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0"/>
  </p:notes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4" r:id="rId9"/>
    <p:sldId id="265" r:id="rId10"/>
    <p:sldId id="266" r:id="rId11"/>
    <p:sldId id="270" r:id="rId12"/>
    <p:sldId id="295" r:id="rId13"/>
    <p:sldId id="271" r:id="rId14"/>
    <p:sldId id="302" r:id="rId15"/>
    <p:sldId id="303" r:id="rId16"/>
    <p:sldId id="304" r:id="rId17"/>
    <p:sldId id="305" r:id="rId18"/>
    <p:sldId id="306" r:id="rId19"/>
    <p:sldId id="281" r:id="rId20"/>
    <p:sldId id="267" r:id="rId21"/>
    <p:sldId id="296" r:id="rId22"/>
    <p:sldId id="298" r:id="rId23"/>
    <p:sldId id="297" r:id="rId24"/>
    <p:sldId id="268" r:id="rId25"/>
    <p:sldId id="299" r:id="rId26"/>
    <p:sldId id="300" r:id="rId27"/>
    <p:sldId id="301" r:id="rId28"/>
    <p:sldId id="291" r:id="rId29"/>
  </p:sldIdLst>
  <p:sldSz cx="9144000" cy="5143500" type="screen16x9"/>
  <p:notesSz cx="6858000" cy="9144000"/>
  <p:embeddedFontLst>
    <p:embeddedFont>
      <p:font typeface="Delius Swash Caps" panose="020B0604020202020204" charset="0"/>
      <p:regular r:id="rId31"/>
    </p:embeddedFont>
    <p:embeddedFont>
      <p:font typeface="Grand Hotel" panose="020B0604020202020204" charset="0"/>
      <p:regular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000C78-CE09-4B1C-A3A0-369972F1190A}">
  <a:tblStyle styleId="{D4000C78-CE09-4B1C-A3A0-369972F119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00" autoAdjust="0"/>
  </p:normalViewPr>
  <p:slideViewPr>
    <p:cSldViewPr snapToGrid="0">
      <p:cViewPr varScale="1">
        <p:scale>
          <a:sx n="107" d="100"/>
          <a:sy n="107" d="100"/>
        </p:scale>
        <p:origin x="7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257DCC-F808-4526-AB98-B4E670D618C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DDF8FE-62A4-48EE-9C18-F930DD454929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865FF982-1ECC-454A-AE7D-AC1761B95B22}" type="parTrans" cxnId="{55E29373-879C-4383-94ED-7ED9D4F7B4AC}">
      <dgm:prSet/>
      <dgm:spPr/>
      <dgm:t>
        <a:bodyPr/>
        <a:lstStyle/>
        <a:p>
          <a:endParaRPr lang="en-US"/>
        </a:p>
      </dgm:t>
    </dgm:pt>
    <dgm:pt modelId="{38B91E90-6B72-4171-86E0-1D41E84380CB}" type="sibTrans" cxnId="{55E29373-879C-4383-94ED-7ED9D4F7B4AC}">
      <dgm:prSet/>
      <dgm:spPr/>
      <dgm:t>
        <a:bodyPr/>
        <a:lstStyle/>
        <a:p>
          <a:endParaRPr lang="en-US"/>
        </a:p>
      </dgm:t>
    </dgm:pt>
    <dgm:pt modelId="{60EBC99E-BADA-4131-BB39-5EB8E1AFD621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1 - 5 </a:t>
          </a:r>
        </a:p>
      </dgm:t>
    </dgm:pt>
    <dgm:pt modelId="{8D2F50BB-18F2-456D-920B-0E49924090C3}" type="parTrans" cxnId="{2208E31F-16F8-4B95-B465-43F2EA4C1BC8}">
      <dgm:prSet/>
      <dgm:spPr/>
      <dgm:t>
        <a:bodyPr/>
        <a:lstStyle/>
        <a:p>
          <a:endParaRPr lang="en-US"/>
        </a:p>
      </dgm:t>
    </dgm:pt>
    <dgm:pt modelId="{1D6CCE06-2461-4509-98CD-BA88CB8DEC4B}" type="sibTrans" cxnId="{2208E31F-16F8-4B95-B465-43F2EA4C1BC8}">
      <dgm:prSet/>
      <dgm:spPr/>
      <dgm:t>
        <a:bodyPr/>
        <a:lstStyle/>
        <a:p>
          <a:endParaRPr lang="en-US"/>
        </a:p>
      </dgm:t>
    </dgm:pt>
    <dgm:pt modelId="{F06FFAD6-B476-4B18-994D-8BFE5AEFA889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E1935F0E-0D5D-4568-9BB1-DBCB75B053F5}" type="parTrans" cxnId="{0CD8A49C-AEC6-4B79-AFC5-0382F09E9609}">
      <dgm:prSet/>
      <dgm:spPr/>
      <dgm:t>
        <a:bodyPr/>
        <a:lstStyle/>
        <a:p>
          <a:endParaRPr lang="en-US"/>
        </a:p>
      </dgm:t>
    </dgm:pt>
    <dgm:pt modelId="{5667704C-562C-43D6-A175-CFBA1A038186}" type="sibTrans" cxnId="{0CD8A49C-AEC6-4B79-AFC5-0382F09E9609}">
      <dgm:prSet/>
      <dgm:spPr/>
      <dgm:t>
        <a:bodyPr/>
        <a:lstStyle/>
        <a:p>
          <a:endParaRPr lang="en-US"/>
        </a:p>
      </dgm:t>
    </dgm:pt>
    <dgm:pt modelId="{8055C0D3-BD95-4869-8A93-5644AF83A8A9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kiện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</dgm:t>
    </dgm:pt>
    <dgm:pt modelId="{84692609-D705-459D-868E-742DE0AB2E38}" type="parTrans" cxnId="{41ED119F-E720-4EDC-9EEA-FB7BEB380F00}">
      <dgm:prSet/>
      <dgm:spPr/>
      <dgm:t>
        <a:bodyPr/>
        <a:lstStyle/>
        <a:p>
          <a:endParaRPr lang="en-US"/>
        </a:p>
      </dgm:t>
    </dgm:pt>
    <dgm:pt modelId="{30499A93-ABC6-4952-9DBE-BDA93AF9819C}" type="sibTrans" cxnId="{41ED119F-E720-4EDC-9EEA-FB7BEB380F00}">
      <dgm:prSet/>
      <dgm:spPr/>
      <dgm:t>
        <a:bodyPr/>
        <a:lstStyle/>
        <a:p>
          <a:endParaRPr lang="en-US"/>
        </a:p>
      </dgm:t>
    </dgm:pt>
    <dgm:pt modelId="{6903D324-6ECB-4746-ACB8-5AFE795798D6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A417E86F-808E-4CE7-AE06-0775A0D2FFD5}" type="parTrans" cxnId="{3F374BD7-77A3-4D83-87E0-2EBC278D8DF5}">
      <dgm:prSet/>
      <dgm:spPr/>
      <dgm:t>
        <a:bodyPr/>
        <a:lstStyle/>
        <a:p>
          <a:endParaRPr lang="en-US"/>
        </a:p>
      </dgm:t>
    </dgm:pt>
    <dgm:pt modelId="{74F1020A-3A27-4F5C-9EBB-F1C1C7C54271}" type="sibTrans" cxnId="{3F374BD7-77A3-4D83-87E0-2EBC278D8DF5}">
      <dgm:prSet/>
      <dgm:spPr/>
      <dgm:t>
        <a:bodyPr/>
        <a:lstStyle/>
        <a:p>
          <a:endParaRPr lang="en-US"/>
        </a:p>
      </dgm:t>
    </dgm:pt>
    <dgm:pt modelId="{8E557A0D-0992-4194-B505-AD02E10DDB08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ham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</a:p>
      </dgm:t>
    </dgm:pt>
    <dgm:pt modelId="{3D349717-3DD1-4290-845D-3368F73C034D}" type="parTrans" cxnId="{8E91D486-9A7F-41E9-AD3E-B12775DEA37A}">
      <dgm:prSet/>
      <dgm:spPr/>
      <dgm:t>
        <a:bodyPr/>
        <a:lstStyle/>
        <a:p>
          <a:endParaRPr lang="en-US"/>
        </a:p>
      </dgm:t>
    </dgm:pt>
    <dgm:pt modelId="{F4FBF0FC-5F60-487E-A58D-5845B6041F84}" type="sibTrans" cxnId="{8E91D486-9A7F-41E9-AD3E-B12775DEA37A}">
      <dgm:prSet/>
      <dgm:spPr/>
      <dgm:t>
        <a:bodyPr/>
        <a:lstStyle/>
        <a:p>
          <a:endParaRPr lang="en-US"/>
        </a:p>
      </dgm:t>
    </dgm:pt>
    <dgm:pt modelId="{137A49A7-1FAD-4250-B110-E1E31968E818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Lang</a:t>
          </a:r>
        </a:p>
      </dgm:t>
    </dgm:pt>
    <dgm:pt modelId="{E26F5871-B8A8-45FB-8D15-BFD62B17BECF}" type="parTrans" cxnId="{317FF2F0-F63E-4D18-B4BC-94409DDF8C41}">
      <dgm:prSet/>
      <dgm:spPr/>
      <dgm:t>
        <a:bodyPr/>
        <a:lstStyle/>
        <a:p>
          <a:endParaRPr lang="en-US"/>
        </a:p>
      </dgm:t>
    </dgm:pt>
    <dgm:pt modelId="{7C4ECA4D-CFD3-410B-972B-637B28234C25}" type="sibTrans" cxnId="{317FF2F0-F63E-4D18-B4BC-94409DDF8C41}">
      <dgm:prSet/>
      <dgm:spPr/>
      <dgm:t>
        <a:bodyPr/>
        <a:lstStyle/>
        <a:p>
          <a:endParaRPr lang="en-US"/>
        </a:p>
      </dgm:t>
    </dgm:pt>
    <dgm:pt modelId="{2C3AAB42-BC1A-4D19-8D6C-6B3ACBEB36D2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khởi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HBT</a:t>
          </a:r>
        </a:p>
      </dgm:t>
    </dgm:pt>
    <dgm:pt modelId="{0E365BE1-248B-4B99-9962-1575300BBFE7}" type="parTrans" cxnId="{3510870F-E6D8-462B-8660-F1707227E4B7}">
      <dgm:prSet/>
      <dgm:spPr/>
      <dgm:t>
        <a:bodyPr/>
        <a:lstStyle/>
        <a:p>
          <a:endParaRPr lang="en-US"/>
        </a:p>
      </dgm:t>
    </dgm:pt>
    <dgm:pt modelId="{C13DCC4C-A7E8-4413-A521-FBBCCE08940D}" type="sibTrans" cxnId="{3510870F-E6D8-462B-8660-F1707227E4B7}">
      <dgm:prSet/>
      <dgm:spPr/>
      <dgm:t>
        <a:bodyPr/>
        <a:lstStyle/>
        <a:p>
          <a:endParaRPr lang="en-US"/>
        </a:p>
      </dgm:t>
    </dgm:pt>
    <dgm:pt modelId="{B74A9DDD-1837-49AC-A8F0-6615FF5D7260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thắng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Bạch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Đằng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8BFF7C-966E-4640-A51B-0A180EC33CE0}" type="parTrans" cxnId="{7C7641BC-453E-4AC1-B6E4-85E13AD33452}">
      <dgm:prSet/>
      <dgm:spPr/>
      <dgm:t>
        <a:bodyPr/>
        <a:lstStyle/>
        <a:p>
          <a:endParaRPr lang="en-US"/>
        </a:p>
      </dgm:t>
    </dgm:pt>
    <dgm:pt modelId="{9F7549F9-3EC0-40E1-829D-E8EC68ECD381}" type="sibTrans" cxnId="{7C7641BC-453E-4AC1-B6E4-85E13AD33452}">
      <dgm:prSet/>
      <dgm:spPr/>
      <dgm:t>
        <a:bodyPr/>
        <a:lstStyle/>
        <a:p>
          <a:endParaRPr lang="en-US"/>
        </a:p>
      </dgm:t>
    </dgm:pt>
    <dgm:pt modelId="{C271A871-8DAE-46BE-9EB1-8CAE99693A8C}" type="pres">
      <dgm:prSet presAssocID="{9A257DCC-F808-4526-AB98-B4E670D618C3}" presName="linearFlow" presStyleCnt="0">
        <dgm:presLayoutVars>
          <dgm:dir/>
          <dgm:animLvl val="lvl"/>
          <dgm:resizeHandles val="exact"/>
        </dgm:presLayoutVars>
      </dgm:prSet>
      <dgm:spPr/>
    </dgm:pt>
    <dgm:pt modelId="{591BAFFA-D76C-4702-A36E-DAB856D5DD8A}" type="pres">
      <dgm:prSet presAssocID="{5FDDF8FE-62A4-48EE-9C18-F930DD454929}" presName="composite" presStyleCnt="0"/>
      <dgm:spPr/>
    </dgm:pt>
    <dgm:pt modelId="{8AAB1497-DB7A-4920-83AE-FD2F626F2277}" type="pres">
      <dgm:prSet presAssocID="{5FDDF8FE-62A4-48EE-9C18-F930DD45492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98CAB13-3FA2-454C-B9F1-0C2E384E4A18}" type="pres">
      <dgm:prSet presAssocID="{5FDDF8FE-62A4-48EE-9C18-F930DD454929}" presName="descendantText" presStyleLbl="alignAcc1" presStyleIdx="0" presStyleCnt="3">
        <dgm:presLayoutVars>
          <dgm:bulletEnabled val="1"/>
        </dgm:presLayoutVars>
      </dgm:prSet>
      <dgm:spPr/>
    </dgm:pt>
    <dgm:pt modelId="{B7056789-5E47-44E8-9F77-BF7603F7970F}" type="pres">
      <dgm:prSet presAssocID="{38B91E90-6B72-4171-86E0-1D41E84380CB}" presName="sp" presStyleCnt="0"/>
      <dgm:spPr/>
    </dgm:pt>
    <dgm:pt modelId="{9C0E2EB7-6D5B-4D3A-B676-BF72E6C7AAE4}" type="pres">
      <dgm:prSet presAssocID="{F06FFAD6-B476-4B18-994D-8BFE5AEFA889}" presName="composite" presStyleCnt="0"/>
      <dgm:spPr/>
    </dgm:pt>
    <dgm:pt modelId="{5BB08638-D625-4277-824B-73E775532E3D}" type="pres">
      <dgm:prSet presAssocID="{F06FFAD6-B476-4B18-994D-8BFE5AEFA88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8A67F07-1C96-4D94-B497-53E2443742E3}" type="pres">
      <dgm:prSet presAssocID="{F06FFAD6-B476-4B18-994D-8BFE5AEFA889}" presName="descendantText" presStyleLbl="alignAcc1" presStyleIdx="1" presStyleCnt="3" custScaleY="211963">
        <dgm:presLayoutVars>
          <dgm:bulletEnabled val="1"/>
        </dgm:presLayoutVars>
      </dgm:prSet>
      <dgm:spPr/>
    </dgm:pt>
    <dgm:pt modelId="{61E846BA-C195-4F9D-8BA7-B3665CC9F6F4}" type="pres">
      <dgm:prSet presAssocID="{5667704C-562C-43D6-A175-CFBA1A038186}" presName="sp" presStyleCnt="0"/>
      <dgm:spPr/>
    </dgm:pt>
    <dgm:pt modelId="{1704E01C-831E-4DA7-B16E-0495B9ACD060}" type="pres">
      <dgm:prSet presAssocID="{6903D324-6ECB-4746-ACB8-5AFE795798D6}" presName="composite" presStyleCnt="0"/>
      <dgm:spPr/>
    </dgm:pt>
    <dgm:pt modelId="{42254B67-FFEA-41EC-8E3C-7C8612434B80}" type="pres">
      <dgm:prSet presAssocID="{6903D324-6ECB-4746-ACB8-5AFE795798D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8F489DB-58A5-453A-928E-F27E126DCAB6}" type="pres">
      <dgm:prSet presAssocID="{6903D324-6ECB-4746-ACB8-5AFE795798D6}" presName="descendantText" presStyleLbl="alignAcc1" presStyleIdx="2" presStyleCnt="3" custLinFactNeighborX="-212" custLinFactNeighborY="42557">
        <dgm:presLayoutVars>
          <dgm:bulletEnabled val="1"/>
        </dgm:presLayoutVars>
      </dgm:prSet>
      <dgm:spPr/>
    </dgm:pt>
  </dgm:ptLst>
  <dgm:cxnLst>
    <dgm:cxn modelId="{0AF3C20B-7CC8-4C93-8512-004CD14F776D}" type="presOf" srcId="{B74A9DDD-1837-49AC-A8F0-6615FF5D7260}" destId="{18A67F07-1C96-4D94-B497-53E2443742E3}" srcOrd="0" destOrd="3" presId="urn:microsoft.com/office/officeart/2005/8/layout/chevron2"/>
    <dgm:cxn modelId="{3510870F-E6D8-462B-8660-F1707227E4B7}" srcId="{F06FFAD6-B476-4B18-994D-8BFE5AEFA889}" destId="{2C3AAB42-BC1A-4D19-8D6C-6B3ACBEB36D2}" srcOrd="2" destOrd="0" parTransId="{0E365BE1-248B-4B99-9962-1575300BBFE7}" sibTransId="{C13DCC4C-A7E8-4413-A521-FBBCCE08940D}"/>
    <dgm:cxn modelId="{CC86AA14-468D-4ED1-995F-A0DA229DAEF8}" type="presOf" srcId="{5FDDF8FE-62A4-48EE-9C18-F930DD454929}" destId="{8AAB1497-DB7A-4920-83AE-FD2F626F2277}" srcOrd="0" destOrd="0" presId="urn:microsoft.com/office/officeart/2005/8/layout/chevron2"/>
    <dgm:cxn modelId="{2208E31F-16F8-4B95-B465-43F2EA4C1BC8}" srcId="{5FDDF8FE-62A4-48EE-9C18-F930DD454929}" destId="{60EBC99E-BADA-4131-BB39-5EB8E1AFD621}" srcOrd="0" destOrd="0" parTransId="{8D2F50BB-18F2-456D-920B-0E49924090C3}" sibTransId="{1D6CCE06-2461-4509-98CD-BA88CB8DEC4B}"/>
    <dgm:cxn modelId="{F50D633A-FA87-4825-B32F-DA9F96BC874E}" type="presOf" srcId="{9A257DCC-F808-4526-AB98-B4E670D618C3}" destId="{C271A871-8DAE-46BE-9EB1-8CAE99693A8C}" srcOrd="0" destOrd="0" presId="urn:microsoft.com/office/officeart/2005/8/layout/chevron2"/>
    <dgm:cxn modelId="{D3CFD964-40C7-4C1F-B909-3802B00797B5}" type="presOf" srcId="{8055C0D3-BD95-4869-8A93-5644AF83A8A9}" destId="{18A67F07-1C96-4D94-B497-53E2443742E3}" srcOrd="0" destOrd="0" presId="urn:microsoft.com/office/officeart/2005/8/layout/chevron2"/>
    <dgm:cxn modelId="{FA95EB6B-6F0A-48FD-A40E-553213067EA5}" type="presOf" srcId="{6903D324-6ECB-4746-ACB8-5AFE795798D6}" destId="{42254B67-FFEA-41EC-8E3C-7C8612434B80}" srcOrd="0" destOrd="0" presId="urn:microsoft.com/office/officeart/2005/8/layout/chevron2"/>
    <dgm:cxn modelId="{CC2F084C-7C3A-4230-92C8-A5F8432E6A13}" type="presOf" srcId="{137A49A7-1FAD-4250-B110-E1E31968E818}" destId="{18A67F07-1C96-4D94-B497-53E2443742E3}" srcOrd="0" destOrd="1" presId="urn:microsoft.com/office/officeart/2005/8/layout/chevron2"/>
    <dgm:cxn modelId="{55E29373-879C-4383-94ED-7ED9D4F7B4AC}" srcId="{9A257DCC-F808-4526-AB98-B4E670D618C3}" destId="{5FDDF8FE-62A4-48EE-9C18-F930DD454929}" srcOrd="0" destOrd="0" parTransId="{865FF982-1ECC-454A-AE7D-AC1761B95B22}" sibTransId="{38B91E90-6B72-4171-86E0-1D41E84380CB}"/>
    <dgm:cxn modelId="{FBDA2D5A-50E2-4B06-BACC-9FF89F6D41E9}" type="presOf" srcId="{F06FFAD6-B476-4B18-994D-8BFE5AEFA889}" destId="{5BB08638-D625-4277-824B-73E775532E3D}" srcOrd="0" destOrd="0" presId="urn:microsoft.com/office/officeart/2005/8/layout/chevron2"/>
    <dgm:cxn modelId="{8E91D486-9A7F-41E9-AD3E-B12775DEA37A}" srcId="{6903D324-6ECB-4746-ACB8-5AFE795798D6}" destId="{8E557A0D-0992-4194-B505-AD02E10DDB08}" srcOrd="0" destOrd="0" parTransId="{3D349717-3DD1-4290-845D-3368F73C034D}" sibTransId="{F4FBF0FC-5F60-487E-A58D-5845B6041F84}"/>
    <dgm:cxn modelId="{0CD8A49C-AEC6-4B79-AFC5-0382F09E9609}" srcId="{9A257DCC-F808-4526-AB98-B4E670D618C3}" destId="{F06FFAD6-B476-4B18-994D-8BFE5AEFA889}" srcOrd="1" destOrd="0" parTransId="{E1935F0E-0D5D-4568-9BB1-DBCB75B053F5}" sibTransId="{5667704C-562C-43D6-A175-CFBA1A038186}"/>
    <dgm:cxn modelId="{41ED119F-E720-4EDC-9EEA-FB7BEB380F00}" srcId="{F06FFAD6-B476-4B18-994D-8BFE5AEFA889}" destId="{8055C0D3-BD95-4869-8A93-5644AF83A8A9}" srcOrd="0" destOrd="0" parTransId="{84692609-D705-459D-868E-742DE0AB2E38}" sibTransId="{30499A93-ABC6-4952-9DBE-BDA93AF9819C}"/>
    <dgm:cxn modelId="{F0693AB6-F289-4C8E-BA92-E81478B8DDAC}" type="presOf" srcId="{2C3AAB42-BC1A-4D19-8D6C-6B3ACBEB36D2}" destId="{18A67F07-1C96-4D94-B497-53E2443742E3}" srcOrd="0" destOrd="2" presId="urn:microsoft.com/office/officeart/2005/8/layout/chevron2"/>
    <dgm:cxn modelId="{7C7641BC-453E-4AC1-B6E4-85E13AD33452}" srcId="{F06FFAD6-B476-4B18-994D-8BFE5AEFA889}" destId="{B74A9DDD-1837-49AC-A8F0-6615FF5D7260}" srcOrd="3" destOrd="0" parTransId="{BE8BFF7C-966E-4640-A51B-0A180EC33CE0}" sibTransId="{9F7549F9-3EC0-40E1-829D-E8EC68ECD381}"/>
    <dgm:cxn modelId="{069D7FC2-2AAD-48B6-879B-42153EA14B0D}" type="presOf" srcId="{60EBC99E-BADA-4131-BB39-5EB8E1AFD621}" destId="{298CAB13-3FA2-454C-B9F1-0C2E384E4A18}" srcOrd="0" destOrd="0" presId="urn:microsoft.com/office/officeart/2005/8/layout/chevron2"/>
    <dgm:cxn modelId="{3F374BD7-77A3-4D83-87E0-2EBC278D8DF5}" srcId="{9A257DCC-F808-4526-AB98-B4E670D618C3}" destId="{6903D324-6ECB-4746-ACB8-5AFE795798D6}" srcOrd="2" destOrd="0" parTransId="{A417E86F-808E-4CE7-AE06-0775A0D2FFD5}" sibTransId="{74F1020A-3A27-4F5C-9EBB-F1C1C7C54271}"/>
    <dgm:cxn modelId="{3B211BE2-C1C7-4BCD-8985-DE0E9DFC9D29}" type="presOf" srcId="{8E557A0D-0992-4194-B505-AD02E10DDB08}" destId="{38F489DB-58A5-453A-928E-F27E126DCAB6}" srcOrd="0" destOrd="0" presId="urn:microsoft.com/office/officeart/2005/8/layout/chevron2"/>
    <dgm:cxn modelId="{317FF2F0-F63E-4D18-B4BC-94409DDF8C41}" srcId="{F06FFAD6-B476-4B18-994D-8BFE5AEFA889}" destId="{137A49A7-1FAD-4250-B110-E1E31968E818}" srcOrd="1" destOrd="0" parTransId="{E26F5871-B8A8-45FB-8D15-BFD62B17BECF}" sibTransId="{7C4ECA4D-CFD3-410B-972B-637B28234C25}"/>
    <dgm:cxn modelId="{926A23C6-C274-4F87-9E7C-642F866A106A}" type="presParOf" srcId="{C271A871-8DAE-46BE-9EB1-8CAE99693A8C}" destId="{591BAFFA-D76C-4702-A36E-DAB856D5DD8A}" srcOrd="0" destOrd="0" presId="urn:microsoft.com/office/officeart/2005/8/layout/chevron2"/>
    <dgm:cxn modelId="{3B73937A-22D0-490D-A31F-49517F98B695}" type="presParOf" srcId="{591BAFFA-D76C-4702-A36E-DAB856D5DD8A}" destId="{8AAB1497-DB7A-4920-83AE-FD2F626F2277}" srcOrd="0" destOrd="0" presId="urn:microsoft.com/office/officeart/2005/8/layout/chevron2"/>
    <dgm:cxn modelId="{313D1EA9-63CC-45EA-8502-829A8C204F43}" type="presParOf" srcId="{591BAFFA-D76C-4702-A36E-DAB856D5DD8A}" destId="{298CAB13-3FA2-454C-B9F1-0C2E384E4A18}" srcOrd="1" destOrd="0" presId="urn:microsoft.com/office/officeart/2005/8/layout/chevron2"/>
    <dgm:cxn modelId="{23328B87-61B1-454D-B440-A15CB6506818}" type="presParOf" srcId="{C271A871-8DAE-46BE-9EB1-8CAE99693A8C}" destId="{B7056789-5E47-44E8-9F77-BF7603F7970F}" srcOrd="1" destOrd="0" presId="urn:microsoft.com/office/officeart/2005/8/layout/chevron2"/>
    <dgm:cxn modelId="{2C101DD3-1D3E-4034-8542-6ED70619A9E1}" type="presParOf" srcId="{C271A871-8DAE-46BE-9EB1-8CAE99693A8C}" destId="{9C0E2EB7-6D5B-4D3A-B676-BF72E6C7AAE4}" srcOrd="2" destOrd="0" presId="urn:microsoft.com/office/officeart/2005/8/layout/chevron2"/>
    <dgm:cxn modelId="{331B0F82-AE5D-40ED-A951-A8ADA2C93CBF}" type="presParOf" srcId="{9C0E2EB7-6D5B-4D3A-B676-BF72E6C7AAE4}" destId="{5BB08638-D625-4277-824B-73E775532E3D}" srcOrd="0" destOrd="0" presId="urn:microsoft.com/office/officeart/2005/8/layout/chevron2"/>
    <dgm:cxn modelId="{66ECA280-8D1A-4B0F-BD16-611D1D19B833}" type="presParOf" srcId="{9C0E2EB7-6D5B-4D3A-B676-BF72E6C7AAE4}" destId="{18A67F07-1C96-4D94-B497-53E2443742E3}" srcOrd="1" destOrd="0" presId="urn:microsoft.com/office/officeart/2005/8/layout/chevron2"/>
    <dgm:cxn modelId="{62C7BA7E-041C-4F48-A118-8A63442C7C36}" type="presParOf" srcId="{C271A871-8DAE-46BE-9EB1-8CAE99693A8C}" destId="{61E846BA-C195-4F9D-8BA7-B3665CC9F6F4}" srcOrd="3" destOrd="0" presId="urn:microsoft.com/office/officeart/2005/8/layout/chevron2"/>
    <dgm:cxn modelId="{E57A7B53-F0BC-46F9-80C7-C54C16751066}" type="presParOf" srcId="{C271A871-8DAE-46BE-9EB1-8CAE99693A8C}" destId="{1704E01C-831E-4DA7-B16E-0495B9ACD060}" srcOrd="4" destOrd="0" presId="urn:microsoft.com/office/officeart/2005/8/layout/chevron2"/>
    <dgm:cxn modelId="{70F3B1B5-150C-48A3-8839-DA1C994ADAE5}" type="presParOf" srcId="{1704E01C-831E-4DA7-B16E-0495B9ACD060}" destId="{42254B67-FFEA-41EC-8E3C-7C8612434B80}" srcOrd="0" destOrd="0" presId="urn:microsoft.com/office/officeart/2005/8/layout/chevron2"/>
    <dgm:cxn modelId="{A61219B9-3AB0-4CC4-842E-BF28166F177E}" type="presParOf" srcId="{1704E01C-831E-4DA7-B16E-0495B9ACD060}" destId="{38F489DB-58A5-453A-928E-F27E126DCA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1497-DB7A-4920-83AE-FD2F626F2277}">
      <dsp:nvSpPr>
        <dsp:cNvPr id="0" name=""/>
        <dsp:cNvSpPr/>
      </dsp:nvSpPr>
      <dsp:spPr>
        <a:xfrm rot="5400000">
          <a:off x="-170056" y="174212"/>
          <a:ext cx="1133710" cy="79359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1</a:t>
          </a:r>
        </a:p>
      </dsp:txBody>
      <dsp:txXfrm rot="-5400000">
        <a:off x="1" y="400955"/>
        <a:ext cx="793597" cy="340113"/>
      </dsp:txXfrm>
    </dsp:sp>
    <dsp:sp modelId="{298CAB13-3FA2-454C-B9F1-0C2E384E4A18}">
      <dsp:nvSpPr>
        <dsp:cNvPr id="0" name=""/>
        <dsp:cNvSpPr/>
      </dsp:nvSpPr>
      <dsp:spPr>
        <a:xfrm rot="5400000">
          <a:off x="3303383" y="-2505629"/>
          <a:ext cx="736911" cy="5756483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1 - 5 </a:t>
          </a:r>
        </a:p>
      </dsp:txBody>
      <dsp:txXfrm rot="-5400000">
        <a:off x="793598" y="40129"/>
        <a:ext cx="5720510" cy="664965"/>
      </dsp:txXfrm>
    </dsp:sp>
    <dsp:sp modelId="{5BB08638-D625-4277-824B-73E775532E3D}">
      <dsp:nvSpPr>
        <dsp:cNvPr id="0" name=""/>
        <dsp:cNvSpPr/>
      </dsp:nvSpPr>
      <dsp:spPr>
        <a:xfrm rot="5400000">
          <a:off x="-170056" y="1546427"/>
          <a:ext cx="1133710" cy="793597"/>
        </a:xfrm>
        <a:prstGeom prst="chevron">
          <a:avLst/>
        </a:prstGeom>
        <a:solidFill>
          <a:schemeClr val="accent5">
            <a:hueOff val="-3931095"/>
            <a:satOff val="35070"/>
            <a:lumOff val="1373"/>
            <a:alphaOff val="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2</a:t>
          </a:r>
        </a:p>
      </dsp:txBody>
      <dsp:txXfrm rot="-5400000">
        <a:off x="1" y="1773170"/>
        <a:ext cx="793597" cy="340113"/>
      </dsp:txXfrm>
    </dsp:sp>
    <dsp:sp modelId="{18A67F07-1C96-4D94-B497-53E2443742E3}">
      <dsp:nvSpPr>
        <dsp:cNvPr id="0" name=""/>
        <dsp:cNvSpPr/>
      </dsp:nvSpPr>
      <dsp:spPr>
        <a:xfrm rot="5400000">
          <a:off x="2890848" y="-1133415"/>
          <a:ext cx="1561980" cy="5756483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kiện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Lang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khởi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HBT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thắng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Bạch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Đằng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93597" y="1040086"/>
        <a:ext cx="5680233" cy="1409480"/>
      </dsp:txXfrm>
    </dsp:sp>
    <dsp:sp modelId="{42254B67-FFEA-41EC-8E3C-7C8612434B80}">
      <dsp:nvSpPr>
        <dsp:cNvPr id="0" name=""/>
        <dsp:cNvSpPr/>
      </dsp:nvSpPr>
      <dsp:spPr>
        <a:xfrm rot="5400000">
          <a:off x="-170056" y="2521842"/>
          <a:ext cx="1133710" cy="793597"/>
        </a:xfrm>
        <a:prstGeom prst="chevron">
          <a:avLst/>
        </a:prstGeom>
        <a:solidFill>
          <a:schemeClr val="accent5">
            <a:hueOff val="-7862190"/>
            <a:satOff val="70141"/>
            <a:lumOff val="2745"/>
            <a:alphaOff val="0"/>
          </a:schemeClr>
        </a:solidFill>
        <a:ln w="25400" cap="flat" cmpd="sng" algn="ctr">
          <a:solidFill>
            <a:schemeClr val="accent5">
              <a:hueOff val="-7862190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3</a:t>
          </a:r>
        </a:p>
      </dsp:txBody>
      <dsp:txXfrm rot="-5400000">
        <a:off x="1" y="2748585"/>
        <a:ext cx="793597" cy="340113"/>
      </dsp:txXfrm>
    </dsp:sp>
    <dsp:sp modelId="{38F489DB-58A5-453A-928E-F27E126DCAB6}">
      <dsp:nvSpPr>
        <dsp:cNvPr id="0" name=""/>
        <dsp:cNvSpPr/>
      </dsp:nvSpPr>
      <dsp:spPr>
        <a:xfrm rot="5400000">
          <a:off x="3291179" y="155607"/>
          <a:ext cx="736911" cy="5756483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7862190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ham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</a:p>
      </dsp:txBody>
      <dsp:txXfrm rot="-5400000">
        <a:off x="781394" y="2701366"/>
        <a:ext cx="5720510" cy="664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7" name="Google Shape;3047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ebd184b2e5_0_2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6" name="Google Shape;3636;gebd184b2e5_0_2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" name="Google Shape;4126;gebd184b2e5_0_2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7" name="Google Shape;4127;gebd184b2e5_0_2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7" name="Google Shape;4207;gebd184b2e5_0_2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8" name="Google Shape;4208;gebd184b2e5_0_2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" name="Google Shape;4843;gebd184b2e5_0_4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4" name="Google Shape;4844;gebd184b2e5_0_4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4" name="Google Shape;3744;gebd184b2e5_0_2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5" name="Google Shape;3745;gebd184b2e5_0_2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" name="Google Shape;3895;gebd184b2e5_0_2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6" name="Google Shape;3896;gebd184b2e5_0_2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" name="Google Shape;5498;gd6846a9aa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9" name="Google Shape;5499;gd6846a9aa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5" name="Google Shape;3155;ge67be192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6" name="Google Shape;3156;ge67be192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ebd184b2e5_0_1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ebd184b2e5_0_1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8" name="Google Shape;3578;gebd184b2e5_0_1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9" name="Google Shape;3579;gebd184b2e5_0_1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7" Type="http://schemas.openxmlformats.org/officeDocument/2006/relationships/slide" Target="../slides/slide19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2.xml"/><Relationship Id="rId5" Type="http://schemas.openxmlformats.org/officeDocument/2006/relationships/slide" Target="../slides/slide13.xml"/><Relationship Id="rId4" Type="http://schemas.openxmlformats.org/officeDocument/2006/relationships/slide" Target="../slides/sl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 rot="-250">
            <a:off x="2511150" y="1286375"/>
            <a:ext cx="4121700" cy="22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7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 rot="331">
            <a:off x="3015300" y="3459050"/>
            <a:ext cx="3113400" cy="6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 rot="2831864">
            <a:off x="7087130" y="577385"/>
            <a:ext cx="54492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 rot="2831864">
            <a:off x="7126405" y="580941"/>
            <a:ext cx="323622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2831864">
            <a:off x="7087592" y="569416"/>
            <a:ext cx="549754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 rot="2831864">
            <a:off x="7194469" y="677929"/>
            <a:ext cx="401237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 rot="2438462">
            <a:off x="7571614" y="841523"/>
            <a:ext cx="354061" cy="25845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 rot="2438462">
            <a:off x="7550869" y="860873"/>
            <a:ext cx="356120" cy="190504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 rot="2438462">
            <a:off x="7655798" y="841458"/>
            <a:ext cx="268477" cy="28611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 rot="2438462">
            <a:off x="7594741" y="849580"/>
            <a:ext cx="330875" cy="260958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 rot="2831864">
            <a:off x="7823009" y="650563"/>
            <a:ext cx="555752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 rot="2831864">
            <a:off x="7817413" y="761519"/>
            <a:ext cx="69021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 rot="2831864">
            <a:off x="7907451" y="687462"/>
            <a:ext cx="89432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 rot="2831864">
            <a:off x="8239611" y="870519"/>
            <a:ext cx="128822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 rot="2831864">
            <a:off x="8209083" y="1025550"/>
            <a:ext cx="108948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 rot="2831864">
            <a:off x="7955268" y="870920"/>
            <a:ext cx="119870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 rot="2831864">
            <a:off x="7973745" y="1046270"/>
            <a:ext cx="97131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 rot="2831864">
            <a:off x="7878157" y="858468"/>
            <a:ext cx="76810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 rot="2831864">
            <a:off x="8166640" y="1185453"/>
            <a:ext cx="85404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 rot="2831864">
            <a:off x="8031777" y="1242769"/>
            <a:ext cx="118348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 rot="2831864">
            <a:off x="7931648" y="1174165"/>
            <a:ext cx="98922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 rot="2831864">
            <a:off x="7962990" y="1205387"/>
            <a:ext cx="40016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 rot="2831864">
            <a:off x="8070119" y="1287639"/>
            <a:ext cx="3366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 rot="2831864">
            <a:off x="8197676" y="1213197"/>
            <a:ext cx="28916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 rot="2831864">
            <a:off x="8245558" y="1064853"/>
            <a:ext cx="32049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 rot="2831864">
            <a:off x="8275385" y="915814"/>
            <a:ext cx="42433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 rot="2831864">
            <a:off x="8006940" y="1075231"/>
            <a:ext cx="29632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 rot="2831864">
            <a:off x="7991014" y="908089"/>
            <a:ext cx="40106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 rot="2831864">
            <a:off x="7897910" y="879682"/>
            <a:ext cx="32049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 rot="2831864">
            <a:off x="7835578" y="779110"/>
            <a:ext cx="31333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2831864">
            <a:off x="7938954" y="722783"/>
            <a:ext cx="30437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 rot="2831864">
            <a:off x="7825700" y="762488"/>
            <a:ext cx="63113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 rot="2831864">
            <a:off x="7916388" y="691646"/>
            <a:ext cx="78332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 rot="2831864">
            <a:off x="8249332" y="873525"/>
            <a:ext cx="116020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 rot="2831864">
            <a:off x="8220738" y="1033052"/>
            <a:ext cx="96057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 rot="2831864">
            <a:off x="7968623" y="874712"/>
            <a:ext cx="95968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 rot="2831864">
            <a:off x="7984315" y="1051609"/>
            <a:ext cx="84777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 rot="2831864">
            <a:off x="7883406" y="859119"/>
            <a:ext cx="69379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 rot="2831864">
            <a:off x="8174554" y="1189609"/>
            <a:ext cx="76541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 rot="2831864">
            <a:off x="8045146" y="1246466"/>
            <a:ext cx="95968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 rot="2831864">
            <a:off x="7942296" y="1180349"/>
            <a:ext cx="86747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 rot="-7840361">
            <a:off x="7897675" y="1670408"/>
            <a:ext cx="266693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-7840361">
            <a:off x="7980161" y="1628501"/>
            <a:ext cx="167811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rot="-7840361">
            <a:off x="7949139" y="1692205"/>
            <a:ext cx="212743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rot="-7840361">
            <a:off x="7914828" y="1673995"/>
            <a:ext cx="237222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 rot="-7840361">
            <a:off x="8239690" y="1743430"/>
            <a:ext cx="129401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 rot="-7840361">
            <a:off x="8311142" y="1812448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 rot="-7840361">
            <a:off x="8257605" y="1864029"/>
            <a:ext cx="185526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 rot="-7840361">
            <a:off x="8244513" y="1629029"/>
            <a:ext cx="130045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 rot="-7840361">
            <a:off x="8315842" y="1697576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 rot="-7840361">
            <a:off x="8242204" y="1516662"/>
            <a:ext cx="138500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 rot="-7840361">
            <a:off x="8319050" y="1560008"/>
            <a:ext cx="229330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 rot="-7840361">
            <a:off x="8224530" y="1405989"/>
            <a:ext cx="153799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 rot="-7840361">
            <a:off x="8311799" y="1424894"/>
            <a:ext cx="224741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 rot="-7840361">
            <a:off x="8261855" y="1846982"/>
            <a:ext cx="15243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 rot="-7840361">
            <a:off x="8256846" y="1729315"/>
            <a:ext cx="75531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 rot="-7840361">
            <a:off x="8311978" y="1808535"/>
            <a:ext cx="226431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 rot="-7840361">
            <a:off x="8259606" y="1617138"/>
            <a:ext cx="78430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 rot="-7840361">
            <a:off x="8316765" y="1693472"/>
            <a:ext cx="227156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 rot="-7840361">
            <a:off x="8254486" y="1503148"/>
            <a:ext cx="89864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 rot="-7840361">
            <a:off x="8319276" y="1557744"/>
            <a:ext cx="227156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 rot="-7840361">
            <a:off x="8236350" y="1391930"/>
            <a:ext cx="105002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 rot="-7840361">
            <a:off x="8309874" y="1423063"/>
            <a:ext cx="226431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 rot="-7840361">
            <a:off x="8090195" y="1432194"/>
            <a:ext cx="481046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 rot="-7840361">
            <a:off x="8221829" y="1575605"/>
            <a:ext cx="97836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 rot="-7840361">
            <a:off x="8184317" y="1663296"/>
            <a:ext cx="306955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 rot="-7840361">
            <a:off x="8230369" y="1570044"/>
            <a:ext cx="28103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 rot="-3422581">
            <a:off x="8076770" y="2481498"/>
            <a:ext cx="24786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 rot="-3422581">
            <a:off x="8079114" y="2445185"/>
            <a:ext cx="314906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 rot="-3422581">
            <a:off x="8071330" y="2525419"/>
            <a:ext cx="160850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 rot="-3422581">
            <a:off x="8078950" y="2479309"/>
            <a:ext cx="245262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 rot="2247870">
            <a:off x="791285" y="3260654"/>
            <a:ext cx="162972" cy="264157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 rot="2247870">
            <a:off x="767348" y="3250033"/>
            <a:ext cx="153462" cy="35163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 rot="2247870">
            <a:off x="816400" y="3258274"/>
            <a:ext cx="130307" cy="19404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 rot="2247870">
            <a:off x="792951" y="3257310"/>
            <a:ext cx="157183" cy="266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 rot="2247870">
            <a:off x="513914" y="3336099"/>
            <a:ext cx="304206" cy="203907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 rot="2247870">
            <a:off x="506698" y="3366796"/>
            <a:ext cx="385899" cy="1941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 rot="2247870">
            <a:off x="534809" y="3301711"/>
            <a:ext cx="180338" cy="176144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 rot="2247870">
            <a:off x="515273" y="3335674"/>
            <a:ext cx="302670" cy="205738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6" name="Google Shape;1096;p13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7" name="Google Shape;1097;p13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824170" y="110485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1824185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rId3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34925" y="1251901"/>
            <a:ext cx="6327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rId4" action="ppaction://hlinksldjump"/>
          </p:cNvPr>
          <p:cNvSpPr txBox="1">
            <a:spLocks noGrp="1"/>
          </p:cNvSpPr>
          <p:nvPr>
            <p:ph type="subTitle" idx="4"/>
          </p:nvPr>
        </p:nvSpPr>
        <p:spPr>
          <a:xfrm>
            <a:off x="1827028" y="229782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1822763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rId4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135825" y="2386096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rId5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1828657" y="349229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1822763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rId5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135825" y="3632125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rId6" action="ppaction://hlinksldjump"/>
          </p:cNvPr>
          <p:cNvSpPr txBox="1">
            <a:spLocks noGrp="1"/>
          </p:cNvSpPr>
          <p:nvPr>
            <p:ph type="subTitle" idx="13"/>
          </p:nvPr>
        </p:nvSpPr>
        <p:spPr>
          <a:xfrm>
            <a:off x="5266259" y="110485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5260335" y="15388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rId6" action="ppaction://hlinksldjump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573025" y="1253262"/>
            <a:ext cx="630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rId7" action="ppaction://hlinksldjump"/>
          </p:cNvPr>
          <p:cNvSpPr txBox="1">
            <a:spLocks noGrp="1"/>
          </p:cNvSpPr>
          <p:nvPr>
            <p:ph type="subTitle" idx="16"/>
          </p:nvPr>
        </p:nvSpPr>
        <p:spPr>
          <a:xfrm>
            <a:off x="5266259" y="229602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5260339" y="27355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rId7" action="ppaction://hlinksldjump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4573023" y="2386096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5266259" y="349049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5260339" y="39306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4573025" y="3632125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5" name="Google Shape;1115;p13"/>
          <p:cNvSpPr/>
          <p:nvPr/>
        </p:nvSpPr>
        <p:spPr>
          <a:xfrm rot="5189938" flipH="1">
            <a:off x="1066854" y="612099"/>
            <a:ext cx="251925" cy="28669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3"/>
          <p:cNvSpPr/>
          <p:nvPr/>
        </p:nvSpPr>
        <p:spPr>
          <a:xfrm rot="5189938" flipH="1">
            <a:off x="1075694" y="600540"/>
            <a:ext cx="158518" cy="321459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3"/>
          <p:cNvSpPr/>
          <p:nvPr/>
        </p:nvSpPr>
        <p:spPr>
          <a:xfrm rot="5189938" flipH="1">
            <a:off x="1081532" y="646460"/>
            <a:ext cx="200962" cy="26212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3"/>
          <p:cNvSpPr/>
          <p:nvPr/>
        </p:nvSpPr>
        <p:spPr>
          <a:xfrm rot="5189938" flipH="1">
            <a:off x="1082452" y="615733"/>
            <a:ext cx="224086" cy="289435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3"/>
          <p:cNvSpPr/>
          <p:nvPr/>
        </p:nvSpPr>
        <p:spPr>
          <a:xfrm rot="5189938" flipH="1">
            <a:off x="968070" y="852267"/>
            <a:ext cx="122236" cy="210705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3"/>
          <p:cNvSpPr/>
          <p:nvPr/>
        </p:nvSpPr>
        <p:spPr>
          <a:xfrm rot="5189938" flipH="1">
            <a:off x="831030" y="1000467"/>
            <a:ext cx="21975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3"/>
          <p:cNvSpPr/>
          <p:nvPr/>
        </p:nvSpPr>
        <p:spPr>
          <a:xfrm rot="5189938" flipH="1">
            <a:off x="977314" y="969310"/>
            <a:ext cx="175253" cy="174878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3"/>
          <p:cNvSpPr/>
          <p:nvPr/>
        </p:nvSpPr>
        <p:spPr>
          <a:xfrm rot="5189938" flipH="1">
            <a:off x="888760" y="778229"/>
            <a:ext cx="122844" cy="210097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3"/>
          <p:cNvSpPr/>
          <p:nvPr/>
        </p:nvSpPr>
        <p:spPr>
          <a:xfrm rot="5189938" flipH="1">
            <a:off x="752228" y="925730"/>
            <a:ext cx="21975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3"/>
          <p:cNvSpPr/>
          <p:nvPr/>
        </p:nvSpPr>
        <p:spPr>
          <a:xfrm rot="5189938" flipH="1">
            <a:off x="808199" y="703885"/>
            <a:ext cx="130831" cy="20637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3"/>
          <p:cNvSpPr/>
          <p:nvPr/>
        </p:nvSpPr>
        <p:spPr>
          <a:xfrm rot="5189938" flipH="1">
            <a:off x="661247" y="833924"/>
            <a:ext cx="216632" cy="63592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3"/>
          <p:cNvSpPr/>
          <p:nvPr/>
        </p:nvSpPr>
        <p:spPr>
          <a:xfrm rot="5189938" flipH="1">
            <a:off x="732579" y="623248"/>
            <a:ext cx="145283" cy="19967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3"/>
          <p:cNvSpPr/>
          <p:nvPr/>
        </p:nvSpPr>
        <p:spPr>
          <a:xfrm rot="5189938" flipH="1">
            <a:off x="581602" y="735825"/>
            <a:ext cx="212296" cy="65494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3"/>
          <p:cNvSpPr/>
          <p:nvPr/>
        </p:nvSpPr>
        <p:spPr>
          <a:xfrm rot="5189938" flipH="1">
            <a:off x="990798" y="949363"/>
            <a:ext cx="143990" cy="17700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3"/>
          <p:cNvSpPr/>
          <p:nvPr/>
        </p:nvSpPr>
        <p:spPr>
          <a:xfrm rot="5189938" flipH="1">
            <a:off x="991589" y="835964"/>
            <a:ext cx="71348" cy="21283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3"/>
          <p:cNvSpPr/>
          <p:nvPr/>
        </p:nvSpPr>
        <p:spPr>
          <a:xfrm rot="5189938" flipH="1">
            <a:off x="834083" y="995852"/>
            <a:ext cx="213893" cy="69601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3"/>
          <p:cNvSpPr/>
          <p:nvPr/>
        </p:nvSpPr>
        <p:spPr>
          <a:xfrm rot="5189938" flipH="1">
            <a:off x="913286" y="762828"/>
            <a:ext cx="74087" cy="212151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3"/>
          <p:cNvSpPr/>
          <p:nvPr/>
        </p:nvSpPr>
        <p:spPr>
          <a:xfrm rot="5189938" flipH="1">
            <a:off x="754694" y="921207"/>
            <a:ext cx="214578" cy="70134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3"/>
          <p:cNvSpPr/>
          <p:nvPr/>
        </p:nvSpPr>
        <p:spPr>
          <a:xfrm rot="5189938" flipH="1">
            <a:off x="831039" y="686558"/>
            <a:ext cx="84888" cy="20811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3"/>
          <p:cNvSpPr/>
          <p:nvPr/>
        </p:nvSpPr>
        <p:spPr>
          <a:xfrm rot="5189938" flipH="1">
            <a:off x="662401" y="831404"/>
            <a:ext cx="214578" cy="66559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3"/>
          <p:cNvSpPr/>
          <p:nvPr/>
        </p:nvSpPr>
        <p:spPr>
          <a:xfrm rot="5189938" flipH="1">
            <a:off x="755610" y="605151"/>
            <a:ext cx="99188" cy="201730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3"/>
          <p:cNvSpPr/>
          <p:nvPr/>
        </p:nvSpPr>
        <p:spPr>
          <a:xfrm rot="5189938" flipH="1">
            <a:off x="580993" y="733605"/>
            <a:ext cx="213893" cy="6739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3"/>
          <p:cNvSpPr/>
          <p:nvPr/>
        </p:nvSpPr>
        <p:spPr>
          <a:xfrm rot="5189938" flipH="1">
            <a:off x="631610" y="637488"/>
            <a:ext cx="454409" cy="36093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3"/>
          <p:cNvSpPr/>
          <p:nvPr/>
        </p:nvSpPr>
        <p:spPr>
          <a:xfrm rot="5189938" flipH="1">
            <a:off x="871339" y="726134"/>
            <a:ext cx="92418" cy="1419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3"/>
          <p:cNvSpPr/>
          <p:nvPr/>
        </p:nvSpPr>
        <p:spPr>
          <a:xfrm rot="5189938" flipH="1">
            <a:off x="851099" y="802812"/>
            <a:ext cx="289958" cy="332032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3"/>
          <p:cNvSpPr/>
          <p:nvPr/>
        </p:nvSpPr>
        <p:spPr>
          <a:xfrm rot="5189938" flipH="1">
            <a:off x="878722" y="721155"/>
            <a:ext cx="26546" cy="2791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3"/>
          <p:cNvSpPr/>
          <p:nvPr/>
        </p:nvSpPr>
        <p:spPr>
          <a:xfrm rot="1106660">
            <a:off x="7613262" y="764671"/>
            <a:ext cx="88017" cy="73741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3"/>
          <p:cNvSpPr/>
          <p:nvPr/>
        </p:nvSpPr>
        <p:spPr>
          <a:xfrm rot="1106660">
            <a:off x="7613555" y="762125"/>
            <a:ext cx="80634" cy="7587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3"/>
          <p:cNvSpPr/>
          <p:nvPr/>
        </p:nvSpPr>
        <p:spPr>
          <a:xfrm rot="1106660">
            <a:off x="7642030" y="801244"/>
            <a:ext cx="33796" cy="27725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3"/>
          <p:cNvSpPr/>
          <p:nvPr/>
        </p:nvSpPr>
        <p:spPr>
          <a:xfrm rot="1106660">
            <a:off x="7753665" y="808291"/>
            <a:ext cx="78419" cy="7841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3"/>
          <p:cNvSpPr/>
          <p:nvPr/>
        </p:nvSpPr>
        <p:spPr>
          <a:xfrm rot="1106660">
            <a:off x="7747437" y="807443"/>
            <a:ext cx="91134" cy="80631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3"/>
          <p:cNvSpPr/>
          <p:nvPr/>
        </p:nvSpPr>
        <p:spPr>
          <a:xfrm rot="1106660">
            <a:off x="7780259" y="852551"/>
            <a:ext cx="31089" cy="26002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3"/>
          <p:cNvSpPr/>
          <p:nvPr/>
        </p:nvSpPr>
        <p:spPr>
          <a:xfrm rot="1106660">
            <a:off x="7699123" y="565099"/>
            <a:ext cx="231485" cy="259201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3"/>
          <p:cNvSpPr/>
          <p:nvPr/>
        </p:nvSpPr>
        <p:spPr>
          <a:xfrm rot="1106660">
            <a:off x="7746716" y="659365"/>
            <a:ext cx="65213" cy="161180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3"/>
          <p:cNvSpPr/>
          <p:nvPr/>
        </p:nvSpPr>
        <p:spPr>
          <a:xfrm rot="1106660">
            <a:off x="8158677" y="744631"/>
            <a:ext cx="375609" cy="26855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3"/>
          <p:cNvSpPr/>
          <p:nvPr/>
        </p:nvSpPr>
        <p:spPr>
          <a:xfrm rot="1106660">
            <a:off x="8129949" y="771183"/>
            <a:ext cx="380203" cy="191940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3"/>
          <p:cNvSpPr/>
          <p:nvPr/>
        </p:nvSpPr>
        <p:spPr>
          <a:xfrm rot="1106660">
            <a:off x="8203287" y="824302"/>
            <a:ext cx="306787" cy="224094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3"/>
          <p:cNvSpPr/>
          <p:nvPr/>
        </p:nvSpPr>
        <p:spPr>
          <a:xfrm rot="1106660">
            <a:off x="8181368" y="747974"/>
            <a:ext cx="355102" cy="270766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3"/>
          <p:cNvSpPr/>
          <p:nvPr/>
        </p:nvSpPr>
        <p:spPr>
          <a:xfrm rot="1106660">
            <a:off x="7994340" y="951220"/>
            <a:ext cx="138546" cy="227867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3"/>
          <p:cNvSpPr/>
          <p:nvPr/>
        </p:nvSpPr>
        <p:spPr>
          <a:xfrm rot="1106660">
            <a:off x="8096344" y="995056"/>
            <a:ext cx="243871" cy="101466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3"/>
          <p:cNvSpPr/>
          <p:nvPr/>
        </p:nvSpPr>
        <p:spPr>
          <a:xfrm rot="1106660">
            <a:off x="8089754" y="1053031"/>
            <a:ext cx="157413" cy="215317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3"/>
          <p:cNvSpPr/>
          <p:nvPr/>
        </p:nvSpPr>
        <p:spPr>
          <a:xfrm rot="1106660">
            <a:off x="7967943" y="837488"/>
            <a:ext cx="138793" cy="227867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3"/>
          <p:cNvSpPr/>
          <p:nvPr/>
        </p:nvSpPr>
        <p:spPr>
          <a:xfrm rot="1106660">
            <a:off x="8069636" y="880715"/>
            <a:ext cx="244117" cy="101958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3"/>
          <p:cNvSpPr/>
          <p:nvPr/>
        </p:nvSpPr>
        <p:spPr>
          <a:xfrm rot="1106660">
            <a:off x="7948368" y="725046"/>
            <a:ext cx="136988" cy="229671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3"/>
          <p:cNvSpPr/>
          <p:nvPr/>
        </p:nvSpPr>
        <p:spPr>
          <a:xfrm rot="1106660">
            <a:off x="8028104" y="756651"/>
            <a:ext cx="242395" cy="84978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3"/>
          <p:cNvSpPr/>
          <p:nvPr/>
        </p:nvSpPr>
        <p:spPr>
          <a:xfrm rot="1106660">
            <a:off x="7920397" y="620107"/>
            <a:ext cx="133297" cy="227621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3"/>
          <p:cNvSpPr/>
          <p:nvPr/>
        </p:nvSpPr>
        <p:spPr>
          <a:xfrm rot="1106660">
            <a:off x="7978660" y="634617"/>
            <a:ext cx="238621" cy="7423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3"/>
          <p:cNvSpPr/>
          <p:nvPr/>
        </p:nvSpPr>
        <p:spPr>
          <a:xfrm rot="1106660">
            <a:off x="7957080" y="814281"/>
            <a:ext cx="81290" cy="142888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3"/>
          <p:cNvSpPr/>
          <p:nvPr/>
        </p:nvSpPr>
        <p:spPr>
          <a:xfrm rot="1106660">
            <a:off x="7944886" y="852957"/>
            <a:ext cx="333201" cy="396840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3"/>
          <p:cNvSpPr/>
          <p:nvPr/>
        </p:nvSpPr>
        <p:spPr>
          <a:xfrm rot="1106660">
            <a:off x="7938790" y="821194"/>
            <a:ext cx="35190" cy="2280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3"/>
          <p:cNvSpPr/>
          <p:nvPr/>
        </p:nvSpPr>
        <p:spPr>
          <a:xfrm rot="1106660">
            <a:off x="8094801" y="1044175"/>
            <a:ext cx="108360" cy="217614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3"/>
          <p:cNvSpPr/>
          <p:nvPr/>
        </p:nvSpPr>
        <p:spPr>
          <a:xfrm rot="1106660">
            <a:off x="8030379" y="950966"/>
            <a:ext cx="72513" cy="22917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3"/>
          <p:cNvSpPr/>
          <p:nvPr/>
        </p:nvSpPr>
        <p:spPr>
          <a:xfrm rot="1106660">
            <a:off x="8096827" y="990279"/>
            <a:ext cx="219017" cy="104090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3"/>
          <p:cNvSpPr/>
          <p:nvPr/>
        </p:nvSpPr>
        <p:spPr>
          <a:xfrm rot="1106660">
            <a:off x="8001512" y="838183"/>
            <a:ext cx="75466" cy="23008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3"/>
          <p:cNvSpPr/>
          <p:nvPr/>
        </p:nvSpPr>
        <p:spPr>
          <a:xfrm rot="1106660">
            <a:off x="8070114" y="876211"/>
            <a:ext cx="218935" cy="104008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3"/>
          <p:cNvSpPr/>
          <p:nvPr/>
        </p:nvSpPr>
        <p:spPr>
          <a:xfrm rot="1106660">
            <a:off x="7974709" y="723262"/>
            <a:ext cx="73334" cy="231394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3"/>
          <p:cNvSpPr/>
          <p:nvPr/>
        </p:nvSpPr>
        <p:spPr>
          <a:xfrm rot="1106660">
            <a:off x="8028419" y="752495"/>
            <a:ext cx="225579" cy="88670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3"/>
          <p:cNvSpPr/>
          <p:nvPr/>
        </p:nvSpPr>
        <p:spPr>
          <a:xfrm rot="1106660">
            <a:off x="7935994" y="615979"/>
            <a:ext cx="76943" cy="23016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3"/>
          <p:cNvSpPr/>
          <p:nvPr/>
        </p:nvSpPr>
        <p:spPr>
          <a:xfrm rot="1106660">
            <a:off x="7977010" y="630975"/>
            <a:ext cx="230665" cy="7612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3"/>
          <p:cNvSpPr/>
          <p:nvPr/>
        </p:nvSpPr>
        <p:spPr>
          <a:xfrm rot="1106660">
            <a:off x="7867736" y="599945"/>
            <a:ext cx="402269" cy="48378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3"/>
          <p:cNvSpPr/>
          <p:nvPr/>
        </p:nvSpPr>
        <p:spPr>
          <a:xfrm rot="-3603133">
            <a:off x="8210019" y="4081162"/>
            <a:ext cx="323633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3"/>
          <p:cNvSpPr/>
          <p:nvPr/>
        </p:nvSpPr>
        <p:spPr>
          <a:xfrm rot="1365070">
            <a:off x="7855948" y="4289965"/>
            <a:ext cx="453612" cy="300440"/>
          </a:xfrm>
          <a:custGeom>
            <a:avLst/>
            <a:gdLst/>
            <a:ahLst/>
            <a:cxnLst/>
            <a:rect l="l" t="t" r="r" b="b"/>
            <a:pathLst>
              <a:path w="5005" h="3315" extrusionOk="0">
                <a:moveTo>
                  <a:pt x="3133" y="1"/>
                </a:moveTo>
                <a:cubicBezTo>
                  <a:pt x="3086" y="1"/>
                  <a:pt x="3041" y="10"/>
                  <a:pt x="2999" y="30"/>
                </a:cubicBezTo>
                <a:cubicBezTo>
                  <a:pt x="2651" y="190"/>
                  <a:pt x="2741" y="458"/>
                  <a:pt x="2741" y="458"/>
                </a:cubicBezTo>
                <a:cubicBezTo>
                  <a:pt x="2741" y="458"/>
                  <a:pt x="2316" y="210"/>
                  <a:pt x="1958" y="210"/>
                </a:cubicBezTo>
                <a:cubicBezTo>
                  <a:pt x="1832" y="210"/>
                  <a:pt x="1713" y="241"/>
                  <a:pt x="1625" y="324"/>
                </a:cubicBezTo>
                <a:cubicBezTo>
                  <a:pt x="1286" y="637"/>
                  <a:pt x="1803" y="896"/>
                  <a:pt x="1803" y="896"/>
                </a:cubicBezTo>
                <a:cubicBezTo>
                  <a:pt x="1803" y="896"/>
                  <a:pt x="1673" y="875"/>
                  <a:pt x="1507" y="875"/>
                </a:cubicBezTo>
                <a:cubicBezTo>
                  <a:pt x="1237" y="875"/>
                  <a:pt x="875" y="930"/>
                  <a:pt x="831" y="1217"/>
                </a:cubicBezTo>
                <a:cubicBezTo>
                  <a:pt x="759" y="1690"/>
                  <a:pt x="1295" y="1734"/>
                  <a:pt x="1295" y="1734"/>
                </a:cubicBezTo>
                <a:cubicBezTo>
                  <a:pt x="72" y="1877"/>
                  <a:pt x="1" y="2930"/>
                  <a:pt x="643" y="3127"/>
                </a:cubicBezTo>
                <a:cubicBezTo>
                  <a:pt x="733" y="3154"/>
                  <a:pt x="822" y="3166"/>
                  <a:pt x="909" y="3166"/>
                </a:cubicBezTo>
                <a:cubicBezTo>
                  <a:pt x="1448" y="3166"/>
                  <a:pt x="1910" y="2716"/>
                  <a:pt x="1911" y="2716"/>
                </a:cubicBezTo>
                <a:lnTo>
                  <a:pt x="1911" y="2716"/>
                </a:lnTo>
                <a:cubicBezTo>
                  <a:pt x="1911" y="2716"/>
                  <a:pt x="1821" y="3216"/>
                  <a:pt x="2241" y="3305"/>
                </a:cubicBezTo>
                <a:cubicBezTo>
                  <a:pt x="2270" y="3311"/>
                  <a:pt x="2297" y="3314"/>
                  <a:pt x="2325" y="3314"/>
                </a:cubicBezTo>
                <a:cubicBezTo>
                  <a:pt x="2693" y="3314"/>
                  <a:pt x="2910" y="2788"/>
                  <a:pt x="2910" y="2788"/>
                </a:cubicBezTo>
                <a:cubicBezTo>
                  <a:pt x="2910" y="2788"/>
                  <a:pt x="3104" y="3169"/>
                  <a:pt x="3399" y="3169"/>
                </a:cubicBezTo>
                <a:cubicBezTo>
                  <a:pt x="3484" y="3169"/>
                  <a:pt x="3578" y="3137"/>
                  <a:pt x="3678" y="3055"/>
                </a:cubicBezTo>
                <a:cubicBezTo>
                  <a:pt x="4124" y="2689"/>
                  <a:pt x="3847" y="2074"/>
                  <a:pt x="3847" y="2074"/>
                </a:cubicBezTo>
                <a:lnTo>
                  <a:pt x="3847" y="2074"/>
                </a:lnTo>
                <a:cubicBezTo>
                  <a:pt x="3847" y="2074"/>
                  <a:pt x="3976" y="2225"/>
                  <a:pt x="4171" y="2225"/>
                </a:cubicBezTo>
                <a:cubicBezTo>
                  <a:pt x="4276" y="2225"/>
                  <a:pt x="4400" y="2181"/>
                  <a:pt x="4534" y="2047"/>
                </a:cubicBezTo>
                <a:cubicBezTo>
                  <a:pt x="4847" y="1743"/>
                  <a:pt x="4651" y="1297"/>
                  <a:pt x="4651" y="1297"/>
                </a:cubicBezTo>
                <a:lnTo>
                  <a:pt x="4651" y="1297"/>
                </a:lnTo>
                <a:cubicBezTo>
                  <a:pt x="4703" y="1329"/>
                  <a:pt x="4745" y="1342"/>
                  <a:pt x="4778" y="1342"/>
                </a:cubicBezTo>
                <a:cubicBezTo>
                  <a:pt x="5005" y="1342"/>
                  <a:pt x="4793" y="681"/>
                  <a:pt x="4793" y="681"/>
                </a:cubicBezTo>
                <a:cubicBezTo>
                  <a:pt x="4793" y="681"/>
                  <a:pt x="4279" y="152"/>
                  <a:pt x="4046" y="152"/>
                </a:cubicBezTo>
                <a:cubicBezTo>
                  <a:pt x="4021" y="152"/>
                  <a:pt x="3999" y="158"/>
                  <a:pt x="3981" y="173"/>
                </a:cubicBezTo>
                <a:cubicBezTo>
                  <a:pt x="3874" y="244"/>
                  <a:pt x="3847" y="387"/>
                  <a:pt x="3928" y="485"/>
                </a:cubicBezTo>
                <a:cubicBezTo>
                  <a:pt x="3928" y="485"/>
                  <a:pt x="3478" y="1"/>
                  <a:pt x="31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3"/>
          <p:cNvSpPr/>
          <p:nvPr/>
        </p:nvSpPr>
        <p:spPr>
          <a:xfrm rot="1365070">
            <a:off x="7865275" y="4373584"/>
            <a:ext cx="326002" cy="208813"/>
          </a:xfrm>
          <a:custGeom>
            <a:avLst/>
            <a:gdLst/>
            <a:ahLst/>
            <a:cxnLst/>
            <a:rect l="l" t="t" r="r" b="b"/>
            <a:pathLst>
              <a:path w="3597" h="2304" extrusionOk="0">
                <a:moveTo>
                  <a:pt x="884" y="590"/>
                </a:moveTo>
                <a:cubicBezTo>
                  <a:pt x="919" y="608"/>
                  <a:pt x="955" y="608"/>
                  <a:pt x="1000" y="616"/>
                </a:cubicBezTo>
                <a:cubicBezTo>
                  <a:pt x="919" y="625"/>
                  <a:pt x="848" y="634"/>
                  <a:pt x="777" y="652"/>
                </a:cubicBezTo>
                <a:cubicBezTo>
                  <a:pt x="411" y="893"/>
                  <a:pt x="143" y="1259"/>
                  <a:pt x="18" y="1679"/>
                </a:cubicBezTo>
                <a:cubicBezTo>
                  <a:pt x="18" y="1696"/>
                  <a:pt x="9" y="1714"/>
                  <a:pt x="0" y="1723"/>
                </a:cubicBezTo>
                <a:cubicBezTo>
                  <a:pt x="71" y="1866"/>
                  <a:pt x="196" y="1964"/>
                  <a:pt x="348" y="2009"/>
                </a:cubicBezTo>
                <a:cubicBezTo>
                  <a:pt x="982" y="2205"/>
                  <a:pt x="1615" y="1598"/>
                  <a:pt x="1615" y="1598"/>
                </a:cubicBezTo>
                <a:cubicBezTo>
                  <a:pt x="1615" y="1598"/>
                  <a:pt x="1517" y="2098"/>
                  <a:pt x="1937" y="2187"/>
                </a:cubicBezTo>
                <a:cubicBezTo>
                  <a:pt x="2356" y="2277"/>
                  <a:pt x="2606" y="1670"/>
                  <a:pt x="2606" y="1670"/>
                </a:cubicBezTo>
                <a:cubicBezTo>
                  <a:pt x="2606" y="1670"/>
                  <a:pt x="2927" y="2303"/>
                  <a:pt x="3374" y="1937"/>
                </a:cubicBezTo>
                <a:cubicBezTo>
                  <a:pt x="3481" y="1848"/>
                  <a:pt x="3561" y="1732"/>
                  <a:pt x="3597" y="1598"/>
                </a:cubicBezTo>
                <a:cubicBezTo>
                  <a:pt x="3213" y="483"/>
                  <a:pt x="1901" y="1"/>
                  <a:pt x="884" y="59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3"/>
          <p:cNvSpPr/>
          <p:nvPr/>
        </p:nvSpPr>
        <p:spPr>
          <a:xfrm rot="1365070">
            <a:off x="7875100" y="4290364"/>
            <a:ext cx="425607" cy="302978"/>
          </a:xfrm>
          <a:custGeom>
            <a:avLst/>
            <a:gdLst/>
            <a:ahLst/>
            <a:cxnLst/>
            <a:rect l="l" t="t" r="r" b="b"/>
            <a:pathLst>
              <a:path w="4696" h="3343" extrusionOk="0">
                <a:moveTo>
                  <a:pt x="1697" y="2735"/>
                </a:move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close/>
                <a:moveTo>
                  <a:pt x="1695" y="2737"/>
                </a:moveTo>
                <a:lnTo>
                  <a:pt x="1695" y="2737"/>
                </a:lnTo>
                <a:cubicBezTo>
                  <a:pt x="1481" y="2941"/>
                  <a:pt x="1214" y="3083"/>
                  <a:pt x="920" y="3164"/>
                </a:cubicBezTo>
                <a:cubicBezTo>
                  <a:pt x="1205" y="3092"/>
                  <a:pt x="1481" y="2941"/>
                  <a:pt x="1695" y="2737"/>
                </a:cubicBezTo>
                <a:close/>
                <a:moveTo>
                  <a:pt x="2898" y="1"/>
                </a:moveTo>
                <a:cubicBezTo>
                  <a:pt x="2878" y="1"/>
                  <a:pt x="2858" y="2"/>
                  <a:pt x="2839" y="4"/>
                </a:cubicBezTo>
                <a:cubicBezTo>
                  <a:pt x="2776" y="22"/>
                  <a:pt x="2705" y="58"/>
                  <a:pt x="2652" y="102"/>
                </a:cubicBezTo>
                <a:cubicBezTo>
                  <a:pt x="2540" y="182"/>
                  <a:pt x="2479" y="311"/>
                  <a:pt x="2498" y="439"/>
                </a:cubicBezTo>
                <a:lnTo>
                  <a:pt x="2498" y="439"/>
                </a:lnTo>
                <a:cubicBezTo>
                  <a:pt x="2367" y="368"/>
                  <a:pt x="2236" y="313"/>
                  <a:pt x="2089" y="272"/>
                </a:cubicBezTo>
                <a:cubicBezTo>
                  <a:pt x="1984" y="235"/>
                  <a:pt x="1875" y="215"/>
                  <a:pt x="1762" y="215"/>
                </a:cubicBezTo>
                <a:cubicBezTo>
                  <a:pt x="1711" y="215"/>
                  <a:pt x="1660" y="219"/>
                  <a:pt x="1607" y="227"/>
                </a:cubicBezTo>
                <a:cubicBezTo>
                  <a:pt x="1527" y="245"/>
                  <a:pt x="1447" y="281"/>
                  <a:pt x="1384" y="343"/>
                </a:cubicBezTo>
                <a:cubicBezTo>
                  <a:pt x="1322" y="397"/>
                  <a:pt x="1286" y="477"/>
                  <a:pt x="1277" y="566"/>
                </a:cubicBezTo>
                <a:cubicBezTo>
                  <a:pt x="1277" y="647"/>
                  <a:pt x="1313" y="727"/>
                  <a:pt x="1384" y="790"/>
                </a:cubicBezTo>
                <a:cubicBezTo>
                  <a:pt x="1417" y="822"/>
                  <a:pt x="1453" y="855"/>
                  <a:pt x="1495" y="884"/>
                </a:cubicBezTo>
                <a:lnTo>
                  <a:pt x="1495" y="884"/>
                </a:lnTo>
                <a:cubicBezTo>
                  <a:pt x="1438" y="878"/>
                  <a:pt x="1381" y="875"/>
                  <a:pt x="1324" y="875"/>
                </a:cubicBezTo>
                <a:cubicBezTo>
                  <a:pt x="1252" y="875"/>
                  <a:pt x="1180" y="880"/>
                  <a:pt x="1107" y="888"/>
                </a:cubicBezTo>
                <a:cubicBezTo>
                  <a:pt x="1027" y="897"/>
                  <a:pt x="947" y="915"/>
                  <a:pt x="875" y="941"/>
                </a:cubicBezTo>
                <a:cubicBezTo>
                  <a:pt x="795" y="968"/>
                  <a:pt x="724" y="1013"/>
                  <a:pt x="670" y="1075"/>
                </a:cubicBezTo>
                <a:cubicBezTo>
                  <a:pt x="572" y="1218"/>
                  <a:pt x="572" y="1405"/>
                  <a:pt x="661" y="1548"/>
                </a:cubicBezTo>
                <a:cubicBezTo>
                  <a:pt x="735" y="1648"/>
                  <a:pt x="843" y="1719"/>
                  <a:pt x="961" y="1751"/>
                </a:cubicBezTo>
                <a:lnTo>
                  <a:pt x="961" y="1751"/>
                </a:lnTo>
                <a:cubicBezTo>
                  <a:pt x="702" y="1797"/>
                  <a:pt x="461" y="1913"/>
                  <a:pt x="260" y="2084"/>
                </a:cubicBezTo>
                <a:cubicBezTo>
                  <a:pt x="144" y="2191"/>
                  <a:pt x="72" y="2325"/>
                  <a:pt x="37" y="2476"/>
                </a:cubicBezTo>
                <a:cubicBezTo>
                  <a:pt x="1" y="2619"/>
                  <a:pt x="28" y="2780"/>
                  <a:pt x="108" y="2914"/>
                </a:cubicBezTo>
                <a:cubicBezTo>
                  <a:pt x="188" y="3039"/>
                  <a:pt x="322" y="3137"/>
                  <a:pt x="474" y="3164"/>
                </a:cubicBezTo>
                <a:cubicBezTo>
                  <a:pt x="545" y="3181"/>
                  <a:pt x="619" y="3190"/>
                  <a:pt x="694" y="3190"/>
                </a:cubicBezTo>
                <a:cubicBezTo>
                  <a:pt x="768" y="3190"/>
                  <a:pt x="844" y="3181"/>
                  <a:pt x="920" y="3164"/>
                </a:cubicBezTo>
                <a:lnTo>
                  <a:pt x="920" y="3164"/>
                </a:lnTo>
                <a:cubicBezTo>
                  <a:pt x="854" y="3176"/>
                  <a:pt x="786" y="3183"/>
                  <a:pt x="716" y="3183"/>
                </a:cubicBezTo>
                <a:cubicBezTo>
                  <a:pt x="636" y="3183"/>
                  <a:pt x="555" y="3174"/>
                  <a:pt x="474" y="3155"/>
                </a:cubicBezTo>
                <a:cubicBezTo>
                  <a:pt x="331" y="3119"/>
                  <a:pt x="206" y="3030"/>
                  <a:pt x="126" y="2905"/>
                </a:cubicBezTo>
                <a:cubicBezTo>
                  <a:pt x="45" y="2780"/>
                  <a:pt x="28" y="2628"/>
                  <a:pt x="63" y="2485"/>
                </a:cubicBezTo>
                <a:cubicBezTo>
                  <a:pt x="99" y="2343"/>
                  <a:pt x="179" y="2209"/>
                  <a:pt x="286" y="2110"/>
                </a:cubicBezTo>
                <a:cubicBezTo>
                  <a:pt x="510" y="1914"/>
                  <a:pt x="795" y="1798"/>
                  <a:pt x="1090" y="1771"/>
                </a:cubicBezTo>
                <a:lnTo>
                  <a:pt x="1224" y="1762"/>
                </a:lnTo>
                <a:lnTo>
                  <a:pt x="1090" y="1745"/>
                </a:lnTo>
                <a:cubicBezTo>
                  <a:pt x="1087" y="1744"/>
                  <a:pt x="1084" y="1744"/>
                  <a:pt x="1081" y="1743"/>
                </a:cubicBezTo>
                <a:lnTo>
                  <a:pt x="1081" y="1743"/>
                </a:lnTo>
                <a:lnTo>
                  <a:pt x="1081" y="1736"/>
                </a:lnTo>
                <a:cubicBezTo>
                  <a:pt x="1071" y="1737"/>
                  <a:pt x="1060" y="1738"/>
                  <a:pt x="1050" y="1739"/>
                </a:cubicBezTo>
                <a:lnTo>
                  <a:pt x="1050" y="1739"/>
                </a:lnTo>
                <a:cubicBezTo>
                  <a:pt x="913" y="1714"/>
                  <a:pt x="787" y="1644"/>
                  <a:pt x="697" y="1530"/>
                </a:cubicBezTo>
                <a:cubicBezTo>
                  <a:pt x="617" y="1396"/>
                  <a:pt x="617" y="1227"/>
                  <a:pt x="706" y="1102"/>
                </a:cubicBezTo>
                <a:cubicBezTo>
                  <a:pt x="759" y="1048"/>
                  <a:pt x="822" y="1004"/>
                  <a:pt x="893" y="977"/>
                </a:cubicBezTo>
                <a:cubicBezTo>
                  <a:pt x="965" y="950"/>
                  <a:pt x="1036" y="932"/>
                  <a:pt x="1116" y="923"/>
                </a:cubicBezTo>
                <a:cubicBezTo>
                  <a:pt x="1178" y="917"/>
                  <a:pt x="1238" y="914"/>
                  <a:pt x="1298" y="914"/>
                </a:cubicBezTo>
                <a:cubicBezTo>
                  <a:pt x="1390" y="914"/>
                  <a:pt x="1483" y="921"/>
                  <a:pt x="1578" y="931"/>
                </a:cubicBezTo>
                <a:lnTo>
                  <a:pt x="1578" y="931"/>
                </a:lnTo>
                <a:cubicBezTo>
                  <a:pt x="1579" y="932"/>
                  <a:pt x="1580" y="932"/>
                  <a:pt x="1581" y="932"/>
                </a:cubicBezTo>
                <a:lnTo>
                  <a:pt x="1581" y="931"/>
                </a:lnTo>
                <a:lnTo>
                  <a:pt x="1581" y="931"/>
                </a:lnTo>
                <a:cubicBezTo>
                  <a:pt x="1584" y="932"/>
                  <a:pt x="1587" y="932"/>
                  <a:pt x="1589" y="932"/>
                </a:cubicBezTo>
                <a:lnTo>
                  <a:pt x="1697" y="950"/>
                </a:lnTo>
                <a:lnTo>
                  <a:pt x="1598" y="897"/>
                </a:lnTo>
                <a:cubicBezTo>
                  <a:pt x="1527" y="861"/>
                  <a:pt x="1464" y="816"/>
                  <a:pt x="1411" y="763"/>
                </a:cubicBezTo>
                <a:cubicBezTo>
                  <a:pt x="1357" y="709"/>
                  <a:pt x="1322" y="638"/>
                  <a:pt x="1322" y="566"/>
                </a:cubicBezTo>
                <a:cubicBezTo>
                  <a:pt x="1331" y="486"/>
                  <a:pt x="1366" y="424"/>
                  <a:pt x="1420" y="370"/>
                </a:cubicBezTo>
                <a:cubicBezTo>
                  <a:pt x="1473" y="317"/>
                  <a:pt x="1545" y="281"/>
                  <a:pt x="1625" y="272"/>
                </a:cubicBezTo>
                <a:cubicBezTo>
                  <a:pt x="1672" y="264"/>
                  <a:pt x="1720" y="260"/>
                  <a:pt x="1768" y="260"/>
                </a:cubicBezTo>
                <a:cubicBezTo>
                  <a:pt x="1875" y="260"/>
                  <a:pt x="1982" y="280"/>
                  <a:pt x="2080" y="317"/>
                </a:cubicBezTo>
                <a:cubicBezTo>
                  <a:pt x="2232" y="361"/>
                  <a:pt x="2375" y="424"/>
                  <a:pt x="2518" y="495"/>
                </a:cubicBezTo>
                <a:lnTo>
                  <a:pt x="2571" y="531"/>
                </a:lnTo>
                <a:lnTo>
                  <a:pt x="2553" y="468"/>
                </a:lnTo>
                <a:cubicBezTo>
                  <a:pt x="2518" y="343"/>
                  <a:pt x="2571" y="209"/>
                  <a:pt x="2678" y="138"/>
                </a:cubicBezTo>
                <a:cubicBezTo>
                  <a:pt x="2732" y="93"/>
                  <a:pt x="2794" y="67"/>
                  <a:pt x="2857" y="49"/>
                </a:cubicBezTo>
                <a:cubicBezTo>
                  <a:pt x="2874" y="46"/>
                  <a:pt x="2890" y="45"/>
                  <a:pt x="2907" y="45"/>
                </a:cubicBezTo>
                <a:cubicBezTo>
                  <a:pt x="2953" y="45"/>
                  <a:pt x="2998" y="54"/>
                  <a:pt x="3044" y="67"/>
                </a:cubicBezTo>
                <a:cubicBezTo>
                  <a:pt x="3169" y="111"/>
                  <a:pt x="3285" y="174"/>
                  <a:pt x="3392" y="254"/>
                </a:cubicBezTo>
                <a:cubicBezTo>
                  <a:pt x="3491" y="328"/>
                  <a:pt x="3590" y="410"/>
                  <a:pt x="3682" y="500"/>
                </a:cubicBezTo>
                <a:lnTo>
                  <a:pt x="3682" y="500"/>
                </a:lnTo>
                <a:cubicBezTo>
                  <a:pt x="3686" y="507"/>
                  <a:pt x="3691" y="515"/>
                  <a:pt x="3696" y="522"/>
                </a:cubicBezTo>
                <a:lnTo>
                  <a:pt x="3701" y="518"/>
                </a:lnTo>
                <a:lnTo>
                  <a:pt x="3701" y="518"/>
                </a:lnTo>
                <a:cubicBezTo>
                  <a:pt x="3702" y="519"/>
                  <a:pt x="3703" y="521"/>
                  <a:pt x="3705" y="522"/>
                </a:cubicBezTo>
                <a:lnTo>
                  <a:pt x="3740" y="486"/>
                </a:lnTo>
                <a:cubicBezTo>
                  <a:pt x="3705" y="441"/>
                  <a:pt x="3687" y="397"/>
                  <a:pt x="3696" y="343"/>
                </a:cubicBezTo>
                <a:cubicBezTo>
                  <a:pt x="3696" y="290"/>
                  <a:pt x="3723" y="245"/>
                  <a:pt x="3767" y="218"/>
                </a:cubicBezTo>
                <a:cubicBezTo>
                  <a:pt x="3785" y="201"/>
                  <a:pt x="3807" y="194"/>
                  <a:pt x="3831" y="194"/>
                </a:cubicBezTo>
                <a:cubicBezTo>
                  <a:pt x="3854" y="194"/>
                  <a:pt x="3879" y="201"/>
                  <a:pt x="3901" y="209"/>
                </a:cubicBezTo>
                <a:cubicBezTo>
                  <a:pt x="3955" y="227"/>
                  <a:pt x="3999" y="254"/>
                  <a:pt x="4053" y="281"/>
                </a:cubicBezTo>
                <a:cubicBezTo>
                  <a:pt x="4237" y="403"/>
                  <a:pt x="4403" y="543"/>
                  <a:pt x="4561" y="700"/>
                </a:cubicBezTo>
                <a:lnTo>
                  <a:pt x="4561" y="700"/>
                </a:lnTo>
                <a:cubicBezTo>
                  <a:pt x="4606" y="843"/>
                  <a:pt x="4633" y="977"/>
                  <a:pt x="4651" y="1120"/>
                </a:cubicBezTo>
                <a:cubicBezTo>
                  <a:pt x="4660" y="1191"/>
                  <a:pt x="4651" y="1254"/>
                  <a:pt x="4615" y="1316"/>
                </a:cubicBezTo>
                <a:cubicBezTo>
                  <a:pt x="4602" y="1336"/>
                  <a:pt x="4584" y="1343"/>
                  <a:pt x="4563" y="1343"/>
                </a:cubicBezTo>
                <a:cubicBezTo>
                  <a:pt x="4528" y="1343"/>
                  <a:pt x="4485" y="1321"/>
                  <a:pt x="4445" y="1298"/>
                </a:cubicBezTo>
                <a:lnTo>
                  <a:pt x="4392" y="1272"/>
                </a:lnTo>
                <a:lnTo>
                  <a:pt x="4419" y="1325"/>
                </a:lnTo>
                <a:cubicBezTo>
                  <a:pt x="4419" y="1327"/>
                  <a:pt x="4420" y="1329"/>
                  <a:pt x="4421" y="1332"/>
                </a:cubicBezTo>
                <a:lnTo>
                  <a:pt x="4421" y="1332"/>
                </a:lnTo>
                <a:lnTo>
                  <a:pt x="4419" y="1334"/>
                </a:lnTo>
                <a:cubicBezTo>
                  <a:pt x="4420" y="1335"/>
                  <a:pt x="4421" y="1335"/>
                  <a:pt x="4422" y="1336"/>
                </a:cubicBezTo>
                <a:lnTo>
                  <a:pt x="4422" y="1336"/>
                </a:lnTo>
                <a:cubicBezTo>
                  <a:pt x="4465" y="1457"/>
                  <a:pt x="4490" y="1579"/>
                  <a:pt x="4472" y="1709"/>
                </a:cubicBezTo>
                <a:cubicBezTo>
                  <a:pt x="4463" y="1834"/>
                  <a:pt x="4410" y="1959"/>
                  <a:pt x="4312" y="2048"/>
                </a:cubicBezTo>
                <a:cubicBezTo>
                  <a:pt x="4231" y="2146"/>
                  <a:pt x="4106" y="2209"/>
                  <a:pt x="3981" y="2226"/>
                </a:cubicBezTo>
                <a:cubicBezTo>
                  <a:pt x="3972" y="2227"/>
                  <a:pt x="3962" y="2227"/>
                  <a:pt x="3953" y="2227"/>
                </a:cubicBezTo>
                <a:cubicBezTo>
                  <a:pt x="3830" y="2227"/>
                  <a:pt x="3717" y="2175"/>
                  <a:pt x="3642" y="2084"/>
                </a:cubicBezTo>
                <a:lnTo>
                  <a:pt x="3642" y="2084"/>
                </a:lnTo>
                <a:cubicBezTo>
                  <a:pt x="3642" y="2084"/>
                  <a:pt x="3642" y="2084"/>
                  <a:pt x="3642" y="2084"/>
                </a:cubicBezTo>
                <a:lnTo>
                  <a:pt x="3580" y="2021"/>
                </a:lnTo>
                <a:lnTo>
                  <a:pt x="3615" y="2102"/>
                </a:lnTo>
                <a:cubicBezTo>
                  <a:pt x="3616" y="2104"/>
                  <a:pt x="3617" y="2106"/>
                  <a:pt x="3618" y="2108"/>
                </a:cubicBezTo>
                <a:lnTo>
                  <a:pt x="3618" y="2108"/>
                </a:lnTo>
                <a:lnTo>
                  <a:pt x="3615" y="2110"/>
                </a:lnTo>
                <a:cubicBezTo>
                  <a:pt x="3618" y="2113"/>
                  <a:pt x="3620" y="2115"/>
                  <a:pt x="3622" y="2117"/>
                </a:cubicBezTo>
                <a:lnTo>
                  <a:pt x="3622" y="2117"/>
                </a:lnTo>
                <a:cubicBezTo>
                  <a:pt x="3680" y="2265"/>
                  <a:pt x="3704" y="2428"/>
                  <a:pt x="3696" y="2583"/>
                </a:cubicBezTo>
                <a:cubicBezTo>
                  <a:pt x="3687" y="2753"/>
                  <a:pt x="3615" y="2914"/>
                  <a:pt x="3490" y="3021"/>
                </a:cubicBezTo>
                <a:cubicBezTo>
                  <a:pt x="3437" y="3083"/>
                  <a:pt x="3366" y="3128"/>
                  <a:pt x="3285" y="3155"/>
                </a:cubicBezTo>
                <a:cubicBezTo>
                  <a:pt x="3248" y="3167"/>
                  <a:pt x="3211" y="3174"/>
                  <a:pt x="3173" y="3174"/>
                </a:cubicBezTo>
                <a:cubicBezTo>
                  <a:pt x="3130" y="3174"/>
                  <a:pt x="3087" y="3165"/>
                  <a:pt x="3044" y="3146"/>
                </a:cubicBezTo>
                <a:cubicBezTo>
                  <a:pt x="2892" y="3065"/>
                  <a:pt x="2776" y="2949"/>
                  <a:pt x="2696" y="2798"/>
                </a:cubicBezTo>
                <a:lnTo>
                  <a:pt x="2687" y="2780"/>
                </a:lnTo>
                <a:lnTo>
                  <a:pt x="2678" y="2798"/>
                </a:lnTo>
                <a:cubicBezTo>
                  <a:pt x="2625" y="2932"/>
                  <a:pt x="2553" y="3048"/>
                  <a:pt x="2455" y="3146"/>
                </a:cubicBezTo>
                <a:cubicBezTo>
                  <a:pt x="2411" y="3199"/>
                  <a:pt x="2357" y="3244"/>
                  <a:pt x="2295" y="3280"/>
                </a:cubicBezTo>
                <a:cubicBezTo>
                  <a:pt x="2241" y="3306"/>
                  <a:pt x="2170" y="3324"/>
                  <a:pt x="2098" y="3333"/>
                </a:cubicBezTo>
                <a:cubicBezTo>
                  <a:pt x="1964" y="3333"/>
                  <a:pt x="1830" y="3262"/>
                  <a:pt x="1759" y="3137"/>
                </a:cubicBezTo>
                <a:cubicBezTo>
                  <a:pt x="1697" y="3012"/>
                  <a:pt x="1670" y="2878"/>
                  <a:pt x="1697" y="2735"/>
                </a:cubicBezTo>
                <a:lnTo>
                  <a:pt x="1697" y="2735"/>
                </a:lnTo>
                <a:cubicBezTo>
                  <a:pt x="1670" y="2878"/>
                  <a:pt x="1688" y="3021"/>
                  <a:pt x="1750" y="3146"/>
                </a:cubicBezTo>
                <a:cubicBezTo>
                  <a:pt x="1830" y="3262"/>
                  <a:pt x="1955" y="3342"/>
                  <a:pt x="2098" y="3342"/>
                </a:cubicBezTo>
                <a:cubicBezTo>
                  <a:pt x="2170" y="3342"/>
                  <a:pt x="2241" y="3324"/>
                  <a:pt x="2303" y="3289"/>
                </a:cubicBezTo>
                <a:cubicBezTo>
                  <a:pt x="2366" y="3253"/>
                  <a:pt x="2419" y="3208"/>
                  <a:pt x="2464" y="3164"/>
                </a:cubicBezTo>
                <a:cubicBezTo>
                  <a:pt x="2557" y="3062"/>
                  <a:pt x="2634" y="2952"/>
                  <a:pt x="2688" y="2827"/>
                </a:cubicBezTo>
                <a:lnTo>
                  <a:pt x="2688" y="2827"/>
                </a:lnTo>
                <a:cubicBezTo>
                  <a:pt x="2761" y="2978"/>
                  <a:pt x="2890" y="3096"/>
                  <a:pt x="3035" y="3173"/>
                </a:cubicBezTo>
                <a:cubicBezTo>
                  <a:pt x="3078" y="3192"/>
                  <a:pt x="3124" y="3201"/>
                  <a:pt x="3171" y="3201"/>
                </a:cubicBezTo>
                <a:cubicBezTo>
                  <a:pt x="3211" y="3201"/>
                  <a:pt x="3253" y="3194"/>
                  <a:pt x="3294" y="3181"/>
                </a:cubicBezTo>
                <a:cubicBezTo>
                  <a:pt x="3374" y="3155"/>
                  <a:pt x="3446" y="3110"/>
                  <a:pt x="3508" y="3048"/>
                </a:cubicBezTo>
                <a:cubicBezTo>
                  <a:pt x="3633" y="2932"/>
                  <a:pt x="3714" y="2762"/>
                  <a:pt x="3723" y="2592"/>
                </a:cubicBezTo>
                <a:cubicBezTo>
                  <a:pt x="3730" y="2450"/>
                  <a:pt x="3712" y="2300"/>
                  <a:pt x="3669" y="2161"/>
                </a:cubicBezTo>
                <a:lnTo>
                  <a:pt x="3669" y="2161"/>
                </a:lnTo>
                <a:cubicBezTo>
                  <a:pt x="3748" y="2224"/>
                  <a:pt x="3848" y="2263"/>
                  <a:pt x="3954" y="2263"/>
                </a:cubicBezTo>
                <a:cubicBezTo>
                  <a:pt x="3963" y="2263"/>
                  <a:pt x="3972" y="2263"/>
                  <a:pt x="3981" y="2262"/>
                </a:cubicBezTo>
                <a:cubicBezTo>
                  <a:pt x="4115" y="2244"/>
                  <a:pt x="4240" y="2182"/>
                  <a:pt x="4338" y="2075"/>
                </a:cubicBezTo>
                <a:cubicBezTo>
                  <a:pt x="4428" y="1977"/>
                  <a:pt x="4490" y="1852"/>
                  <a:pt x="4508" y="1709"/>
                </a:cubicBezTo>
                <a:cubicBezTo>
                  <a:pt x="4516" y="1591"/>
                  <a:pt x="4503" y="1473"/>
                  <a:pt x="4463" y="1356"/>
                </a:cubicBezTo>
                <a:lnTo>
                  <a:pt x="4463" y="1356"/>
                </a:lnTo>
                <a:cubicBezTo>
                  <a:pt x="4484" y="1365"/>
                  <a:pt x="4505" y="1373"/>
                  <a:pt x="4526" y="1379"/>
                </a:cubicBezTo>
                <a:cubicBezTo>
                  <a:pt x="4538" y="1383"/>
                  <a:pt x="4550" y="1386"/>
                  <a:pt x="4561" y="1386"/>
                </a:cubicBezTo>
                <a:cubicBezTo>
                  <a:pt x="4593" y="1386"/>
                  <a:pt x="4622" y="1369"/>
                  <a:pt x="4642" y="1343"/>
                </a:cubicBezTo>
                <a:cubicBezTo>
                  <a:pt x="4677" y="1272"/>
                  <a:pt x="4695" y="1191"/>
                  <a:pt x="4686" y="1120"/>
                </a:cubicBezTo>
                <a:cubicBezTo>
                  <a:pt x="4669" y="968"/>
                  <a:pt x="4642" y="825"/>
                  <a:pt x="4597" y="691"/>
                </a:cubicBezTo>
                <a:cubicBezTo>
                  <a:pt x="4437" y="522"/>
                  <a:pt x="4258" y="379"/>
                  <a:pt x="4071" y="245"/>
                </a:cubicBezTo>
                <a:cubicBezTo>
                  <a:pt x="4026" y="218"/>
                  <a:pt x="3972" y="192"/>
                  <a:pt x="3919" y="174"/>
                </a:cubicBezTo>
                <a:cubicBezTo>
                  <a:pt x="3892" y="156"/>
                  <a:pt x="3856" y="156"/>
                  <a:pt x="3830" y="156"/>
                </a:cubicBezTo>
                <a:cubicBezTo>
                  <a:pt x="3794" y="156"/>
                  <a:pt x="3758" y="165"/>
                  <a:pt x="3731" y="192"/>
                </a:cubicBezTo>
                <a:cubicBezTo>
                  <a:pt x="3687" y="227"/>
                  <a:pt x="3651" y="281"/>
                  <a:pt x="3642" y="343"/>
                </a:cubicBezTo>
                <a:cubicBezTo>
                  <a:pt x="3642" y="366"/>
                  <a:pt x="3644" y="388"/>
                  <a:pt x="3649" y="410"/>
                </a:cubicBezTo>
                <a:lnTo>
                  <a:pt x="3649" y="410"/>
                </a:lnTo>
                <a:cubicBezTo>
                  <a:pt x="3579" y="341"/>
                  <a:pt x="3501" y="275"/>
                  <a:pt x="3419" y="218"/>
                </a:cubicBezTo>
                <a:cubicBezTo>
                  <a:pt x="3312" y="129"/>
                  <a:pt x="3187" y="67"/>
                  <a:pt x="3053" y="22"/>
                </a:cubicBezTo>
                <a:cubicBezTo>
                  <a:pt x="3007" y="9"/>
                  <a:pt x="2952" y="1"/>
                  <a:pt x="2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"/>
          <p:cNvSpPr/>
          <p:nvPr/>
        </p:nvSpPr>
        <p:spPr>
          <a:xfrm rot="1365070">
            <a:off x="7952985" y="4343528"/>
            <a:ext cx="431951" cy="223948"/>
          </a:xfrm>
          <a:custGeom>
            <a:avLst/>
            <a:gdLst/>
            <a:ahLst/>
            <a:cxnLst/>
            <a:rect l="l" t="t" r="r" b="b"/>
            <a:pathLst>
              <a:path w="4766" h="2471" extrusionOk="0">
                <a:moveTo>
                  <a:pt x="4671" y="0"/>
                </a:moveTo>
                <a:cubicBezTo>
                  <a:pt x="4661" y="0"/>
                  <a:pt x="4652" y="2"/>
                  <a:pt x="4642" y="7"/>
                </a:cubicBezTo>
                <a:cubicBezTo>
                  <a:pt x="4142" y="239"/>
                  <a:pt x="3642" y="471"/>
                  <a:pt x="3142" y="703"/>
                </a:cubicBezTo>
                <a:lnTo>
                  <a:pt x="2428" y="311"/>
                </a:lnTo>
                <a:cubicBezTo>
                  <a:pt x="2425" y="309"/>
                  <a:pt x="2423" y="308"/>
                  <a:pt x="2422" y="308"/>
                </a:cubicBezTo>
                <a:cubicBezTo>
                  <a:pt x="2395" y="308"/>
                  <a:pt x="2803" y="664"/>
                  <a:pt x="2999" y="775"/>
                </a:cubicBezTo>
                <a:lnTo>
                  <a:pt x="2526" y="998"/>
                </a:lnTo>
                <a:lnTo>
                  <a:pt x="2464" y="1025"/>
                </a:lnTo>
                <a:lnTo>
                  <a:pt x="1322" y="516"/>
                </a:lnTo>
                <a:lnTo>
                  <a:pt x="1322" y="516"/>
                </a:lnTo>
                <a:cubicBezTo>
                  <a:pt x="1634" y="730"/>
                  <a:pt x="1973" y="926"/>
                  <a:pt x="2312" y="1096"/>
                </a:cubicBezTo>
                <a:lnTo>
                  <a:pt x="1902" y="1292"/>
                </a:lnTo>
                <a:lnTo>
                  <a:pt x="608" y="1087"/>
                </a:lnTo>
                <a:lnTo>
                  <a:pt x="411" y="1051"/>
                </a:lnTo>
                <a:lnTo>
                  <a:pt x="411" y="1051"/>
                </a:lnTo>
                <a:cubicBezTo>
                  <a:pt x="840" y="1194"/>
                  <a:pt x="1268" y="1301"/>
                  <a:pt x="1696" y="1391"/>
                </a:cubicBezTo>
                <a:lnTo>
                  <a:pt x="429" y="1989"/>
                </a:lnTo>
                <a:lnTo>
                  <a:pt x="1" y="2194"/>
                </a:lnTo>
                <a:cubicBezTo>
                  <a:pt x="438" y="2069"/>
                  <a:pt x="866" y="1908"/>
                  <a:pt x="1286" y="1730"/>
                </a:cubicBezTo>
                <a:lnTo>
                  <a:pt x="1759" y="1507"/>
                </a:lnTo>
                <a:lnTo>
                  <a:pt x="1759" y="1507"/>
                </a:lnTo>
                <a:lnTo>
                  <a:pt x="1304" y="2328"/>
                </a:lnTo>
                <a:lnTo>
                  <a:pt x="1223" y="2471"/>
                </a:lnTo>
                <a:cubicBezTo>
                  <a:pt x="1464" y="2176"/>
                  <a:pt x="1687" y="1864"/>
                  <a:pt x="1884" y="1533"/>
                </a:cubicBezTo>
                <a:lnTo>
                  <a:pt x="1955" y="1408"/>
                </a:lnTo>
                <a:lnTo>
                  <a:pt x="2384" y="1203"/>
                </a:lnTo>
                <a:lnTo>
                  <a:pt x="2384" y="1203"/>
                </a:lnTo>
                <a:cubicBezTo>
                  <a:pt x="2348" y="1587"/>
                  <a:pt x="2348" y="1962"/>
                  <a:pt x="2366" y="2346"/>
                </a:cubicBezTo>
                <a:lnTo>
                  <a:pt x="2518" y="1141"/>
                </a:lnTo>
                <a:lnTo>
                  <a:pt x="3071" y="882"/>
                </a:lnTo>
                <a:lnTo>
                  <a:pt x="3071" y="882"/>
                </a:lnTo>
                <a:cubicBezTo>
                  <a:pt x="3054" y="1098"/>
                  <a:pt x="3138" y="1577"/>
                  <a:pt x="3150" y="1577"/>
                </a:cubicBezTo>
                <a:cubicBezTo>
                  <a:pt x="3151" y="1577"/>
                  <a:pt x="3151" y="1575"/>
                  <a:pt x="3151" y="1569"/>
                </a:cubicBezTo>
                <a:cubicBezTo>
                  <a:pt x="3169" y="1319"/>
                  <a:pt x="3187" y="1069"/>
                  <a:pt x="3196" y="819"/>
                </a:cubicBezTo>
                <a:lnTo>
                  <a:pt x="3624" y="623"/>
                </a:lnTo>
                <a:cubicBezTo>
                  <a:pt x="3990" y="453"/>
                  <a:pt x="4347" y="284"/>
                  <a:pt x="4704" y="123"/>
                </a:cubicBezTo>
                <a:cubicBezTo>
                  <a:pt x="4766" y="85"/>
                  <a:pt x="4728" y="0"/>
                  <a:pt x="4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3"/>
          <p:cNvSpPr/>
          <p:nvPr/>
        </p:nvSpPr>
        <p:spPr>
          <a:xfrm rot="-3603133">
            <a:off x="8208257" y="4081920"/>
            <a:ext cx="323633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3"/>
          <p:cNvSpPr/>
          <p:nvPr/>
        </p:nvSpPr>
        <p:spPr>
          <a:xfrm rot="-3603133">
            <a:off x="8232926" y="4097937"/>
            <a:ext cx="289829" cy="265728"/>
          </a:xfrm>
          <a:custGeom>
            <a:avLst/>
            <a:gdLst/>
            <a:ahLst/>
            <a:cxnLst/>
            <a:rect l="l" t="t" r="r" b="b"/>
            <a:pathLst>
              <a:path w="3198" h="2932" extrusionOk="0">
                <a:moveTo>
                  <a:pt x="1664" y="2377"/>
                </a:moveTo>
                <a:lnTo>
                  <a:pt x="1665" y="2377"/>
                </a:lnTo>
                <a:cubicBezTo>
                  <a:pt x="1666" y="2378"/>
                  <a:pt x="1666" y="2378"/>
                  <a:pt x="1666" y="2378"/>
                </a:cubicBezTo>
                <a:cubicBezTo>
                  <a:pt x="1667" y="2378"/>
                  <a:pt x="1666" y="2378"/>
                  <a:pt x="1664" y="2377"/>
                </a:cubicBezTo>
                <a:close/>
                <a:moveTo>
                  <a:pt x="3194" y="1"/>
                </a:moveTo>
                <a:cubicBezTo>
                  <a:pt x="3194" y="1"/>
                  <a:pt x="3193" y="2"/>
                  <a:pt x="3191" y="3"/>
                </a:cubicBezTo>
                <a:cubicBezTo>
                  <a:pt x="3084" y="102"/>
                  <a:pt x="2968" y="200"/>
                  <a:pt x="2861" y="298"/>
                </a:cubicBezTo>
                <a:cubicBezTo>
                  <a:pt x="2584" y="548"/>
                  <a:pt x="2307" y="798"/>
                  <a:pt x="2022" y="1048"/>
                </a:cubicBezTo>
                <a:cubicBezTo>
                  <a:pt x="2066" y="842"/>
                  <a:pt x="2093" y="637"/>
                  <a:pt x="2111" y="423"/>
                </a:cubicBezTo>
                <a:lnTo>
                  <a:pt x="2111" y="423"/>
                </a:lnTo>
                <a:cubicBezTo>
                  <a:pt x="2102" y="459"/>
                  <a:pt x="2093" y="494"/>
                  <a:pt x="2084" y="521"/>
                </a:cubicBezTo>
                <a:lnTo>
                  <a:pt x="1959" y="1101"/>
                </a:lnTo>
                <a:cubicBezTo>
                  <a:pt x="1825" y="1208"/>
                  <a:pt x="1700" y="1315"/>
                  <a:pt x="1575" y="1423"/>
                </a:cubicBezTo>
                <a:cubicBezTo>
                  <a:pt x="1406" y="1556"/>
                  <a:pt x="1236" y="1681"/>
                  <a:pt x="1076" y="1815"/>
                </a:cubicBezTo>
                <a:lnTo>
                  <a:pt x="1076" y="1780"/>
                </a:lnTo>
                <a:cubicBezTo>
                  <a:pt x="1093" y="1529"/>
                  <a:pt x="1094" y="992"/>
                  <a:pt x="1085" y="992"/>
                </a:cubicBezTo>
                <a:lnTo>
                  <a:pt x="1085" y="992"/>
                </a:lnTo>
                <a:cubicBezTo>
                  <a:pt x="1085" y="992"/>
                  <a:pt x="1085" y="993"/>
                  <a:pt x="1085" y="994"/>
                </a:cubicBezTo>
                <a:cubicBezTo>
                  <a:pt x="1076" y="1030"/>
                  <a:pt x="1076" y="1066"/>
                  <a:pt x="1076" y="1101"/>
                </a:cubicBezTo>
                <a:lnTo>
                  <a:pt x="1013" y="1869"/>
                </a:lnTo>
                <a:cubicBezTo>
                  <a:pt x="933" y="1931"/>
                  <a:pt x="853" y="1994"/>
                  <a:pt x="772" y="2065"/>
                </a:cubicBezTo>
                <a:cubicBezTo>
                  <a:pt x="612" y="2199"/>
                  <a:pt x="469" y="2333"/>
                  <a:pt x="326" y="2476"/>
                </a:cubicBezTo>
                <a:cubicBezTo>
                  <a:pt x="210" y="2592"/>
                  <a:pt x="112" y="2717"/>
                  <a:pt x="31" y="2851"/>
                </a:cubicBezTo>
                <a:cubicBezTo>
                  <a:pt x="1" y="2893"/>
                  <a:pt x="37" y="2932"/>
                  <a:pt x="78" y="2932"/>
                </a:cubicBezTo>
                <a:cubicBezTo>
                  <a:pt x="96" y="2932"/>
                  <a:pt x="116" y="2924"/>
                  <a:pt x="130" y="2904"/>
                </a:cubicBezTo>
                <a:cubicBezTo>
                  <a:pt x="228" y="2752"/>
                  <a:pt x="344" y="2610"/>
                  <a:pt x="478" y="2485"/>
                </a:cubicBezTo>
                <a:cubicBezTo>
                  <a:pt x="603" y="2360"/>
                  <a:pt x="737" y="2235"/>
                  <a:pt x="870" y="2128"/>
                </a:cubicBezTo>
                <a:lnTo>
                  <a:pt x="942" y="2154"/>
                </a:lnTo>
                <a:cubicBezTo>
                  <a:pt x="1164" y="2237"/>
                  <a:pt x="1623" y="2365"/>
                  <a:pt x="1664" y="2377"/>
                </a:cubicBezTo>
                <a:lnTo>
                  <a:pt x="1664" y="2377"/>
                </a:lnTo>
                <a:lnTo>
                  <a:pt x="1567" y="2333"/>
                </a:lnTo>
                <a:lnTo>
                  <a:pt x="924" y="2092"/>
                </a:lnTo>
                <a:lnTo>
                  <a:pt x="995" y="2020"/>
                </a:lnTo>
                <a:cubicBezTo>
                  <a:pt x="1129" y="1913"/>
                  <a:pt x="1272" y="1806"/>
                  <a:pt x="1406" y="1708"/>
                </a:cubicBezTo>
                <a:lnTo>
                  <a:pt x="1486" y="1726"/>
                </a:lnTo>
                <a:cubicBezTo>
                  <a:pt x="1722" y="1785"/>
                  <a:pt x="2227" y="1852"/>
                  <a:pt x="2254" y="1852"/>
                </a:cubicBezTo>
                <a:cubicBezTo>
                  <a:pt x="2256" y="1852"/>
                  <a:pt x="2256" y="1851"/>
                  <a:pt x="2254" y="1851"/>
                </a:cubicBezTo>
                <a:lnTo>
                  <a:pt x="2147" y="1824"/>
                </a:lnTo>
                <a:lnTo>
                  <a:pt x="1459" y="1663"/>
                </a:lnTo>
                <a:cubicBezTo>
                  <a:pt x="1549" y="1583"/>
                  <a:pt x="1647" y="1512"/>
                  <a:pt x="1736" y="1440"/>
                </a:cubicBezTo>
                <a:cubicBezTo>
                  <a:pt x="1959" y="1253"/>
                  <a:pt x="2129" y="1101"/>
                  <a:pt x="2334" y="905"/>
                </a:cubicBezTo>
                <a:lnTo>
                  <a:pt x="2343" y="905"/>
                </a:lnTo>
                <a:cubicBezTo>
                  <a:pt x="2448" y="918"/>
                  <a:pt x="2547" y="926"/>
                  <a:pt x="2646" y="926"/>
                </a:cubicBezTo>
                <a:cubicBezTo>
                  <a:pt x="2682" y="926"/>
                  <a:pt x="2718" y="925"/>
                  <a:pt x="2754" y="923"/>
                </a:cubicBezTo>
                <a:lnTo>
                  <a:pt x="2700" y="914"/>
                </a:lnTo>
                <a:lnTo>
                  <a:pt x="2379" y="851"/>
                </a:lnTo>
                <a:cubicBezTo>
                  <a:pt x="2722" y="525"/>
                  <a:pt x="3197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3"/>
          <p:cNvSpPr/>
          <p:nvPr/>
        </p:nvSpPr>
        <p:spPr>
          <a:xfrm rot="-3603133">
            <a:off x="8298430" y="4028226"/>
            <a:ext cx="190138" cy="257299"/>
          </a:xfrm>
          <a:custGeom>
            <a:avLst/>
            <a:gdLst/>
            <a:ahLst/>
            <a:cxnLst/>
            <a:rect l="l" t="t" r="r" b="b"/>
            <a:pathLst>
              <a:path w="2098" h="2839" extrusionOk="0">
                <a:moveTo>
                  <a:pt x="902" y="2838"/>
                </a:moveTo>
                <a:cubicBezTo>
                  <a:pt x="295" y="2499"/>
                  <a:pt x="0" y="1776"/>
                  <a:pt x="215" y="1107"/>
                </a:cubicBezTo>
                <a:cubicBezTo>
                  <a:pt x="420" y="438"/>
                  <a:pt x="1062" y="0"/>
                  <a:pt x="1759" y="63"/>
                </a:cubicBezTo>
                <a:cubicBezTo>
                  <a:pt x="1875" y="72"/>
                  <a:pt x="1982" y="98"/>
                  <a:pt x="2098" y="134"/>
                </a:cubicBezTo>
                <a:cubicBezTo>
                  <a:pt x="2080" y="928"/>
                  <a:pt x="1580" y="2365"/>
                  <a:pt x="902" y="28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3"/>
          <p:cNvSpPr/>
          <p:nvPr/>
        </p:nvSpPr>
        <p:spPr>
          <a:xfrm rot="-3603133">
            <a:off x="8227592" y="4068388"/>
            <a:ext cx="296898" cy="274428"/>
          </a:xfrm>
          <a:custGeom>
            <a:avLst/>
            <a:gdLst/>
            <a:ahLst/>
            <a:cxnLst/>
            <a:rect l="l" t="t" r="r" b="b"/>
            <a:pathLst>
              <a:path w="3276" h="3028" extrusionOk="0">
                <a:moveTo>
                  <a:pt x="3094" y="0"/>
                </a:moveTo>
                <a:cubicBezTo>
                  <a:pt x="2734" y="0"/>
                  <a:pt x="2369" y="28"/>
                  <a:pt x="2017" y="82"/>
                </a:cubicBezTo>
                <a:cubicBezTo>
                  <a:pt x="1598" y="127"/>
                  <a:pt x="1205" y="243"/>
                  <a:pt x="830" y="422"/>
                </a:cubicBezTo>
                <a:cubicBezTo>
                  <a:pt x="455" y="618"/>
                  <a:pt x="179" y="957"/>
                  <a:pt x="63" y="1359"/>
                </a:cubicBezTo>
                <a:cubicBezTo>
                  <a:pt x="0" y="1564"/>
                  <a:pt x="0" y="1769"/>
                  <a:pt x="63" y="1975"/>
                </a:cubicBezTo>
                <a:cubicBezTo>
                  <a:pt x="125" y="2171"/>
                  <a:pt x="241" y="2349"/>
                  <a:pt x="384" y="2501"/>
                </a:cubicBezTo>
                <a:cubicBezTo>
                  <a:pt x="241" y="2349"/>
                  <a:pt x="134" y="2171"/>
                  <a:pt x="71" y="1975"/>
                </a:cubicBezTo>
                <a:cubicBezTo>
                  <a:pt x="9" y="1778"/>
                  <a:pt x="9" y="1564"/>
                  <a:pt x="71" y="1368"/>
                </a:cubicBezTo>
                <a:cubicBezTo>
                  <a:pt x="188" y="975"/>
                  <a:pt x="464" y="645"/>
                  <a:pt x="839" y="457"/>
                </a:cubicBezTo>
                <a:cubicBezTo>
                  <a:pt x="1214" y="288"/>
                  <a:pt x="1607" y="172"/>
                  <a:pt x="2017" y="127"/>
                </a:cubicBezTo>
                <a:cubicBezTo>
                  <a:pt x="2361" y="82"/>
                  <a:pt x="2705" y="62"/>
                  <a:pt x="3049" y="62"/>
                </a:cubicBezTo>
                <a:cubicBezTo>
                  <a:pt x="3107" y="62"/>
                  <a:pt x="3164" y="63"/>
                  <a:pt x="3222" y="64"/>
                </a:cubicBezTo>
                <a:lnTo>
                  <a:pt x="3222" y="64"/>
                </a:lnTo>
                <a:cubicBezTo>
                  <a:pt x="3220" y="261"/>
                  <a:pt x="3202" y="457"/>
                  <a:pt x="3160" y="654"/>
                </a:cubicBezTo>
                <a:cubicBezTo>
                  <a:pt x="3124" y="859"/>
                  <a:pt x="3070" y="1055"/>
                  <a:pt x="3008" y="1261"/>
                </a:cubicBezTo>
                <a:cubicBezTo>
                  <a:pt x="2883" y="1653"/>
                  <a:pt x="2704" y="2028"/>
                  <a:pt x="2472" y="2376"/>
                </a:cubicBezTo>
                <a:cubicBezTo>
                  <a:pt x="2365" y="2546"/>
                  <a:pt x="2222" y="2698"/>
                  <a:pt x="2053" y="2822"/>
                </a:cubicBezTo>
                <a:cubicBezTo>
                  <a:pt x="1883" y="2938"/>
                  <a:pt x="1687" y="3010"/>
                  <a:pt x="1473" y="3010"/>
                </a:cubicBezTo>
                <a:cubicBezTo>
                  <a:pt x="1458" y="3011"/>
                  <a:pt x="1443" y="3011"/>
                  <a:pt x="1428" y="3011"/>
                </a:cubicBezTo>
                <a:cubicBezTo>
                  <a:pt x="1238" y="3011"/>
                  <a:pt x="1049" y="2958"/>
                  <a:pt x="884" y="2867"/>
                </a:cubicBezTo>
                <a:cubicBezTo>
                  <a:pt x="696" y="2769"/>
                  <a:pt x="527" y="2644"/>
                  <a:pt x="384" y="2501"/>
                </a:cubicBezTo>
                <a:lnTo>
                  <a:pt x="384" y="2501"/>
                </a:lnTo>
                <a:cubicBezTo>
                  <a:pt x="527" y="2653"/>
                  <a:pt x="696" y="2778"/>
                  <a:pt x="875" y="2876"/>
                </a:cubicBezTo>
                <a:cubicBezTo>
                  <a:pt x="1062" y="2974"/>
                  <a:pt x="1267" y="3028"/>
                  <a:pt x="1482" y="3028"/>
                </a:cubicBezTo>
                <a:cubicBezTo>
                  <a:pt x="1687" y="3019"/>
                  <a:pt x="1892" y="2956"/>
                  <a:pt x="2071" y="2831"/>
                </a:cubicBezTo>
                <a:cubicBezTo>
                  <a:pt x="2240" y="2706"/>
                  <a:pt x="2383" y="2555"/>
                  <a:pt x="2499" y="2385"/>
                </a:cubicBezTo>
                <a:cubicBezTo>
                  <a:pt x="2731" y="2037"/>
                  <a:pt x="2919" y="1662"/>
                  <a:pt x="3044" y="1261"/>
                </a:cubicBezTo>
                <a:cubicBezTo>
                  <a:pt x="3115" y="1064"/>
                  <a:pt x="3168" y="859"/>
                  <a:pt x="3213" y="654"/>
                </a:cubicBezTo>
                <a:cubicBezTo>
                  <a:pt x="3249" y="448"/>
                  <a:pt x="3276" y="243"/>
                  <a:pt x="3276" y="29"/>
                </a:cubicBezTo>
                <a:lnTo>
                  <a:pt x="3276" y="2"/>
                </a:lnTo>
                <a:lnTo>
                  <a:pt x="3249" y="2"/>
                </a:lnTo>
                <a:cubicBezTo>
                  <a:pt x="3197" y="1"/>
                  <a:pt x="3146" y="0"/>
                  <a:pt x="30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3"/>
          <p:cNvSpPr/>
          <p:nvPr/>
        </p:nvSpPr>
        <p:spPr>
          <a:xfrm rot="-9882522">
            <a:off x="7986863" y="4059833"/>
            <a:ext cx="237098" cy="187247"/>
          </a:xfrm>
          <a:custGeom>
            <a:avLst/>
            <a:gdLst/>
            <a:ahLst/>
            <a:cxnLst/>
            <a:rect l="l" t="t" r="r" b="b"/>
            <a:pathLst>
              <a:path w="2616" h="2066" extrusionOk="0">
                <a:moveTo>
                  <a:pt x="984" y="1"/>
                </a:moveTo>
                <a:cubicBezTo>
                  <a:pt x="556" y="1"/>
                  <a:pt x="182" y="150"/>
                  <a:pt x="107" y="150"/>
                </a:cubicBezTo>
                <a:lnTo>
                  <a:pt x="98" y="150"/>
                </a:lnTo>
                <a:lnTo>
                  <a:pt x="107" y="159"/>
                </a:lnTo>
                <a:cubicBezTo>
                  <a:pt x="116" y="275"/>
                  <a:pt x="0" y="1301"/>
                  <a:pt x="500" y="1748"/>
                </a:cubicBezTo>
                <a:cubicBezTo>
                  <a:pt x="780" y="1999"/>
                  <a:pt x="1216" y="2065"/>
                  <a:pt x="1599" y="2065"/>
                </a:cubicBezTo>
                <a:cubicBezTo>
                  <a:pt x="2033" y="2065"/>
                  <a:pt x="2401" y="1980"/>
                  <a:pt x="2401" y="1980"/>
                </a:cubicBezTo>
                <a:cubicBezTo>
                  <a:pt x="2615" y="1141"/>
                  <a:pt x="2062" y="328"/>
                  <a:pt x="1544" y="105"/>
                </a:cubicBezTo>
                <a:cubicBezTo>
                  <a:pt x="1360" y="28"/>
                  <a:pt x="1167" y="1"/>
                  <a:pt x="9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3"/>
          <p:cNvSpPr/>
          <p:nvPr/>
        </p:nvSpPr>
        <p:spPr>
          <a:xfrm rot="-9882522">
            <a:off x="7988292" y="4053813"/>
            <a:ext cx="169213" cy="179724"/>
          </a:xfrm>
          <a:custGeom>
            <a:avLst/>
            <a:gdLst/>
            <a:ahLst/>
            <a:cxnLst/>
            <a:rect l="l" t="t" r="r" b="b"/>
            <a:pathLst>
              <a:path w="1867" h="1983" extrusionOk="0">
                <a:moveTo>
                  <a:pt x="1652" y="1938"/>
                </a:moveTo>
                <a:cubicBezTo>
                  <a:pt x="1866" y="1090"/>
                  <a:pt x="1313" y="269"/>
                  <a:pt x="795" y="54"/>
                </a:cubicBezTo>
                <a:cubicBezTo>
                  <a:pt x="742" y="28"/>
                  <a:pt x="688" y="10"/>
                  <a:pt x="635" y="1"/>
                </a:cubicBezTo>
                <a:cubicBezTo>
                  <a:pt x="1" y="724"/>
                  <a:pt x="438" y="1866"/>
                  <a:pt x="1393" y="1982"/>
                </a:cubicBezTo>
                <a:cubicBezTo>
                  <a:pt x="1554" y="1955"/>
                  <a:pt x="1652" y="1938"/>
                  <a:pt x="1652" y="19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3"/>
          <p:cNvSpPr/>
          <p:nvPr/>
        </p:nvSpPr>
        <p:spPr>
          <a:xfrm rot="-9882522">
            <a:off x="7999879" y="4058425"/>
            <a:ext cx="216161" cy="190328"/>
          </a:xfrm>
          <a:custGeom>
            <a:avLst/>
            <a:gdLst/>
            <a:ahLst/>
            <a:cxnLst/>
            <a:rect l="l" t="t" r="r" b="b"/>
            <a:pathLst>
              <a:path w="2385" h="2100" extrusionOk="0">
                <a:moveTo>
                  <a:pt x="10" y="161"/>
                </a:moveTo>
                <a:lnTo>
                  <a:pt x="10" y="170"/>
                </a:lnTo>
                <a:cubicBezTo>
                  <a:pt x="9" y="232"/>
                  <a:pt x="8" y="293"/>
                  <a:pt x="8" y="355"/>
                </a:cubicBezTo>
                <a:lnTo>
                  <a:pt x="8" y="355"/>
                </a:lnTo>
                <a:cubicBezTo>
                  <a:pt x="10" y="293"/>
                  <a:pt x="14" y="232"/>
                  <a:pt x="19" y="170"/>
                </a:cubicBezTo>
                <a:lnTo>
                  <a:pt x="10" y="161"/>
                </a:lnTo>
                <a:close/>
                <a:moveTo>
                  <a:pt x="930" y="0"/>
                </a:moveTo>
                <a:cubicBezTo>
                  <a:pt x="769" y="0"/>
                  <a:pt x="617" y="18"/>
                  <a:pt x="466" y="54"/>
                </a:cubicBezTo>
                <a:cubicBezTo>
                  <a:pt x="314" y="72"/>
                  <a:pt x="171" y="125"/>
                  <a:pt x="19" y="161"/>
                </a:cubicBezTo>
                <a:cubicBezTo>
                  <a:pt x="171" y="134"/>
                  <a:pt x="314" y="81"/>
                  <a:pt x="466" y="72"/>
                </a:cubicBezTo>
                <a:cubicBezTo>
                  <a:pt x="617" y="36"/>
                  <a:pt x="769" y="27"/>
                  <a:pt x="930" y="27"/>
                </a:cubicBezTo>
                <a:cubicBezTo>
                  <a:pt x="1233" y="27"/>
                  <a:pt x="1528" y="143"/>
                  <a:pt x="1760" y="348"/>
                </a:cubicBezTo>
                <a:cubicBezTo>
                  <a:pt x="1983" y="554"/>
                  <a:pt x="2152" y="813"/>
                  <a:pt x="2251" y="1098"/>
                </a:cubicBezTo>
                <a:cubicBezTo>
                  <a:pt x="2295" y="1250"/>
                  <a:pt x="2322" y="1393"/>
                  <a:pt x="2331" y="1544"/>
                </a:cubicBezTo>
                <a:cubicBezTo>
                  <a:pt x="2340" y="1691"/>
                  <a:pt x="2323" y="1837"/>
                  <a:pt x="2290" y="1976"/>
                </a:cubicBezTo>
                <a:lnTo>
                  <a:pt x="2290" y="1976"/>
                </a:lnTo>
                <a:cubicBezTo>
                  <a:pt x="2030" y="2030"/>
                  <a:pt x="1763" y="2063"/>
                  <a:pt x="1496" y="2063"/>
                </a:cubicBezTo>
                <a:cubicBezTo>
                  <a:pt x="1465" y="2063"/>
                  <a:pt x="1434" y="2063"/>
                  <a:pt x="1403" y="2062"/>
                </a:cubicBezTo>
                <a:cubicBezTo>
                  <a:pt x="1099" y="2062"/>
                  <a:pt x="796" y="1982"/>
                  <a:pt x="537" y="1839"/>
                </a:cubicBezTo>
                <a:cubicBezTo>
                  <a:pt x="269" y="1678"/>
                  <a:pt x="144" y="1375"/>
                  <a:pt x="82" y="1080"/>
                </a:cubicBezTo>
                <a:cubicBezTo>
                  <a:pt x="32" y="844"/>
                  <a:pt x="10" y="602"/>
                  <a:pt x="8" y="355"/>
                </a:cubicBezTo>
                <a:lnTo>
                  <a:pt x="8" y="355"/>
                </a:lnTo>
                <a:cubicBezTo>
                  <a:pt x="1" y="597"/>
                  <a:pt x="20" y="838"/>
                  <a:pt x="55" y="1080"/>
                </a:cubicBezTo>
                <a:cubicBezTo>
                  <a:pt x="82" y="1232"/>
                  <a:pt x="135" y="1384"/>
                  <a:pt x="207" y="1518"/>
                </a:cubicBezTo>
                <a:cubicBezTo>
                  <a:pt x="278" y="1651"/>
                  <a:pt x="385" y="1776"/>
                  <a:pt x="519" y="1857"/>
                </a:cubicBezTo>
                <a:cubicBezTo>
                  <a:pt x="787" y="2017"/>
                  <a:pt x="1090" y="2098"/>
                  <a:pt x="1403" y="2098"/>
                </a:cubicBezTo>
                <a:cubicBezTo>
                  <a:pt x="1441" y="2099"/>
                  <a:pt x="1479" y="2099"/>
                  <a:pt x="1517" y="2099"/>
                </a:cubicBezTo>
                <a:cubicBezTo>
                  <a:pt x="1784" y="2099"/>
                  <a:pt x="2056" y="2072"/>
                  <a:pt x="2322" y="2017"/>
                </a:cubicBezTo>
                <a:lnTo>
                  <a:pt x="2340" y="2017"/>
                </a:lnTo>
                <a:lnTo>
                  <a:pt x="2340" y="2008"/>
                </a:lnTo>
                <a:cubicBezTo>
                  <a:pt x="2367" y="1848"/>
                  <a:pt x="2384" y="1696"/>
                  <a:pt x="2376" y="1535"/>
                </a:cubicBezTo>
                <a:cubicBezTo>
                  <a:pt x="2367" y="1384"/>
                  <a:pt x="2340" y="1232"/>
                  <a:pt x="2286" y="1080"/>
                </a:cubicBezTo>
                <a:cubicBezTo>
                  <a:pt x="2188" y="786"/>
                  <a:pt x="2010" y="518"/>
                  <a:pt x="1787" y="313"/>
                </a:cubicBezTo>
                <a:cubicBezTo>
                  <a:pt x="1670" y="206"/>
                  <a:pt x="1528" y="125"/>
                  <a:pt x="1385" y="72"/>
                </a:cubicBezTo>
                <a:cubicBezTo>
                  <a:pt x="1233" y="27"/>
                  <a:pt x="1081" y="0"/>
                  <a:pt x="9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3"/>
          <p:cNvSpPr/>
          <p:nvPr/>
        </p:nvSpPr>
        <p:spPr>
          <a:xfrm rot="-9882522">
            <a:off x="8024556" y="4099755"/>
            <a:ext cx="230209" cy="183350"/>
          </a:xfrm>
          <a:custGeom>
            <a:avLst/>
            <a:gdLst/>
            <a:ahLst/>
            <a:cxnLst/>
            <a:rect l="l" t="t" r="r" b="b"/>
            <a:pathLst>
              <a:path w="2540" h="2023" extrusionOk="0">
                <a:moveTo>
                  <a:pt x="69" y="0"/>
                </a:moveTo>
                <a:cubicBezTo>
                  <a:pt x="32" y="0"/>
                  <a:pt x="0" y="57"/>
                  <a:pt x="36" y="85"/>
                </a:cubicBezTo>
                <a:lnTo>
                  <a:pt x="723" y="638"/>
                </a:lnTo>
                <a:lnTo>
                  <a:pt x="1035" y="1406"/>
                </a:lnTo>
                <a:cubicBezTo>
                  <a:pt x="1008" y="1192"/>
                  <a:pt x="955" y="977"/>
                  <a:pt x="884" y="763"/>
                </a:cubicBezTo>
                <a:lnTo>
                  <a:pt x="884" y="763"/>
                </a:lnTo>
                <a:lnTo>
                  <a:pt x="1303" y="1102"/>
                </a:lnTo>
                <a:lnTo>
                  <a:pt x="1615" y="1870"/>
                </a:lnTo>
                <a:cubicBezTo>
                  <a:pt x="1580" y="1647"/>
                  <a:pt x="1526" y="1433"/>
                  <a:pt x="1455" y="1227"/>
                </a:cubicBezTo>
                <a:lnTo>
                  <a:pt x="1455" y="1227"/>
                </a:lnTo>
                <a:cubicBezTo>
                  <a:pt x="1624" y="1361"/>
                  <a:pt x="2365" y="1888"/>
                  <a:pt x="2526" y="2022"/>
                </a:cubicBezTo>
                <a:cubicBezTo>
                  <a:pt x="2527" y="2022"/>
                  <a:pt x="2528" y="2023"/>
                  <a:pt x="2528" y="2023"/>
                </a:cubicBezTo>
                <a:cubicBezTo>
                  <a:pt x="2539" y="2023"/>
                  <a:pt x="1683" y="1287"/>
                  <a:pt x="1526" y="1156"/>
                </a:cubicBezTo>
                <a:lnTo>
                  <a:pt x="1526" y="1156"/>
                </a:lnTo>
                <a:lnTo>
                  <a:pt x="2195" y="1299"/>
                </a:lnTo>
                <a:cubicBezTo>
                  <a:pt x="1928" y="1192"/>
                  <a:pt x="1642" y="1102"/>
                  <a:pt x="1365" y="1031"/>
                </a:cubicBezTo>
                <a:lnTo>
                  <a:pt x="946" y="692"/>
                </a:lnTo>
                <a:lnTo>
                  <a:pt x="946" y="692"/>
                </a:lnTo>
                <a:cubicBezTo>
                  <a:pt x="1178" y="736"/>
                  <a:pt x="1410" y="754"/>
                  <a:pt x="1642" y="754"/>
                </a:cubicBezTo>
                <a:lnTo>
                  <a:pt x="794" y="567"/>
                </a:lnTo>
                <a:lnTo>
                  <a:pt x="98" y="14"/>
                </a:lnTo>
                <a:cubicBezTo>
                  <a:pt x="89" y="4"/>
                  <a:pt x="79" y="0"/>
                  <a:pt x="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solidFill>
          <a:srgbClr val="FFECC6"/>
        </a:solidFill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oogle Shape;1189;p14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190" name="Google Shape;1190;p1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4" name="Google Shape;1194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5" name="Google Shape;1195;p1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3" name="Google Shape;1243;p14"/>
          <p:cNvSpPr txBox="1">
            <a:spLocks noGrp="1"/>
          </p:cNvSpPr>
          <p:nvPr>
            <p:ph type="title"/>
          </p:nvPr>
        </p:nvSpPr>
        <p:spPr>
          <a:xfrm>
            <a:off x="2497800" y="3168975"/>
            <a:ext cx="41484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4" name="Google Shape;1244;p14"/>
          <p:cNvSpPr txBox="1">
            <a:spLocks noGrp="1"/>
          </p:cNvSpPr>
          <p:nvPr>
            <p:ph type="subTitle" idx="1"/>
          </p:nvPr>
        </p:nvSpPr>
        <p:spPr>
          <a:xfrm>
            <a:off x="1666050" y="1854013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5" name="Google Shape;1245;p14"/>
          <p:cNvSpPr/>
          <p:nvPr/>
        </p:nvSpPr>
        <p:spPr>
          <a:xfrm rot="7975353">
            <a:off x="1598320" y="1053942"/>
            <a:ext cx="283445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4"/>
          <p:cNvSpPr/>
          <p:nvPr/>
        </p:nvSpPr>
        <p:spPr>
          <a:xfrm rot="7975353">
            <a:off x="1556468" y="953232"/>
            <a:ext cx="360924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4"/>
          <p:cNvSpPr/>
          <p:nvPr/>
        </p:nvSpPr>
        <p:spPr>
          <a:xfrm rot="7975353">
            <a:off x="1643447" y="1156110"/>
            <a:ext cx="2475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4"/>
          <p:cNvSpPr/>
          <p:nvPr/>
        </p:nvSpPr>
        <p:spPr>
          <a:xfrm rot="7975353">
            <a:off x="1600141" y="1057836"/>
            <a:ext cx="27443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4"/>
          <p:cNvSpPr/>
          <p:nvPr/>
        </p:nvSpPr>
        <p:spPr>
          <a:xfrm rot="10800000">
            <a:off x="1301316" y="595165"/>
            <a:ext cx="194553" cy="338877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4"/>
          <p:cNvSpPr/>
          <p:nvPr/>
        </p:nvSpPr>
        <p:spPr>
          <a:xfrm rot="10800000">
            <a:off x="1473355" y="828924"/>
            <a:ext cx="76936" cy="75306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4"/>
          <p:cNvSpPr/>
          <p:nvPr/>
        </p:nvSpPr>
        <p:spPr>
          <a:xfrm rot="10800000">
            <a:off x="1404027" y="908345"/>
            <a:ext cx="79731" cy="78877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4"/>
          <p:cNvSpPr/>
          <p:nvPr/>
        </p:nvSpPr>
        <p:spPr>
          <a:xfrm rot="10800000">
            <a:off x="1299375" y="908811"/>
            <a:ext cx="83225" cy="83458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4"/>
          <p:cNvSpPr/>
          <p:nvPr/>
        </p:nvSpPr>
        <p:spPr>
          <a:xfrm rot="10800000">
            <a:off x="1329885" y="956013"/>
            <a:ext cx="29191" cy="24843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4"/>
          <p:cNvSpPr/>
          <p:nvPr/>
        </p:nvSpPr>
        <p:spPr>
          <a:xfrm rot="10800000">
            <a:off x="1426929" y="951588"/>
            <a:ext cx="31209" cy="25309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4"/>
          <p:cNvSpPr/>
          <p:nvPr/>
        </p:nvSpPr>
        <p:spPr>
          <a:xfrm rot="10800000">
            <a:off x="1497577" y="870691"/>
            <a:ext cx="28492" cy="24144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4"/>
          <p:cNvSpPr/>
          <p:nvPr/>
        </p:nvSpPr>
        <p:spPr>
          <a:xfrm rot="10800000">
            <a:off x="1471259" y="828924"/>
            <a:ext cx="80430" cy="76548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4"/>
          <p:cNvSpPr/>
          <p:nvPr/>
        </p:nvSpPr>
        <p:spPr>
          <a:xfrm rot="10800000">
            <a:off x="1403328" y="906870"/>
            <a:ext cx="80430" cy="81517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4"/>
          <p:cNvSpPr/>
          <p:nvPr/>
        </p:nvSpPr>
        <p:spPr>
          <a:xfrm rot="10800000">
            <a:off x="1299375" y="907491"/>
            <a:ext cx="85321" cy="8570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4"/>
          <p:cNvSpPr/>
          <p:nvPr/>
        </p:nvSpPr>
        <p:spPr>
          <a:xfrm rot="10800000">
            <a:off x="1338891" y="946696"/>
            <a:ext cx="4270" cy="357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4"/>
          <p:cNvSpPr/>
          <p:nvPr/>
        </p:nvSpPr>
        <p:spPr>
          <a:xfrm>
            <a:off x="2013792" y="746062"/>
            <a:ext cx="638237" cy="580011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4"/>
          <p:cNvSpPr/>
          <p:nvPr/>
        </p:nvSpPr>
        <p:spPr>
          <a:xfrm>
            <a:off x="2301352" y="863136"/>
            <a:ext cx="350677" cy="455950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4"/>
          <p:cNvSpPr/>
          <p:nvPr/>
        </p:nvSpPr>
        <p:spPr>
          <a:xfrm>
            <a:off x="2004786" y="742568"/>
            <a:ext cx="649339" cy="589017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4"/>
          <p:cNvSpPr/>
          <p:nvPr/>
        </p:nvSpPr>
        <p:spPr>
          <a:xfrm>
            <a:off x="2091272" y="802813"/>
            <a:ext cx="441976" cy="424275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4"/>
          <p:cNvSpPr/>
          <p:nvPr/>
        </p:nvSpPr>
        <p:spPr>
          <a:xfrm>
            <a:off x="2734773" y="932571"/>
            <a:ext cx="83302" cy="69794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4"/>
          <p:cNvSpPr/>
          <p:nvPr/>
        </p:nvSpPr>
        <p:spPr>
          <a:xfrm>
            <a:off x="2734773" y="931251"/>
            <a:ext cx="76315" cy="71812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4"/>
          <p:cNvSpPr/>
          <p:nvPr/>
        </p:nvSpPr>
        <p:spPr>
          <a:xfrm>
            <a:off x="2765983" y="966032"/>
            <a:ext cx="31986" cy="26241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4"/>
          <p:cNvSpPr/>
          <p:nvPr/>
        </p:nvSpPr>
        <p:spPr>
          <a:xfrm>
            <a:off x="2874827" y="931018"/>
            <a:ext cx="74219" cy="7421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4"/>
          <p:cNvSpPr/>
          <p:nvPr/>
        </p:nvSpPr>
        <p:spPr>
          <a:xfrm>
            <a:off x="2869005" y="930164"/>
            <a:ext cx="86252" cy="76315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4"/>
          <p:cNvSpPr/>
          <p:nvPr/>
        </p:nvSpPr>
        <p:spPr>
          <a:xfrm>
            <a:off x="2905260" y="971156"/>
            <a:ext cx="29424" cy="24610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4"/>
          <p:cNvSpPr/>
          <p:nvPr/>
        </p:nvSpPr>
        <p:spPr>
          <a:xfrm>
            <a:off x="2776386" y="701683"/>
            <a:ext cx="219086" cy="245327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4"/>
          <p:cNvSpPr/>
          <p:nvPr/>
        </p:nvSpPr>
        <p:spPr>
          <a:xfrm>
            <a:off x="2836708" y="799348"/>
            <a:ext cx="61720" cy="152553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4"/>
          <p:cNvSpPr/>
          <p:nvPr/>
        </p:nvSpPr>
        <p:spPr>
          <a:xfrm>
            <a:off x="3240644" y="703468"/>
            <a:ext cx="355491" cy="254177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4"/>
          <p:cNvSpPr/>
          <p:nvPr/>
        </p:nvSpPr>
        <p:spPr>
          <a:xfrm>
            <a:off x="3211220" y="737085"/>
            <a:ext cx="359838" cy="181666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4"/>
          <p:cNvSpPr/>
          <p:nvPr/>
        </p:nvSpPr>
        <p:spPr>
          <a:xfrm>
            <a:off x="3299569" y="773030"/>
            <a:ext cx="290355" cy="2120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4"/>
          <p:cNvSpPr/>
          <p:nvPr/>
        </p:nvSpPr>
        <p:spPr>
          <a:xfrm>
            <a:off x="3262848" y="702692"/>
            <a:ext cx="336082" cy="25627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4"/>
          <p:cNvSpPr/>
          <p:nvPr/>
        </p:nvSpPr>
        <p:spPr>
          <a:xfrm>
            <a:off x="3154624" y="974649"/>
            <a:ext cx="131126" cy="21567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4"/>
          <p:cNvSpPr/>
          <p:nvPr/>
        </p:nvSpPr>
        <p:spPr>
          <a:xfrm>
            <a:off x="3237849" y="970768"/>
            <a:ext cx="230809" cy="96034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4"/>
          <p:cNvSpPr/>
          <p:nvPr/>
        </p:nvSpPr>
        <p:spPr>
          <a:xfrm>
            <a:off x="3268438" y="1034972"/>
            <a:ext cx="148982" cy="20379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14"/>
          <p:cNvSpPr/>
          <p:nvPr/>
        </p:nvSpPr>
        <p:spPr>
          <a:xfrm>
            <a:off x="3096864" y="880400"/>
            <a:ext cx="131358" cy="21567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4"/>
          <p:cNvSpPr/>
          <p:nvPr/>
        </p:nvSpPr>
        <p:spPr>
          <a:xfrm>
            <a:off x="3179701" y="876052"/>
            <a:ext cx="231042" cy="9650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4"/>
          <p:cNvSpPr/>
          <p:nvPr/>
        </p:nvSpPr>
        <p:spPr>
          <a:xfrm>
            <a:off x="3045935" y="785529"/>
            <a:ext cx="129650" cy="21737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4"/>
          <p:cNvSpPr/>
          <p:nvPr/>
        </p:nvSpPr>
        <p:spPr>
          <a:xfrm>
            <a:off x="3102764" y="777766"/>
            <a:ext cx="229411" cy="8043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4"/>
          <p:cNvSpPr/>
          <p:nvPr/>
        </p:nvSpPr>
        <p:spPr>
          <a:xfrm>
            <a:off x="2989184" y="700285"/>
            <a:ext cx="126157" cy="21543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4"/>
          <p:cNvSpPr/>
          <p:nvPr/>
        </p:nvSpPr>
        <p:spPr>
          <a:xfrm>
            <a:off x="3020316" y="683827"/>
            <a:ext cx="225840" cy="7026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4"/>
          <p:cNvSpPr/>
          <p:nvPr/>
        </p:nvSpPr>
        <p:spPr>
          <a:xfrm>
            <a:off x="3068838" y="873490"/>
            <a:ext cx="76936" cy="13524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14"/>
          <p:cNvSpPr/>
          <p:nvPr/>
        </p:nvSpPr>
        <p:spPr>
          <a:xfrm>
            <a:off x="3101367" y="867978"/>
            <a:ext cx="315353" cy="375598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14"/>
          <p:cNvSpPr/>
          <p:nvPr/>
        </p:nvSpPr>
        <p:spPr>
          <a:xfrm>
            <a:off x="3037628" y="894995"/>
            <a:ext cx="33305" cy="2158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4"/>
          <p:cNvSpPr/>
          <p:nvPr/>
        </p:nvSpPr>
        <p:spPr>
          <a:xfrm>
            <a:off x="3271853" y="1032798"/>
            <a:ext cx="102556" cy="205966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14"/>
          <p:cNvSpPr/>
          <p:nvPr/>
        </p:nvSpPr>
        <p:spPr>
          <a:xfrm>
            <a:off x="3188706" y="973485"/>
            <a:ext cx="68629" cy="21691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14"/>
          <p:cNvSpPr/>
          <p:nvPr/>
        </p:nvSpPr>
        <p:spPr>
          <a:xfrm>
            <a:off x="3237849" y="969991"/>
            <a:ext cx="207285" cy="9851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4"/>
          <p:cNvSpPr/>
          <p:nvPr/>
        </p:nvSpPr>
        <p:spPr>
          <a:xfrm>
            <a:off x="3129082" y="880400"/>
            <a:ext cx="71424" cy="21776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14"/>
          <p:cNvSpPr/>
          <p:nvPr/>
        </p:nvSpPr>
        <p:spPr>
          <a:xfrm>
            <a:off x="3179701" y="875586"/>
            <a:ext cx="207208" cy="9844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14"/>
          <p:cNvSpPr/>
          <p:nvPr/>
        </p:nvSpPr>
        <p:spPr>
          <a:xfrm>
            <a:off x="3070856" y="785529"/>
            <a:ext cx="69406" cy="219008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14"/>
          <p:cNvSpPr/>
          <p:nvPr/>
        </p:nvSpPr>
        <p:spPr>
          <a:xfrm>
            <a:off x="3102764" y="776368"/>
            <a:ext cx="213496" cy="8392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14"/>
          <p:cNvSpPr/>
          <p:nvPr/>
        </p:nvSpPr>
        <p:spPr>
          <a:xfrm>
            <a:off x="3003702" y="700285"/>
            <a:ext cx="72822" cy="21784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14"/>
          <p:cNvSpPr/>
          <p:nvPr/>
        </p:nvSpPr>
        <p:spPr>
          <a:xfrm>
            <a:off x="3018219" y="682196"/>
            <a:ext cx="218310" cy="7204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4"/>
          <p:cNvSpPr/>
          <p:nvPr/>
        </p:nvSpPr>
        <p:spPr>
          <a:xfrm>
            <a:off x="2967679" y="651453"/>
            <a:ext cx="380722" cy="45789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4"/>
          <p:cNvSpPr/>
          <p:nvPr/>
        </p:nvSpPr>
        <p:spPr>
          <a:xfrm>
            <a:off x="3592975" y="969998"/>
            <a:ext cx="472564" cy="511382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4"/>
          <p:cNvSpPr/>
          <p:nvPr/>
        </p:nvSpPr>
        <p:spPr>
          <a:xfrm>
            <a:off x="3592975" y="1042044"/>
            <a:ext cx="280651" cy="358286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4"/>
          <p:cNvSpPr/>
          <p:nvPr/>
        </p:nvSpPr>
        <p:spPr>
          <a:xfrm>
            <a:off x="3591577" y="961691"/>
            <a:ext cx="476757" cy="522484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4"/>
          <p:cNvSpPr/>
          <p:nvPr/>
        </p:nvSpPr>
        <p:spPr>
          <a:xfrm>
            <a:off x="3681556" y="1032262"/>
            <a:ext cx="347960" cy="351609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4"/>
          <p:cNvSpPr/>
          <p:nvPr/>
        </p:nvSpPr>
        <p:spPr>
          <a:xfrm rot="-393407">
            <a:off x="4029724" y="931211"/>
            <a:ext cx="307048" cy="224133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4"/>
          <p:cNvSpPr/>
          <p:nvPr/>
        </p:nvSpPr>
        <p:spPr>
          <a:xfrm rot="-393407">
            <a:off x="4007909" y="964601"/>
            <a:ext cx="308833" cy="165208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4"/>
          <p:cNvSpPr/>
          <p:nvPr/>
        </p:nvSpPr>
        <p:spPr>
          <a:xfrm rot="-393407">
            <a:off x="4099983" y="900989"/>
            <a:ext cx="232828" cy="248122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4"/>
          <p:cNvSpPr/>
          <p:nvPr/>
        </p:nvSpPr>
        <p:spPr>
          <a:xfrm rot="-393407">
            <a:off x="4052498" y="928271"/>
            <a:ext cx="286940" cy="226307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4"/>
          <p:cNvSpPr/>
          <p:nvPr/>
        </p:nvSpPr>
        <p:spPr>
          <a:xfrm>
            <a:off x="4124950" y="552342"/>
            <a:ext cx="481958" cy="48754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4"/>
          <p:cNvSpPr/>
          <p:nvPr/>
        </p:nvSpPr>
        <p:spPr>
          <a:xfrm>
            <a:off x="4098477" y="846658"/>
            <a:ext cx="59857" cy="47513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4"/>
          <p:cNvSpPr/>
          <p:nvPr/>
        </p:nvSpPr>
        <p:spPr>
          <a:xfrm>
            <a:off x="4106784" y="736959"/>
            <a:ext cx="77557" cy="6172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4"/>
          <p:cNvSpPr/>
          <p:nvPr/>
        </p:nvSpPr>
        <p:spPr>
          <a:xfrm>
            <a:off x="4422681" y="616935"/>
            <a:ext cx="111717" cy="8671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4"/>
          <p:cNvSpPr/>
          <p:nvPr/>
        </p:nvSpPr>
        <p:spPr>
          <a:xfrm>
            <a:off x="4501714" y="735950"/>
            <a:ext cx="94482" cy="74763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4"/>
          <p:cNvSpPr/>
          <p:nvPr/>
        </p:nvSpPr>
        <p:spPr>
          <a:xfrm>
            <a:off x="4255067" y="801629"/>
            <a:ext cx="103953" cy="82448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4"/>
          <p:cNvSpPr/>
          <p:nvPr/>
        </p:nvSpPr>
        <p:spPr>
          <a:xfrm>
            <a:off x="4374936" y="902944"/>
            <a:ext cx="84234" cy="66766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4"/>
          <p:cNvSpPr/>
          <p:nvPr/>
        </p:nvSpPr>
        <p:spPr>
          <a:xfrm>
            <a:off x="4196841" y="861797"/>
            <a:ext cx="66611" cy="5286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4"/>
          <p:cNvSpPr/>
          <p:nvPr/>
        </p:nvSpPr>
        <p:spPr>
          <a:xfrm>
            <a:off x="4575856" y="867231"/>
            <a:ext cx="74064" cy="5877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4"/>
          <p:cNvSpPr/>
          <p:nvPr/>
        </p:nvSpPr>
        <p:spPr>
          <a:xfrm>
            <a:off x="4536339" y="972816"/>
            <a:ext cx="102633" cy="80740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4"/>
          <p:cNvSpPr/>
          <p:nvPr/>
        </p:nvSpPr>
        <p:spPr>
          <a:xfrm>
            <a:off x="4431687" y="1004336"/>
            <a:ext cx="85787" cy="67931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4"/>
          <p:cNvSpPr/>
          <p:nvPr/>
        </p:nvSpPr>
        <p:spPr>
          <a:xfrm>
            <a:off x="4466390" y="1026695"/>
            <a:ext cx="34703" cy="35712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4"/>
          <p:cNvSpPr/>
          <p:nvPr/>
        </p:nvSpPr>
        <p:spPr>
          <a:xfrm>
            <a:off x="4581368" y="1009615"/>
            <a:ext cx="29191" cy="31986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4"/>
          <p:cNvSpPr/>
          <p:nvPr/>
        </p:nvSpPr>
        <p:spPr>
          <a:xfrm>
            <a:off x="4607686" y="887029"/>
            <a:ext cx="25076" cy="26163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4"/>
          <p:cNvSpPr/>
          <p:nvPr/>
        </p:nvSpPr>
        <p:spPr>
          <a:xfrm>
            <a:off x="4541929" y="767780"/>
            <a:ext cx="27793" cy="2849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4"/>
          <p:cNvSpPr/>
          <p:nvPr/>
        </p:nvSpPr>
        <p:spPr>
          <a:xfrm>
            <a:off x="4466390" y="656296"/>
            <a:ext cx="36799" cy="3711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4"/>
          <p:cNvSpPr/>
          <p:nvPr/>
        </p:nvSpPr>
        <p:spPr>
          <a:xfrm>
            <a:off x="4408862" y="926234"/>
            <a:ext cx="25697" cy="30122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4"/>
          <p:cNvSpPr/>
          <p:nvPr/>
        </p:nvSpPr>
        <p:spPr>
          <a:xfrm>
            <a:off x="4293807" y="833615"/>
            <a:ext cx="34780" cy="3594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4"/>
          <p:cNvSpPr/>
          <p:nvPr/>
        </p:nvSpPr>
        <p:spPr>
          <a:xfrm>
            <a:off x="4218346" y="880274"/>
            <a:ext cx="27793" cy="26008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4"/>
          <p:cNvSpPr/>
          <p:nvPr/>
        </p:nvSpPr>
        <p:spPr>
          <a:xfrm>
            <a:off x="4117808" y="860865"/>
            <a:ext cx="27172" cy="26241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4"/>
          <p:cNvSpPr/>
          <p:nvPr/>
        </p:nvSpPr>
        <p:spPr>
          <a:xfrm>
            <a:off x="4142806" y="762268"/>
            <a:ext cx="26396" cy="25697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4"/>
          <p:cNvSpPr/>
          <p:nvPr/>
        </p:nvSpPr>
        <p:spPr>
          <a:xfrm>
            <a:off x="4104968" y="843761"/>
            <a:ext cx="54733" cy="47978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4"/>
          <p:cNvSpPr/>
          <p:nvPr/>
        </p:nvSpPr>
        <p:spPr>
          <a:xfrm>
            <a:off x="4116255" y="737270"/>
            <a:ext cx="67931" cy="6172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4"/>
          <p:cNvSpPr/>
          <p:nvPr/>
        </p:nvSpPr>
        <p:spPr>
          <a:xfrm>
            <a:off x="4432386" y="616469"/>
            <a:ext cx="100615" cy="87495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4"/>
          <p:cNvSpPr/>
          <p:nvPr/>
        </p:nvSpPr>
        <p:spPr>
          <a:xfrm>
            <a:off x="4514834" y="737192"/>
            <a:ext cx="83302" cy="73909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4"/>
          <p:cNvSpPr/>
          <p:nvPr/>
        </p:nvSpPr>
        <p:spPr>
          <a:xfrm>
            <a:off x="4268187" y="803182"/>
            <a:ext cx="83225" cy="8112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4"/>
          <p:cNvSpPr/>
          <p:nvPr/>
        </p:nvSpPr>
        <p:spPr>
          <a:xfrm>
            <a:off x="4386193" y="903332"/>
            <a:ext cx="73520" cy="6653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4"/>
          <p:cNvSpPr/>
          <p:nvPr/>
        </p:nvSpPr>
        <p:spPr>
          <a:xfrm>
            <a:off x="4201352" y="861217"/>
            <a:ext cx="60167" cy="52792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4"/>
          <p:cNvSpPr/>
          <p:nvPr/>
        </p:nvSpPr>
        <p:spPr>
          <a:xfrm>
            <a:off x="4584395" y="867464"/>
            <a:ext cx="66378" cy="5877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4"/>
          <p:cNvSpPr/>
          <p:nvPr/>
        </p:nvSpPr>
        <p:spPr>
          <a:xfrm>
            <a:off x="4549537" y="973670"/>
            <a:ext cx="83225" cy="80352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4"/>
          <p:cNvSpPr/>
          <p:nvPr/>
        </p:nvSpPr>
        <p:spPr>
          <a:xfrm>
            <a:off x="4443332" y="1005190"/>
            <a:ext cx="75228" cy="67232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4"/>
          <p:cNvSpPr/>
          <p:nvPr/>
        </p:nvSpPr>
        <p:spPr>
          <a:xfrm>
            <a:off x="5206367" y="642059"/>
            <a:ext cx="609124" cy="613316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4"/>
          <p:cNvSpPr/>
          <p:nvPr/>
        </p:nvSpPr>
        <p:spPr>
          <a:xfrm>
            <a:off x="5308380" y="658673"/>
            <a:ext cx="448264" cy="48521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4"/>
          <p:cNvSpPr/>
          <p:nvPr/>
        </p:nvSpPr>
        <p:spPr>
          <a:xfrm>
            <a:off x="5206367" y="775126"/>
            <a:ext cx="492051" cy="47466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4"/>
          <p:cNvSpPr/>
          <p:nvPr/>
        </p:nvSpPr>
        <p:spPr>
          <a:xfrm>
            <a:off x="5200855" y="633752"/>
            <a:ext cx="618829" cy="621623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4"/>
          <p:cNvSpPr/>
          <p:nvPr/>
        </p:nvSpPr>
        <p:spPr>
          <a:xfrm>
            <a:off x="4889693" y="618923"/>
            <a:ext cx="350677" cy="316285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4"/>
          <p:cNvSpPr/>
          <p:nvPr/>
        </p:nvSpPr>
        <p:spPr>
          <a:xfrm>
            <a:off x="4909490" y="611859"/>
            <a:ext cx="328784" cy="29873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4"/>
          <p:cNvSpPr/>
          <p:nvPr/>
        </p:nvSpPr>
        <p:spPr>
          <a:xfrm>
            <a:off x="4895981" y="735610"/>
            <a:ext cx="290355" cy="204491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4"/>
          <p:cNvSpPr/>
          <p:nvPr/>
        </p:nvSpPr>
        <p:spPr>
          <a:xfrm>
            <a:off x="4887674" y="619156"/>
            <a:ext cx="324359" cy="317682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4"/>
          <p:cNvSpPr/>
          <p:nvPr/>
        </p:nvSpPr>
        <p:spPr>
          <a:xfrm>
            <a:off x="6682910" y="758823"/>
            <a:ext cx="259922" cy="28034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4"/>
          <p:cNvSpPr/>
          <p:nvPr/>
        </p:nvSpPr>
        <p:spPr>
          <a:xfrm>
            <a:off x="6697273" y="739880"/>
            <a:ext cx="239970" cy="277467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4"/>
          <p:cNvSpPr/>
          <p:nvPr/>
        </p:nvSpPr>
        <p:spPr>
          <a:xfrm>
            <a:off x="6696108" y="787625"/>
            <a:ext cx="228014" cy="249519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4"/>
          <p:cNvSpPr/>
          <p:nvPr/>
        </p:nvSpPr>
        <p:spPr>
          <a:xfrm>
            <a:off x="6680892" y="758978"/>
            <a:ext cx="241134" cy="2822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14"/>
          <p:cNvSpPr/>
          <p:nvPr/>
        </p:nvSpPr>
        <p:spPr>
          <a:xfrm>
            <a:off x="7011385" y="669852"/>
            <a:ext cx="335383" cy="235312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14"/>
          <p:cNvSpPr/>
          <p:nvPr/>
        </p:nvSpPr>
        <p:spPr>
          <a:xfrm>
            <a:off x="7014801" y="698888"/>
            <a:ext cx="297342" cy="21768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14"/>
          <p:cNvSpPr/>
          <p:nvPr/>
        </p:nvSpPr>
        <p:spPr>
          <a:xfrm>
            <a:off x="7008590" y="668921"/>
            <a:ext cx="334762" cy="236631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14"/>
          <p:cNvSpPr/>
          <p:nvPr/>
        </p:nvSpPr>
        <p:spPr>
          <a:xfrm>
            <a:off x="7034287" y="728622"/>
            <a:ext cx="375909" cy="12918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14"/>
          <p:cNvSpPr/>
          <p:nvPr/>
        </p:nvSpPr>
        <p:spPr>
          <a:xfrm>
            <a:off x="7092514" y="771400"/>
            <a:ext cx="394386" cy="376452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14"/>
          <p:cNvSpPr/>
          <p:nvPr/>
        </p:nvSpPr>
        <p:spPr>
          <a:xfrm>
            <a:off x="7393117" y="1102748"/>
            <a:ext cx="119247" cy="11699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4"/>
          <p:cNvSpPr/>
          <p:nvPr/>
        </p:nvSpPr>
        <p:spPr>
          <a:xfrm>
            <a:off x="7228919" y="1095450"/>
            <a:ext cx="117850" cy="118393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4"/>
          <p:cNvSpPr/>
          <p:nvPr/>
        </p:nvSpPr>
        <p:spPr>
          <a:xfrm>
            <a:off x="7016198" y="901672"/>
            <a:ext cx="125536" cy="10240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14"/>
          <p:cNvSpPr/>
          <p:nvPr/>
        </p:nvSpPr>
        <p:spPr>
          <a:xfrm>
            <a:off x="7115261" y="1034662"/>
            <a:ext cx="120645" cy="113813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14"/>
          <p:cNvSpPr/>
          <p:nvPr/>
        </p:nvSpPr>
        <p:spPr>
          <a:xfrm>
            <a:off x="7135368" y="1058651"/>
            <a:ext cx="45805" cy="4945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14"/>
          <p:cNvSpPr/>
          <p:nvPr/>
        </p:nvSpPr>
        <p:spPr>
          <a:xfrm>
            <a:off x="7043914" y="917199"/>
            <a:ext cx="54810" cy="4922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14"/>
          <p:cNvSpPr/>
          <p:nvPr/>
        </p:nvSpPr>
        <p:spPr>
          <a:xfrm>
            <a:off x="7255237" y="1118275"/>
            <a:ext cx="48600" cy="56984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14"/>
          <p:cNvSpPr/>
          <p:nvPr/>
        </p:nvSpPr>
        <p:spPr>
          <a:xfrm>
            <a:off x="7445133" y="1130153"/>
            <a:ext cx="45805" cy="51627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14"/>
          <p:cNvSpPr/>
          <p:nvPr/>
        </p:nvSpPr>
        <p:spPr>
          <a:xfrm>
            <a:off x="7398707" y="1101350"/>
            <a:ext cx="110242" cy="118704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14"/>
          <p:cNvSpPr/>
          <p:nvPr/>
        </p:nvSpPr>
        <p:spPr>
          <a:xfrm>
            <a:off x="7233810" y="1094674"/>
            <a:ext cx="109543" cy="120101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14"/>
          <p:cNvSpPr/>
          <p:nvPr/>
        </p:nvSpPr>
        <p:spPr>
          <a:xfrm>
            <a:off x="7016198" y="899498"/>
            <a:ext cx="125536" cy="104652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14"/>
          <p:cNvSpPr/>
          <p:nvPr/>
        </p:nvSpPr>
        <p:spPr>
          <a:xfrm>
            <a:off x="7118754" y="1033264"/>
            <a:ext cx="111639" cy="11622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4"/>
          <p:cNvSpPr/>
          <p:nvPr/>
        </p:nvSpPr>
        <p:spPr>
          <a:xfrm>
            <a:off x="7466560" y="1199715"/>
            <a:ext cx="24377" cy="27250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4"/>
          <p:cNvSpPr/>
          <p:nvPr/>
        </p:nvSpPr>
        <p:spPr>
          <a:xfrm>
            <a:off x="7249725" y="1191563"/>
            <a:ext cx="26396" cy="28492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4"/>
          <p:cNvSpPr/>
          <p:nvPr/>
        </p:nvSpPr>
        <p:spPr>
          <a:xfrm>
            <a:off x="7003777" y="950427"/>
            <a:ext cx="36100" cy="21350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4"/>
          <p:cNvSpPr/>
          <p:nvPr/>
        </p:nvSpPr>
        <p:spPr>
          <a:xfrm>
            <a:off x="7122947" y="1116567"/>
            <a:ext cx="37498" cy="3835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4"/>
          <p:cNvSpPr/>
          <p:nvPr/>
        </p:nvSpPr>
        <p:spPr>
          <a:xfrm>
            <a:off x="5696245" y="1097313"/>
            <a:ext cx="462239" cy="446324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14"/>
          <p:cNvSpPr/>
          <p:nvPr/>
        </p:nvSpPr>
        <p:spPr>
          <a:xfrm>
            <a:off x="5825818" y="1266403"/>
            <a:ext cx="332666" cy="277933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4"/>
          <p:cNvSpPr/>
          <p:nvPr/>
        </p:nvSpPr>
        <p:spPr>
          <a:xfrm>
            <a:off x="5688637" y="1094518"/>
            <a:ext cx="470546" cy="454631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14"/>
          <p:cNvSpPr/>
          <p:nvPr/>
        </p:nvSpPr>
        <p:spPr>
          <a:xfrm>
            <a:off x="5694847" y="1140246"/>
            <a:ext cx="376064" cy="32793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4"/>
          <p:cNvSpPr/>
          <p:nvPr/>
        </p:nvSpPr>
        <p:spPr>
          <a:xfrm>
            <a:off x="5796006" y="680877"/>
            <a:ext cx="261087" cy="325213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14"/>
          <p:cNvSpPr/>
          <p:nvPr/>
        </p:nvSpPr>
        <p:spPr>
          <a:xfrm>
            <a:off x="5957487" y="760841"/>
            <a:ext cx="98441" cy="78877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14"/>
          <p:cNvSpPr/>
          <p:nvPr/>
        </p:nvSpPr>
        <p:spPr>
          <a:xfrm>
            <a:off x="6002516" y="794224"/>
            <a:ext cx="29889" cy="32063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14"/>
          <p:cNvSpPr/>
          <p:nvPr/>
        </p:nvSpPr>
        <p:spPr>
          <a:xfrm>
            <a:off x="5969288" y="761540"/>
            <a:ext cx="85787" cy="78334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4"/>
          <p:cNvSpPr/>
          <p:nvPr/>
        </p:nvSpPr>
        <p:spPr>
          <a:xfrm>
            <a:off x="5872943" y="889483"/>
            <a:ext cx="68552" cy="54733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14"/>
          <p:cNvSpPr/>
          <p:nvPr/>
        </p:nvSpPr>
        <p:spPr>
          <a:xfrm>
            <a:off x="5897165" y="913705"/>
            <a:ext cx="18788" cy="18555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4"/>
          <p:cNvSpPr/>
          <p:nvPr/>
        </p:nvSpPr>
        <p:spPr>
          <a:xfrm>
            <a:off x="5881250" y="889250"/>
            <a:ext cx="59934" cy="55431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14"/>
          <p:cNvSpPr/>
          <p:nvPr/>
        </p:nvSpPr>
        <p:spPr>
          <a:xfrm>
            <a:off x="6037840" y="861146"/>
            <a:ext cx="60400" cy="48134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14"/>
          <p:cNvSpPr/>
          <p:nvPr/>
        </p:nvSpPr>
        <p:spPr>
          <a:xfrm>
            <a:off x="6069748" y="879779"/>
            <a:ext cx="16692" cy="17390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14"/>
          <p:cNvSpPr/>
          <p:nvPr/>
        </p:nvSpPr>
        <p:spPr>
          <a:xfrm>
            <a:off x="6043429" y="860680"/>
            <a:ext cx="55276" cy="486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14"/>
          <p:cNvSpPr/>
          <p:nvPr/>
        </p:nvSpPr>
        <p:spPr>
          <a:xfrm>
            <a:off x="6008726" y="941887"/>
            <a:ext cx="82759" cy="66378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14"/>
          <p:cNvSpPr/>
          <p:nvPr/>
        </p:nvSpPr>
        <p:spPr>
          <a:xfrm>
            <a:off x="6057248" y="973252"/>
            <a:ext cx="16692" cy="17934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14"/>
          <p:cNvSpPr/>
          <p:nvPr/>
        </p:nvSpPr>
        <p:spPr>
          <a:xfrm>
            <a:off x="6018353" y="942042"/>
            <a:ext cx="74219" cy="66378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4"/>
          <p:cNvSpPr/>
          <p:nvPr/>
        </p:nvSpPr>
        <p:spPr>
          <a:xfrm>
            <a:off x="5922862" y="971233"/>
            <a:ext cx="69173" cy="55742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14"/>
          <p:cNvSpPr/>
          <p:nvPr/>
        </p:nvSpPr>
        <p:spPr>
          <a:xfrm>
            <a:off x="5949180" y="998949"/>
            <a:ext cx="15993" cy="15294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14"/>
          <p:cNvSpPr/>
          <p:nvPr/>
        </p:nvSpPr>
        <p:spPr>
          <a:xfrm>
            <a:off x="5932178" y="970923"/>
            <a:ext cx="59236" cy="56208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14"/>
          <p:cNvSpPr/>
          <p:nvPr/>
        </p:nvSpPr>
        <p:spPr>
          <a:xfrm>
            <a:off x="6312280" y="933813"/>
            <a:ext cx="94948" cy="163422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14"/>
          <p:cNvSpPr/>
          <p:nvPr/>
        </p:nvSpPr>
        <p:spPr>
          <a:xfrm>
            <a:off x="6330214" y="918208"/>
            <a:ext cx="170952" cy="51705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14"/>
          <p:cNvSpPr/>
          <p:nvPr/>
        </p:nvSpPr>
        <p:spPr>
          <a:xfrm>
            <a:off x="6371127" y="970535"/>
            <a:ext cx="135861" cy="136638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14"/>
          <p:cNvSpPr/>
          <p:nvPr/>
        </p:nvSpPr>
        <p:spPr>
          <a:xfrm>
            <a:off x="6251259" y="875586"/>
            <a:ext cx="95025" cy="163422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14"/>
          <p:cNvSpPr/>
          <p:nvPr/>
        </p:nvSpPr>
        <p:spPr>
          <a:xfrm>
            <a:off x="6269270" y="859982"/>
            <a:ext cx="170952" cy="52015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14"/>
          <p:cNvSpPr/>
          <p:nvPr/>
        </p:nvSpPr>
        <p:spPr>
          <a:xfrm>
            <a:off x="6186822" y="820853"/>
            <a:ext cx="100537" cy="160083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4"/>
          <p:cNvSpPr/>
          <p:nvPr/>
        </p:nvSpPr>
        <p:spPr>
          <a:xfrm>
            <a:off x="6194430" y="793836"/>
            <a:ext cx="168390" cy="49453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4"/>
          <p:cNvSpPr/>
          <p:nvPr/>
        </p:nvSpPr>
        <p:spPr>
          <a:xfrm>
            <a:off x="6113301" y="773729"/>
            <a:ext cx="111717" cy="155503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4"/>
          <p:cNvSpPr/>
          <p:nvPr/>
        </p:nvSpPr>
        <p:spPr>
          <a:xfrm>
            <a:off x="6117493" y="733591"/>
            <a:ext cx="164586" cy="50696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4"/>
          <p:cNvSpPr/>
          <p:nvPr/>
        </p:nvSpPr>
        <p:spPr>
          <a:xfrm>
            <a:off x="6368333" y="967041"/>
            <a:ext cx="110940" cy="140054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4"/>
          <p:cNvSpPr/>
          <p:nvPr/>
        </p:nvSpPr>
        <p:spPr>
          <a:xfrm>
            <a:off x="6320587" y="928922"/>
            <a:ext cx="56130" cy="168235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4"/>
          <p:cNvSpPr/>
          <p:nvPr/>
        </p:nvSpPr>
        <p:spPr>
          <a:xfrm>
            <a:off x="6330214" y="916500"/>
            <a:ext cx="166372" cy="55509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4"/>
          <p:cNvSpPr/>
          <p:nvPr/>
        </p:nvSpPr>
        <p:spPr>
          <a:xfrm>
            <a:off x="6260264" y="875586"/>
            <a:ext cx="56208" cy="165285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4"/>
          <p:cNvSpPr/>
          <p:nvPr/>
        </p:nvSpPr>
        <p:spPr>
          <a:xfrm>
            <a:off x="6269270" y="858274"/>
            <a:ext cx="167071" cy="56208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4"/>
          <p:cNvSpPr/>
          <p:nvPr/>
        </p:nvSpPr>
        <p:spPr>
          <a:xfrm>
            <a:off x="6191635" y="820853"/>
            <a:ext cx="65213" cy="162257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4"/>
          <p:cNvSpPr/>
          <p:nvPr/>
        </p:nvSpPr>
        <p:spPr>
          <a:xfrm>
            <a:off x="6194430" y="792206"/>
            <a:ext cx="167071" cy="5255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4"/>
          <p:cNvSpPr/>
          <p:nvPr/>
        </p:nvSpPr>
        <p:spPr>
          <a:xfrm>
            <a:off x="6118192" y="773729"/>
            <a:ext cx="76315" cy="157444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4"/>
          <p:cNvSpPr/>
          <p:nvPr/>
        </p:nvSpPr>
        <p:spPr>
          <a:xfrm>
            <a:off x="6116872" y="732815"/>
            <a:ext cx="164276" cy="51627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4"/>
          <p:cNvSpPr/>
          <p:nvPr/>
        </p:nvSpPr>
        <p:spPr>
          <a:xfrm>
            <a:off x="6070136" y="747876"/>
            <a:ext cx="350289" cy="281582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4"/>
          <p:cNvSpPr/>
          <p:nvPr/>
        </p:nvSpPr>
        <p:spPr>
          <a:xfrm>
            <a:off x="6195827" y="880400"/>
            <a:ext cx="71424" cy="110319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4"/>
          <p:cNvSpPr/>
          <p:nvPr/>
        </p:nvSpPr>
        <p:spPr>
          <a:xfrm>
            <a:off x="6254752" y="860370"/>
            <a:ext cx="225219" cy="258525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4"/>
          <p:cNvSpPr/>
          <p:nvPr/>
        </p:nvSpPr>
        <p:spPr>
          <a:xfrm>
            <a:off x="6172304" y="907495"/>
            <a:ext cx="20107" cy="21505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4"/>
          <p:cNvSpPr/>
          <p:nvPr/>
        </p:nvSpPr>
        <p:spPr>
          <a:xfrm rot="-10476267">
            <a:off x="7662377" y="994528"/>
            <a:ext cx="257124" cy="29261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4"/>
          <p:cNvSpPr/>
          <p:nvPr/>
        </p:nvSpPr>
        <p:spPr>
          <a:xfrm rot="-10476267">
            <a:off x="7717260" y="938362"/>
            <a:ext cx="161789" cy="328092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4"/>
          <p:cNvSpPr/>
          <p:nvPr/>
        </p:nvSpPr>
        <p:spPr>
          <a:xfrm rot="-10476267">
            <a:off x="7711267" y="996790"/>
            <a:ext cx="205109" cy="267535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4"/>
          <p:cNvSpPr/>
          <p:nvPr/>
        </p:nvSpPr>
        <p:spPr>
          <a:xfrm rot="-10476267">
            <a:off x="7681631" y="995011"/>
            <a:ext cx="228710" cy="295407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4"/>
          <p:cNvSpPr/>
          <p:nvPr/>
        </p:nvSpPr>
        <p:spPr>
          <a:xfrm rot="-10476267">
            <a:off x="7940310" y="873212"/>
            <a:ext cx="124758" cy="215053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4"/>
          <p:cNvSpPr/>
          <p:nvPr/>
        </p:nvSpPr>
        <p:spPr>
          <a:xfrm rot="-10476267">
            <a:off x="7971023" y="859433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4"/>
          <p:cNvSpPr/>
          <p:nvPr/>
        </p:nvSpPr>
        <p:spPr>
          <a:xfrm rot="-10476267">
            <a:off x="8013170" y="931308"/>
            <a:ext cx="178869" cy="178486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4"/>
          <p:cNvSpPr/>
          <p:nvPr/>
        </p:nvSpPr>
        <p:spPr>
          <a:xfrm rot="-10476267">
            <a:off x="7866827" y="790423"/>
            <a:ext cx="125379" cy="214432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4"/>
          <p:cNvSpPr/>
          <p:nvPr/>
        </p:nvSpPr>
        <p:spPr>
          <a:xfrm rot="-10476267">
            <a:off x="7897442" y="776529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4"/>
          <p:cNvSpPr/>
          <p:nvPr/>
        </p:nvSpPr>
        <p:spPr>
          <a:xfrm rot="-10476267">
            <a:off x="7787595" y="711651"/>
            <a:ext cx="133530" cy="210628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4"/>
          <p:cNvSpPr/>
          <p:nvPr/>
        </p:nvSpPr>
        <p:spPr>
          <a:xfrm rot="-10476267">
            <a:off x="7807144" y="680349"/>
            <a:ext cx="221102" cy="64904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4"/>
          <p:cNvSpPr/>
          <p:nvPr/>
        </p:nvSpPr>
        <p:spPr>
          <a:xfrm rot="-10476267">
            <a:off x="7696853" y="642468"/>
            <a:ext cx="148281" cy="20379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4"/>
          <p:cNvSpPr/>
          <p:nvPr/>
        </p:nvSpPr>
        <p:spPr>
          <a:xfrm rot="-10476267">
            <a:off x="7713016" y="592648"/>
            <a:ext cx="216676" cy="66845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4"/>
          <p:cNvSpPr/>
          <p:nvPr/>
        </p:nvSpPr>
        <p:spPr>
          <a:xfrm rot="-10476267">
            <a:off x="8009934" y="927394"/>
            <a:ext cx="146961" cy="18066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4"/>
          <p:cNvSpPr/>
          <p:nvPr/>
        </p:nvSpPr>
        <p:spPr>
          <a:xfrm rot="-10476267">
            <a:off x="7950799" y="869649"/>
            <a:ext cx="72821" cy="217227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4"/>
          <p:cNvSpPr/>
          <p:nvPr/>
        </p:nvSpPr>
        <p:spPr>
          <a:xfrm rot="-10476267">
            <a:off x="7971007" y="857753"/>
            <a:ext cx="218307" cy="71037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4"/>
          <p:cNvSpPr/>
          <p:nvPr/>
        </p:nvSpPr>
        <p:spPr>
          <a:xfrm rot="-10476267">
            <a:off x="7877040" y="789042"/>
            <a:ext cx="75615" cy="21652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4"/>
          <p:cNvSpPr/>
          <p:nvPr/>
        </p:nvSpPr>
        <p:spPr>
          <a:xfrm rot="-10476267">
            <a:off x="7897450" y="774340"/>
            <a:ext cx="219005" cy="7158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4"/>
          <p:cNvSpPr/>
          <p:nvPr/>
        </p:nvSpPr>
        <p:spPr>
          <a:xfrm rot="-10476267">
            <a:off x="7794261" y="710070"/>
            <a:ext cx="86640" cy="212413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4"/>
          <p:cNvSpPr/>
          <p:nvPr/>
        </p:nvSpPr>
        <p:spPr>
          <a:xfrm rot="-10476267">
            <a:off x="7807131" y="678929"/>
            <a:ext cx="219005" cy="67932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4"/>
          <p:cNvSpPr/>
          <p:nvPr/>
        </p:nvSpPr>
        <p:spPr>
          <a:xfrm rot="-10476267">
            <a:off x="7702964" y="640828"/>
            <a:ext cx="101235" cy="205892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4"/>
          <p:cNvSpPr/>
          <p:nvPr/>
        </p:nvSpPr>
        <p:spPr>
          <a:xfrm rot="-10476267">
            <a:off x="7710900" y="591827"/>
            <a:ext cx="218307" cy="68786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4"/>
          <p:cNvSpPr/>
          <p:nvPr/>
        </p:nvSpPr>
        <p:spPr>
          <a:xfrm rot="-10476267">
            <a:off x="7634076" y="618039"/>
            <a:ext cx="463785" cy="368385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4"/>
          <p:cNvSpPr/>
          <p:nvPr/>
        </p:nvSpPr>
        <p:spPr>
          <a:xfrm rot="-10476267">
            <a:off x="7795549" y="789010"/>
            <a:ext cx="94325" cy="14487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4"/>
          <p:cNvSpPr/>
          <p:nvPr/>
        </p:nvSpPr>
        <p:spPr>
          <a:xfrm rot="-10476267">
            <a:off x="7867271" y="777898"/>
            <a:ext cx="295941" cy="338883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4"/>
          <p:cNvSpPr/>
          <p:nvPr/>
        </p:nvSpPr>
        <p:spPr>
          <a:xfrm rot="-10476267">
            <a:off x="7766788" y="819043"/>
            <a:ext cx="27094" cy="2849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4"/>
          <p:cNvSpPr/>
          <p:nvPr/>
        </p:nvSpPr>
        <p:spPr>
          <a:xfrm rot="4320501">
            <a:off x="1690264" y="536826"/>
            <a:ext cx="29979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4"/>
          <p:cNvSpPr/>
          <p:nvPr/>
        </p:nvSpPr>
        <p:spPr>
          <a:xfrm rot="4320501">
            <a:off x="1735055" y="526615"/>
            <a:ext cx="178042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4"/>
          <p:cNvSpPr/>
          <p:nvPr/>
        </p:nvSpPr>
        <p:spPr>
          <a:xfrm rot="4320501">
            <a:off x="1690734" y="533186"/>
            <a:ext cx="302449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4"/>
          <p:cNvSpPr/>
          <p:nvPr/>
        </p:nvSpPr>
        <p:spPr>
          <a:xfrm rot="4320501">
            <a:off x="1745576" y="599917"/>
            <a:ext cx="220742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4"/>
          <p:cNvSpPr/>
          <p:nvPr/>
        </p:nvSpPr>
        <p:spPr>
          <a:xfrm rot="-4312710">
            <a:off x="894688" y="167527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4"/>
          <p:cNvSpPr/>
          <p:nvPr/>
        </p:nvSpPr>
        <p:spPr>
          <a:xfrm rot="-4312710">
            <a:off x="889121" y="162264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4"/>
          <p:cNvSpPr/>
          <p:nvPr/>
        </p:nvSpPr>
        <p:spPr>
          <a:xfrm rot="-4312710">
            <a:off x="896267" y="174092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4"/>
          <p:cNvSpPr/>
          <p:nvPr/>
        </p:nvSpPr>
        <p:spPr>
          <a:xfrm rot="-4312710">
            <a:off x="896924" y="167247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14"/>
          <p:cNvSpPr/>
          <p:nvPr/>
        </p:nvSpPr>
        <p:spPr>
          <a:xfrm rot="6479528" flipH="1">
            <a:off x="935681" y="3127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14"/>
          <p:cNvSpPr/>
          <p:nvPr/>
        </p:nvSpPr>
        <p:spPr>
          <a:xfrm rot="6479528" flipH="1">
            <a:off x="870729" y="3033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4"/>
          <p:cNvSpPr/>
          <p:nvPr/>
        </p:nvSpPr>
        <p:spPr>
          <a:xfrm rot="6479528" flipH="1">
            <a:off x="1035223" y="3253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14"/>
          <p:cNvSpPr/>
          <p:nvPr/>
        </p:nvSpPr>
        <p:spPr>
          <a:xfrm rot="6479528" flipH="1">
            <a:off x="938255" y="3123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4"/>
          <p:cNvSpPr/>
          <p:nvPr/>
        </p:nvSpPr>
        <p:spPr>
          <a:xfrm rot="-6479572">
            <a:off x="7750487" y="2009155"/>
            <a:ext cx="363297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4"/>
          <p:cNvSpPr/>
          <p:nvPr/>
        </p:nvSpPr>
        <p:spPr>
          <a:xfrm rot="-6479572">
            <a:off x="7707971" y="1928427"/>
            <a:ext cx="461568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4"/>
          <p:cNvSpPr/>
          <p:nvPr/>
        </p:nvSpPr>
        <p:spPr>
          <a:xfrm rot="-6479572">
            <a:off x="7792574" y="2116820"/>
            <a:ext cx="235762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4"/>
          <p:cNvSpPr/>
          <p:nvPr/>
        </p:nvSpPr>
        <p:spPr>
          <a:xfrm rot="-6479572">
            <a:off x="7752087" y="2005515"/>
            <a:ext cx="359488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4"/>
          <p:cNvSpPr/>
          <p:nvPr/>
        </p:nvSpPr>
        <p:spPr>
          <a:xfrm rot="-4312710">
            <a:off x="7206488" y="422742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4"/>
          <p:cNvSpPr/>
          <p:nvPr/>
        </p:nvSpPr>
        <p:spPr>
          <a:xfrm rot="-4312710">
            <a:off x="7200921" y="417479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4"/>
          <p:cNvSpPr/>
          <p:nvPr/>
        </p:nvSpPr>
        <p:spPr>
          <a:xfrm rot="-4312710">
            <a:off x="7208067" y="429307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4"/>
          <p:cNvSpPr/>
          <p:nvPr/>
        </p:nvSpPr>
        <p:spPr>
          <a:xfrm rot="-4312710">
            <a:off x="7208724" y="422462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56350" y="95290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2819850" y="2302750"/>
            <a:ext cx="3504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3010950" y="3246700"/>
            <a:ext cx="31221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3"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16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518" name="Google Shape;1518;p1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2" name="Google Shape;1522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3" name="Google Shape;1523;p1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1" name="Google Shape;1571;p16"/>
          <p:cNvSpPr txBox="1">
            <a:spLocks noGrp="1"/>
          </p:cNvSpPr>
          <p:nvPr>
            <p:ph type="title" hasCustomPrompt="1"/>
          </p:nvPr>
        </p:nvSpPr>
        <p:spPr>
          <a:xfrm flipH="1">
            <a:off x="5186850" y="101285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6"/>
          <p:cNvSpPr txBox="1">
            <a:spLocks noGrp="1"/>
          </p:cNvSpPr>
          <p:nvPr>
            <p:ph type="title" idx="2"/>
          </p:nvPr>
        </p:nvSpPr>
        <p:spPr>
          <a:xfrm>
            <a:off x="4220700" y="2339975"/>
            <a:ext cx="39636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73" name="Google Shape;1573;p16"/>
          <p:cNvSpPr txBox="1">
            <a:spLocks noGrp="1"/>
          </p:cNvSpPr>
          <p:nvPr>
            <p:ph type="subTitle" idx="1"/>
          </p:nvPr>
        </p:nvSpPr>
        <p:spPr>
          <a:xfrm>
            <a:off x="4739804" y="3361300"/>
            <a:ext cx="29253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bg>
      <p:bgPr>
        <a:solidFill>
          <a:srgbClr val="FFECC6"/>
        </a:solidFill>
        <a:effectLst/>
      </p:bgPr>
    </p:bg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17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576" name="Google Shape;1576;p1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80" name="Google Shape;1580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1" name="Google Shape;1581;p1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9" name="Google Shape;1629;p17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30" name="Google Shape;1630;p17"/>
          <p:cNvSpPr/>
          <p:nvPr/>
        </p:nvSpPr>
        <p:spPr>
          <a:xfrm rot="3684608">
            <a:off x="8003720" y="506009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17"/>
          <p:cNvSpPr/>
          <p:nvPr/>
        </p:nvSpPr>
        <p:spPr>
          <a:xfrm rot="3684608">
            <a:off x="8005892" y="50162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17"/>
          <p:cNvSpPr/>
          <p:nvPr/>
        </p:nvSpPr>
        <p:spPr>
          <a:xfrm rot="3684608">
            <a:off x="8022441" y="539441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17"/>
          <p:cNvSpPr/>
          <p:nvPr/>
        </p:nvSpPr>
        <p:spPr>
          <a:xfrm rot="3684608">
            <a:off x="8075068" y="627423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17"/>
          <p:cNvSpPr/>
          <p:nvPr/>
        </p:nvSpPr>
        <p:spPr>
          <a:xfrm rot="3684608">
            <a:off x="8068749" y="626610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17"/>
          <p:cNvSpPr/>
          <p:nvPr/>
        </p:nvSpPr>
        <p:spPr>
          <a:xfrm rot="3684608">
            <a:off x="8088319" y="668067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7"/>
          <p:cNvSpPr/>
          <p:nvPr/>
        </p:nvSpPr>
        <p:spPr>
          <a:xfrm rot="3684608">
            <a:off x="8117965" y="443689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17"/>
          <p:cNvSpPr/>
          <p:nvPr/>
        </p:nvSpPr>
        <p:spPr>
          <a:xfrm rot="3684608">
            <a:off x="8143754" y="500515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17"/>
          <p:cNvSpPr/>
          <p:nvPr/>
        </p:nvSpPr>
        <p:spPr>
          <a:xfrm rot="3684608">
            <a:off x="8305793" y="9269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17"/>
          <p:cNvSpPr/>
          <p:nvPr/>
        </p:nvSpPr>
        <p:spPr>
          <a:xfrm rot="3684608">
            <a:off x="8292421" y="93844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17"/>
          <p:cNvSpPr/>
          <p:nvPr/>
        </p:nvSpPr>
        <p:spPr>
          <a:xfrm rot="3684608">
            <a:off x="8308463" y="996865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17"/>
          <p:cNvSpPr/>
          <p:nvPr/>
        </p:nvSpPr>
        <p:spPr>
          <a:xfrm rot="3684608">
            <a:off x="8321810" y="937404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17"/>
          <p:cNvSpPr/>
          <p:nvPr/>
        </p:nvSpPr>
        <p:spPr>
          <a:xfrm rot="3684608">
            <a:off x="8094397" y="891485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17"/>
          <p:cNvSpPr/>
          <p:nvPr/>
        </p:nvSpPr>
        <p:spPr>
          <a:xfrm rot="3684608">
            <a:off x="8166739" y="1043058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17"/>
          <p:cNvSpPr/>
          <p:nvPr/>
        </p:nvSpPr>
        <p:spPr>
          <a:xfrm rot="3684608">
            <a:off x="8096528" y="1036382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17"/>
          <p:cNvSpPr/>
          <p:nvPr/>
        </p:nvSpPr>
        <p:spPr>
          <a:xfrm rot="3684608">
            <a:off x="8151485" y="792236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17"/>
          <p:cNvSpPr/>
          <p:nvPr/>
        </p:nvSpPr>
        <p:spPr>
          <a:xfrm rot="3684608">
            <a:off x="8223847" y="943097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17"/>
          <p:cNvSpPr/>
          <p:nvPr/>
        </p:nvSpPr>
        <p:spPr>
          <a:xfrm rot="3684608">
            <a:off x="8212276" y="697553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17"/>
          <p:cNvSpPr/>
          <p:nvPr/>
        </p:nvSpPr>
        <p:spPr>
          <a:xfrm rot="3684608">
            <a:off x="8282916" y="827882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17"/>
          <p:cNvSpPr/>
          <p:nvPr/>
        </p:nvSpPr>
        <p:spPr>
          <a:xfrm rot="3684608">
            <a:off x="8263557" y="602519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17"/>
          <p:cNvSpPr/>
          <p:nvPr/>
        </p:nvSpPr>
        <p:spPr>
          <a:xfrm rot="3684608">
            <a:off x="8333130" y="707326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17"/>
          <p:cNvSpPr/>
          <p:nvPr/>
        </p:nvSpPr>
        <p:spPr>
          <a:xfrm rot="3684608">
            <a:off x="8195198" y="760260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17"/>
          <p:cNvSpPr/>
          <p:nvPr/>
        </p:nvSpPr>
        <p:spPr>
          <a:xfrm rot="3684608">
            <a:off x="8042479" y="830696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17"/>
          <p:cNvSpPr/>
          <p:nvPr/>
        </p:nvSpPr>
        <p:spPr>
          <a:xfrm rot="3684608">
            <a:off x="8223670" y="75338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17"/>
          <p:cNvSpPr/>
          <p:nvPr/>
        </p:nvSpPr>
        <p:spPr>
          <a:xfrm rot="3684608">
            <a:off x="8111764" y="101669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17"/>
          <p:cNvSpPr/>
          <p:nvPr/>
        </p:nvSpPr>
        <p:spPr>
          <a:xfrm rot="3684608">
            <a:off x="8128699" y="893152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17"/>
          <p:cNvSpPr/>
          <p:nvPr/>
        </p:nvSpPr>
        <p:spPr>
          <a:xfrm rot="3684608">
            <a:off x="8172675" y="103129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17"/>
          <p:cNvSpPr/>
          <p:nvPr/>
        </p:nvSpPr>
        <p:spPr>
          <a:xfrm rot="3684608">
            <a:off x="8182721" y="793719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17"/>
          <p:cNvSpPr/>
          <p:nvPr/>
        </p:nvSpPr>
        <p:spPr>
          <a:xfrm rot="3684608">
            <a:off x="8229831" y="931491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17"/>
          <p:cNvSpPr/>
          <p:nvPr/>
        </p:nvSpPr>
        <p:spPr>
          <a:xfrm rot="3684608">
            <a:off x="8240187" y="692376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17"/>
          <p:cNvSpPr/>
          <p:nvPr/>
        </p:nvSpPr>
        <p:spPr>
          <a:xfrm rot="3684608">
            <a:off x="8286900" y="81899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17"/>
          <p:cNvSpPr/>
          <p:nvPr/>
        </p:nvSpPr>
        <p:spPr>
          <a:xfrm rot="3684608">
            <a:off x="8284084" y="590806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17"/>
          <p:cNvSpPr/>
          <p:nvPr/>
        </p:nvSpPr>
        <p:spPr>
          <a:xfrm rot="3684608">
            <a:off x="8334797" y="700698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17"/>
          <p:cNvSpPr/>
          <p:nvPr/>
        </p:nvSpPr>
        <p:spPr>
          <a:xfrm rot="3684608">
            <a:off x="8118149" y="609048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17"/>
          <p:cNvSpPr/>
          <p:nvPr/>
        </p:nvSpPr>
        <p:spPr>
          <a:xfrm>
            <a:off x="7106219" y="543129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17"/>
          <p:cNvSpPr/>
          <p:nvPr/>
        </p:nvSpPr>
        <p:spPr>
          <a:xfrm>
            <a:off x="7118991" y="52628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17"/>
          <p:cNvSpPr/>
          <p:nvPr/>
        </p:nvSpPr>
        <p:spPr>
          <a:xfrm>
            <a:off x="7117955" y="568741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17"/>
          <p:cNvSpPr/>
          <p:nvPr/>
        </p:nvSpPr>
        <p:spPr>
          <a:xfrm>
            <a:off x="7104424" y="543267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17"/>
          <p:cNvSpPr/>
          <p:nvPr/>
        </p:nvSpPr>
        <p:spPr>
          <a:xfrm>
            <a:off x="7398300" y="464014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17"/>
          <p:cNvSpPr/>
          <p:nvPr/>
        </p:nvSpPr>
        <p:spPr>
          <a:xfrm>
            <a:off x="7401338" y="489833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17"/>
          <p:cNvSpPr/>
          <p:nvPr/>
        </p:nvSpPr>
        <p:spPr>
          <a:xfrm>
            <a:off x="7395815" y="46318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17"/>
          <p:cNvSpPr/>
          <p:nvPr/>
        </p:nvSpPr>
        <p:spPr>
          <a:xfrm>
            <a:off x="7418665" y="516274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17"/>
          <p:cNvSpPr/>
          <p:nvPr/>
        </p:nvSpPr>
        <p:spPr>
          <a:xfrm>
            <a:off x="7470440" y="554313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17"/>
          <p:cNvSpPr/>
          <p:nvPr/>
        </p:nvSpPr>
        <p:spPr>
          <a:xfrm>
            <a:off x="7737738" y="848958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17"/>
          <p:cNvSpPr/>
          <p:nvPr/>
        </p:nvSpPr>
        <p:spPr>
          <a:xfrm>
            <a:off x="7591732" y="842469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17"/>
          <p:cNvSpPr/>
          <p:nvPr/>
        </p:nvSpPr>
        <p:spPr>
          <a:xfrm>
            <a:off x="7402580" y="670155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17"/>
          <p:cNvSpPr/>
          <p:nvPr/>
        </p:nvSpPr>
        <p:spPr>
          <a:xfrm>
            <a:off x="7490667" y="788414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17"/>
          <p:cNvSpPr/>
          <p:nvPr/>
        </p:nvSpPr>
        <p:spPr>
          <a:xfrm>
            <a:off x="7508547" y="809746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17"/>
          <p:cNvSpPr/>
          <p:nvPr/>
        </p:nvSpPr>
        <p:spPr>
          <a:xfrm>
            <a:off x="7427225" y="683962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17"/>
          <p:cNvSpPr/>
          <p:nvPr/>
        </p:nvSpPr>
        <p:spPr>
          <a:xfrm>
            <a:off x="7615135" y="862766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17"/>
          <p:cNvSpPr/>
          <p:nvPr/>
        </p:nvSpPr>
        <p:spPr>
          <a:xfrm>
            <a:off x="7783991" y="873328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17"/>
          <p:cNvSpPr/>
          <p:nvPr/>
        </p:nvSpPr>
        <p:spPr>
          <a:xfrm>
            <a:off x="7742709" y="847716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17"/>
          <p:cNvSpPr/>
          <p:nvPr/>
        </p:nvSpPr>
        <p:spPr>
          <a:xfrm>
            <a:off x="7596082" y="841779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17"/>
          <p:cNvSpPr/>
          <p:nvPr/>
        </p:nvSpPr>
        <p:spPr>
          <a:xfrm>
            <a:off x="7402580" y="668222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17"/>
          <p:cNvSpPr/>
          <p:nvPr/>
        </p:nvSpPr>
        <p:spPr>
          <a:xfrm>
            <a:off x="7493774" y="787171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17"/>
          <p:cNvSpPr/>
          <p:nvPr/>
        </p:nvSpPr>
        <p:spPr>
          <a:xfrm>
            <a:off x="7803044" y="93518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17"/>
          <p:cNvSpPr/>
          <p:nvPr/>
        </p:nvSpPr>
        <p:spPr>
          <a:xfrm>
            <a:off x="7610233" y="927936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17"/>
          <p:cNvSpPr/>
          <p:nvPr/>
        </p:nvSpPr>
        <p:spPr>
          <a:xfrm>
            <a:off x="7391535" y="713510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17"/>
          <p:cNvSpPr/>
          <p:nvPr/>
        </p:nvSpPr>
        <p:spPr>
          <a:xfrm>
            <a:off x="7497502" y="861247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17"/>
          <p:cNvSpPr/>
          <p:nvPr/>
        </p:nvSpPr>
        <p:spPr>
          <a:xfrm rot="-10221533">
            <a:off x="614637" y="787049"/>
            <a:ext cx="273633" cy="443536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17"/>
          <p:cNvSpPr/>
          <p:nvPr/>
        </p:nvSpPr>
        <p:spPr>
          <a:xfrm rot="-10221533">
            <a:off x="639272" y="641939"/>
            <a:ext cx="257665" cy="590423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17"/>
          <p:cNvSpPr/>
          <p:nvPr/>
        </p:nvSpPr>
        <p:spPr>
          <a:xfrm rot="-10221533">
            <a:off x="658357" y="908388"/>
            <a:ext cx="218787" cy="325809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17"/>
          <p:cNvSpPr/>
          <p:nvPr/>
        </p:nvSpPr>
        <p:spPr>
          <a:xfrm rot="-10221533">
            <a:off x="623109" y="787688"/>
            <a:ext cx="263913" cy="447107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17"/>
          <p:cNvSpPr/>
          <p:nvPr/>
        </p:nvSpPr>
        <p:spPr>
          <a:xfrm rot="-10221533">
            <a:off x="767565" y="608298"/>
            <a:ext cx="510768" cy="3423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17"/>
          <p:cNvSpPr/>
          <p:nvPr/>
        </p:nvSpPr>
        <p:spPr>
          <a:xfrm rot="-10221533">
            <a:off x="628830" y="604582"/>
            <a:ext cx="647932" cy="325908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17"/>
          <p:cNvSpPr/>
          <p:nvPr/>
        </p:nvSpPr>
        <p:spPr>
          <a:xfrm rot="-10221533">
            <a:off x="970319" y="671119"/>
            <a:ext cx="302791" cy="295757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17"/>
          <p:cNvSpPr/>
          <p:nvPr/>
        </p:nvSpPr>
        <p:spPr>
          <a:xfrm rot="-10221533">
            <a:off x="767592" y="606495"/>
            <a:ext cx="508190" cy="34544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17"/>
          <p:cNvSpPr/>
          <p:nvPr/>
        </p:nvSpPr>
        <p:spPr>
          <a:xfrm rot="6479528" flipH="1">
            <a:off x="639706" y="4086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17"/>
          <p:cNvSpPr/>
          <p:nvPr/>
        </p:nvSpPr>
        <p:spPr>
          <a:xfrm rot="6479528" flipH="1">
            <a:off x="574754" y="3992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17"/>
          <p:cNvSpPr/>
          <p:nvPr/>
        </p:nvSpPr>
        <p:spPr>
          <a:xfrm rot="6479528" flipH="1">
            <a:off x="739248" y="4212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17"/>
          <p:cNvSpPr/>
          <p:nvPr/>
        </p:nvSpPr>
        <p:spPr>
          <a:xfrm rot="6479528" flipH="1">
            <a:off x="642280" y="4082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bg>
      <p:bgPr>
        <a:solidFill>
          <a:srgbClr val="FFECC6"/>
        </a:solidFill>
        <a:effectLst/>
      </p:bgPr>
    </p:bg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2" name="Google Shape;1702;p18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703" name="Google Shape;1703;p1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07" name="Google Shape;1707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8" name="Google Shape;1708;p1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6" name="Google Shape;1756;p18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57" name="Google Shape;1757;p18"/>
          <p:cNvSpPr/>
          <p:nvPr/>
        </p:nvSpPr>
        <p:spPr>
          <a:xfrm rot="-7115431">
            <a:off x="1016225" y="4459207"/>
            <a:ext cx="76880" cy="6441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18"/>
          <p:cNvSpPr/>
          <p:nvPr/>
        </p:nvSpPr>
        <p:spPr>
          <a:xfrm rot="-7115431">
            <a:off x="1020740" y="4461244"/>
            <a:ext cx="70431" cy="66276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18"/>
          <p:cNvSpPr/>
          <p:nvPr/>
        </p:nvSpPr>
        <p:spPr>
          <a:xfrm rot="-7115431">
            <a:off x="1046923" y="4469646"/>
            <a:ext cx="29519" cy="24217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18"/>
          <p:cNvSpPr/>
          <p:nvPr/>
        </p:nvSpPr>
        <p:spPr>
          <a:xfrm rot="-7115431">
            <a:off x="961104" y="4347058"/>
            <a:ext cx="68497" cy="6849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18"/>
          <p:cNvSpPr/>
          <p:nvPr/>
        </p:nvSpPr>
        <p:spPr>
          <a:xfrm rot="-7115431">
            <a:off x="955623" y="4345848"/>
            <a:ext cx="79602" cy="70431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18"/>
          <p:cNvSpPr/>
          <p:nvPr/>
        </p:nvSpPr>
        <p:spPr>
          <a:xfrm rot="-7115431">
            <a:off x="990652" y="4356667"/>
            <a:ext cx="27155" cy="227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18"/>
          <p:cNvSpPr/>
          <p:nvPr/>
        </p:nvSpPr>
        <p:spPr>
          <a:xfrm rot="-7115431">
            <a:off x="789224" y="4352676"/>
            <a:ext cx="202194" cy="22641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18"/>
          <p:cNvSpPr/>
          <p:nvPr/>
        </p:nvSpPr>
        <p:spPr>
          <a:xfrm rot="-7115431">
            <a:off x="911505" y="4387719"/>
            <a:ext cx="56961" cy="140791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18"/>
          <p:cNvSpPr/>
          <p:nvPr/>
        </p:nvSpPr>
        <p:spPr>
          <a:xfrm rot="-7115431">
            <a:off x="496159" y="3914359"/>
            <a:ext cx="328082" cy="234580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18"/>
          <p:cNvSpPr/>
          <p:nvPr/>
        </p:nvSpPr>
        <p:spPr>
          <a:xfrm rot="-7115431">
            <a:off x="504049" y="3971068"/>
            <a:ext cx="332094" cy="167659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18"/>
          <p:cNvSpPr/>
          <p:nvPr/>
        </p:nvSpPr>
        <p:spPr>
          <a:xfrm rot="-7115431">
            <a:off x="553897" y="3890988"/>
            <a:ext cx="267968" cy="195746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18"/>
          <p:cNvSpPr/>
          <p:nvPr/>
        </p:nvSpPr>
        <p:spPr>
          <a:xfrm rot="-7115431">
            <a:off x="499815" y="3903143"/>
            <a:ext cx="310170" cy="236514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18"/>
          <p:cNvSpPr/>
          <p:nvPr/>
        </p:nvSpPr>
        <p:spPr>
          <a:xfrm rot="-7115431">
            <a:off x="891381" y="3981484"/>
            <a:ext cx="121016" cy="199042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18"/>
          <p:cNvSpPr/>
          <p:nvPr/>
        </p:nvSpPr>
        <p:spPr>
          <a:xfrm rot="-7115431">
            <a:off x="734994" y="3956990"/>
            <a:ext cx="213013" cy="88630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18"/>
          <p:cNvSpPr/>
          <p:nvPr/>
        </p:nvSpPr>
        <p:spPr>
          <a:xfrm rot="-7115431">
            <a:off x="873005" y="3863481"/>
            <a:ext cx="137495" cy="188079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18"/>
          <p:cNvSpPr/>
          <p:nvPr/>
        </p:nvSpPr>
        <p:spPr>
          <a:xfrm rot="-7115431">
            <a:off x="840354" y="4069821"/>
            <a:ext cx="121231" cy="199042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18"/>
          <p:cNvSpPr/>
          <p:nvPr/>
        </p:nvSpPr>
        <p:spPr>
          <a:xfrm rot="-7115431">
            <a:off x="683951" y="4045530"/>
            <a:ext cx="213228" cy="8906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18"/>
          <p:cNvSpPr/>
          <p:nvPr/>
        </p:nvSpPr>
        <p:spPr>
          <a:xfrm rot="-7115431">
            <a:off x="787823" y="4152518"/>
            <a:ext cx="119654" cy="20061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18"/>
          <p:cNvSpPr/>
          <p:nvPr/>
        </p:nvSpPr>
        <p:spPr>
          <a:xfrm rot="-7115431">
            <a:off x="632881" y="4162909"/>
            <a:ext cx="211724" cy="7422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18"/>
          <p:cNvSpPr/>
          <p:nvPr/>
        </p:nvSpPr>
        <p:spPr>
          <a:xfrm rot="-7115431">
            <a:off x="745405" y="4238894"/>
            <a:ext cx="116430" cy="19882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18"/>
          <p:cNvSpPr/>
          <p:nvPr/>
        </p:nvSpPr>
        <p:spPr>
          <a:xfrm rot="-7115431">
            <a:off x="591484" y="4279596"/>
            <a:ext cx="208428" cy="6484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18"/>
          <p:cNvSpPr/>
          <p:nvPr/>
        </p:nvSpPr>
        <p:spPr>
          <a:xfrm rot="-7115431">
            <a:off x="851674" y="4172511"/>
            <a:ext cx="71004" cy="124813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18"/>
          <p:cNvSpPr/>
          <p:nvPr/>
        </p:nvSpPr>
        <p:spPr>
          <a:xfrm rot="-7115431">
            <a:off x="767564" y="3887992"/>
            <a:ext cx="291039" cy="346639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18"/>
          <p:cNvSpPr/>
          <p:nvPr/>
        </p:nvSpPr>
        <p:spPr>
          <a:xfrm rot="-7115431">
            <a:off x="866601" y="4283528"/>
            <a:ext cx="30738" cy="19918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18"/>
          <p:cNvSpPr/>
          <p:nvPr/>
        </p:nvSpPr>
        <p:spPr>
          <a:xfrm rot="-7115431">
            <a:off x="902291" y="3879001"/>
            <a:ext cx="94649" cy="190085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18"/>
          <p:cNvSpPr/>
          <p:nvPr/>
        </p:nvSpPr>
        <p:spPr>
          <a:xfrm rot="-7115431">
            <a:off x="918528" y="3978854"/>
            <a:ext cx="63338" cy="200188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18"/>
          <p:cNvSpPr/>
          <p:nvPr/>
        </p:nvSpPr>
        <p:spPr>
          <a:xfrm rot="-7115431">
            <a:off x="751421" y="3965169"/>
            <a:ext cx="191304" cy="90923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18"/>
          <p:cNvSpPr/>
          <p:nvPr/>
        </p:nvSpPr>
        <p:spPr>
          <a:xfrm rot="-7115431">
            <a:off x="867866" y="4066566"/>
            <a:ext cx="65917" cy="20097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18"/>
          <p:cNvSpPr/>
          <p:nvPr/>
        </p:nvSpPr>
        <p:spPr>
          <a:xfrm rot="-7115431">
            <a:off x="700621" y="4054068"/>
            <a:ext cx="191232" cy="9085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8"/>
          <p:cNvSpPr/>
          <p:nvPr/>
        </p:nvSpPr>
        <p:spPr>
          <a:xfrm rot="-7115431">
            <a:off x="818582" y="4155620"/>
            <a:ext cx="64054" cy="202123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8"/>
          <p:cNvSpPr/>
          <p:nvPr/>
        </p:nvSpPr>
        <p:spPr>
          <a:xfrm rot="-7115431">
            <a:off x="644023" y="4167591"/>
            <a:ext cx="197035" cy="7745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18"/>
          <p:cNvSpPr/>
          <p:nvPr/>
        </p:nvSpPr>
        <p:spPr>
          <a:xfrm rot="-7115431">
            <a:off x="776358" y="4247098"/>
            <a:ext cx="67207" cy="201048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18"/>
          <p:cNvSpPr/>
          <p:nvPr/>
        </p:nvSpPr>
        <p:spPr>
          <a:xfrm rot="-7115431">
            <a:off x="596950" y="4283847"/>
            <a:ext cx="201478" cy="66491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18"/>
          <p:cNvSpPr/>
          <p:nvPr/>
        </p:nvSpPr>
        <p:spPr>
          <a:xfrm rot="-7115431">
            <a:off x="639885" y="4009322"/>
            <a:ext cx="351368" cy="42258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18"/>
          <p:cNvSpPr/>
          <p:nvPr/>
        </p:nvSpPr>
        <p:spPr>
          <a:xfrm rot="10800000">
            <a:off x="1686210" y="4268704"/>
            <a:ext cx="205718" cy="221878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18"/>
          <p:cNvSpPr/>
          <p:nvPr/>
        </p:nvSpPr>
        <p:spPr>
          <a:xfrm rot="10800000">
            <a:off x="1690634" y="4285970"/>
            <a:ext cx="189926" cy="219604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18"/>
          <p:cNvSpPr/>
          <p:nvPr/>
        </p:nvSpPr>
        <p:spPr>
          <a:xfrm rot="10800000">
            <a:off x="1701018" y="4270301"/>
            <a:ext cx="180464" cy="197484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18"/>
          <p:cNvSpPr/>
          <p:nvPr/>
        </p:nvSpPr>
        <p:spPr>
          <a:xfrm rot="10800000">
            <a:off x="1702677" y="4267045"/>
            <a:ext cx="190848" cy="223414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18"/>
          <p:cNvSpPr/>
          <p:nvPr/>
        </p:nvSpPr>
        <p:spPr>
          <a:xfrm rot="10800000">
            <a:off x="1366518" y="4374758"/>
            <a:ext cx="265442" cy="186240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18"/>
          <p:cNvSpPr/>
          <p:nvPr/>
        </p:nvSpPr>
        <p:spPr>
          <a:xfrm rot="10800000">
            <a:off x="1393922" y="4365726"/>
            <a:ext cx="235334" cy="17229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18"/>
          <p:cNvSpPr/>
          <p:nvPr/>
        </p:nvSpPr>
        <p:spPr>
          <a:xfrm rot="10800000">
            <a:off x="1369221" y="4374451"/>
            <a:ext cx="264951" cy="187284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18"/>
          <p:cNvSpPr/>
          <p:nvPr/>
        </p:nvSpPr>
        <p:spPr>
          <a:xfrm rot="10800000">
            <a:off x="1316318" y="4412239"/>
            <a:ext cx="297517" cy="10224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18"/>
          <p:cNvSpPr/>
          <p:nvPr/>
        </p:nvSpPr>
        <p:spPr>
          <a:xfrm rot="10800000">
            <a:off x="1255611" y="4182680"/>
            <a:ext cx="312141" cy="297947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18"/>
          <p:cNvSpPr/>
          <p:nvPr/>
        </p:nvSpPr>
        <p:spPr>
          <a:xfrm rot="10800000">
            <a:off x="1235463" y="4125780"/>
            <a:ext cx="94380" cy="92598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18"/>
          <p:cNvSpPr/>
          <p:nvPr/>
        </p:nvSpPr>
        <p:spPr>
          <a:xfrm rot="10800000">
            <a:off x="1366522" y="4130450"/>
            <a:ext cx="93274" cy="93704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18"/>
          <p:cNvSpPr/>
          <p:nvPr/>
        </p:nvSpPr>
        <p:spPr>
          <a:xfrm rot="10800000">
            <a:off x="1528794" y="4296476"/>
            <a:ext cx="99357" cy="81046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18"/>
          <p:cNvSpPr/>
          <p:nvPr/>
        </p:nvSpPr>
        <p:spPr>
          <a:xfrm rot="10800000">
            <a:off x="1454263" y="4182187"/>
            <a:ext cx="95486" cy="90078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18"/>
          <p:cNvSpPr/>
          <p:nvPr/>
        </p:nvSpPr>
        <p:spPr>
          <a:xfrm rot="10800000">
            <a:off x="1497582" y="4214138"/>
            <a:ext cx="36253" cy="39140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18"/>
          <p:cNvSpPr/>
          <p:nvPr/>
        </p:nvSpPr>
        <p:spPr>
          <a:xfrm rot="10800000">
            <a:off x="1562835" y="4326276"/>
            <a:ext cx="43380" cy="38956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18"/>
          <p:cNvSpPr/>
          <p:nvPr/>
        </p:nvSpPr>
        <p:spPr>
          <a:xfrm rot="10800000">
            <a:off x="1400502" y="4160988"/>
            <a:ext cx="38465" cy="45101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18"/>
          <p:cNvSpPr/>
          <p:nvPr/>
        </p:nvSpPr>
        <p:spPr>
          <a:xfrm rot="10800000">
            <a:off x="1252423" y="4155826"/>
            <a:ext cx="36253" cy="4086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18"/>
          <p:cNvSpPr/>
          <p:nvPr/>
        </p:nvSpPr>
        <p:spPr>
          <a:xfrm rot="10800000">
            <a:off x="1238167" y="4125534"/>
            <a:ext cx="87252" cy="93949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18"/>
          <p:cNvSpPr/>
          <p:nvPr/>
        </p:nvSpPr>
        <p:spPr>
          <a:xfrm rot="10800000">
            <a:off x="1369226" y="4129712"/>
            <a:ext cx="86699" cy="9505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8"/>
          <p:cNvSpPr/>
          <p:nvPr/>
        </p:nvSpPr>
        <p:spPr>
          <a:xfrm rot="10800000">
            <a:off x="1528794" y="4296414"/>
            <a:ext cx="99357" cy="82828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18"/>
          <p:cNvSpPr/>
          <p:nvPr/>
        </p:nvSpPr>
        <p:spPr>
          <a:xfrm rot="10800000">
            <a:off x="1458626" y="4181388"/>
            <a:ext cx="88358" cy="9198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18"/>
          <p:cNvSpPr/>
          <p:nvPr/>
        </p:nvSpPr>
        <p:spPr>
          <a:xfrm rot="10800000">
            <a:off x="1252423" y="4120065"/>
            <a:ext cx="19294" cy="21567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18"/>
          <p:cNvSpPr/>
          <p:nvPr/>
        </p:nvSpPr>
        <p:spPr>
          <a:xfrm rot="10800000">
            <a:off x="1422437" y="4125533"/>
            <a:ext cx="20891" cy="22550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18"/>
          <p:cNvSpPr/>
          <p:nvPr/>
        </p:nvSpPr>
        <p:spPr>
          <a:xfrm rot="10800000">
            <a:off x="1609410" y="4322036"/>
            <a:ext cx="28572" cy="1689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18"/>
          <p:cNvSpPr/>
          <p:nvPr/>
        </p:nvSpPr>
        <p:spPr>
          <a:xfrm rot="10800000">
            <a:off x="1513988" y="4177086"/>
            <a:ext cx="29678" cy="30354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18"/>
          <p:cNvSpPr/>
          <p:nvPr/>
        </p:nvSpPr>
        <p:spPr>
          <a:xfrm rot="-10329356">
            <a:off x="634503" y="675602"/>
            <a:ext cx="208879" cy="338558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18"/>
          <p:cNvSpPr/>
          <p:nvPr/>
        </p:nvSpPr>
        <p:spPr>
          <a:xfrm rot="-10329356">
            <a:off x="651588" y="564465"/>
            <a:ext cx="196690" cy="45067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18"/>
          <p:cNvSpPr/>
          <p:nvPr/>
        </p:nvSpPr>
        <p:spPr>
          <a:xfrm rot="-10329356">
            <a:off x="669365" y="767808"/>
            <a:ext cx="167013" cy="248695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18"/>
          <p:cNvSpPr/>
          <p:nvPr/>
        </p:nvSpPr>
        <p:spPr>
          <a:xfrm rot="-10329356">
            <a:off x="641026" y="676002"/>
            <a:ext cx="201460" cy="341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18"/>
          <p:cNvSpPr/>
          <p:nvPr/>
        </p:nvSpPr>
        <p:spPr>
          <a:xfrm rot="-10329356">
            <a:off x="745664" y="532760"/>
            <a:ext cx="389898" cy="261338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18"/>
          <p:cNvSpPr/>
          <p:nvPr/>
        </p:nvSpPr>
        <p:spPr>
          <a:xfrm rot="-10329356">
            <a:off x="639500" y="531607"/>
            <a:ext cx="494603" cy="24877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8"/>
          <p:cNvSpPr/>
          <p:nvPr/>
        </p:nvSpPr>
        <p:spPr>
          <a:xfrm rot="-10329356">
            <a:off x="901346" y="578334"/>
            <a:ext cx="231138" cy="2257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18"/>
          <p:cNvSpPr/>
          <p:nvPr/>
        </p:nvSpPr>
        <p:spPr>
          <a:xfrm rot="-10329356">
            <a:off x="745678" y="531414"/>
            <a:ext cx="387930" cy="26368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18"/>
          <p:cNvSpPr/>
          <p:nvPr/>
        </p:nvSpPr>
        <p:spPr>
          <a:xfrm>
            <a:off x="8214005" y="1022857"/>
            <a:ext cx="299117" cy="244108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18"/>
          <p:cNvSpPr/>
          <p:nvPr/>
        </p:nvSpPr>
        <p:spPr>
          <a:xfrm>
            <a:off x="8214005" y="1023165"/>
            <a:ext cx="376073" cy="326838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18"/>
          <p:cNvSpPr/>
          <p:nvPr/>
        </p:nvSpPr>
        <p:spPr>
          <a:xfrm>
            <a:off x="8214005" y="1021085"/>
            <a:ext cx="202210" cy="225621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18"/>
          <p:cNvSpPr/>
          <p:nvPr/>
        </p:nvSpPr>
        <p:spPr>
          <a:xfrm>
            <a:off x="8210539" y="1022702"/>
            <a:ext cx="300119" cy="244801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18"/>
          <p:cNvSpPr/>
          <p:nvPr/>
        </p:nvSpPr>
        <p:spPr>
          <a:xfrm>
            <a:off x="7575648" y="490965"/>
            <a:ext cx="195663" cy="228163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18"/>
          <p:cNvSpPr/>
          <p:nvPr/>
        </p:nvSpPr>
        <p:spPr>
          <a:xfrm>
            <a:off x="7581502" y="448675"/>
            <a:ext cx="183337" cy="267910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18"/>
          <p:cNvSpPr/>
          <p:nvPr/>
        </p:nvSpPr>
        <p:spPr>
          <a:xfrm>
            <a:off x="7575956" y="490734"/>
            <a:ext cx="189192" cy="230551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18"/>
          <p:cNvSpPr/>
          <p:nvPr/>
        </p:nvSpPr>
        <p:spPr>
          <a:xfrm>
            <a:off x="7580116" y="572154"/>
            <a:ext cx="165081" cy="152057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18"/>
          <p:cNvSpPr/>
          <p:nvPr/>
        </p:nvSpPr>
        <p:spPr>
          <a:xfrm>
            <a:off x="7799423" y="476252"/>
            <a:ext cx="283326" cy="259976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18"/>
          <p:cNvSpPr/>
          <p:nvPr/>
        </p:nvSpPr>
        <p:spPr>
          <a:xfrm>
            <a:off x="7775082" y="446904"/>
            <a:ext cx="296652" cy="288940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18"/>
          <p:cNvSpPr/>
          <p:nvPr/>
        </p:nvSpPr>
        <p:spPr>
          <a:xfrm>
            <a:off x="7811132" y="475867"/>
            <a:ext cx="268843" cy="262133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18"/>
          <p:cNvSpPr/>
          <p:nvPr/>
        </p:nvSpPr>
        <p:spPr>
          <a:xfrm>
            <a:off x="7892939" y="517848"/>
            <a:ext cx="188421" cy="220768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18"/>
          <p:cNvSpPr/>
          <p:nvPr/>
        </p:nvSpPr>
        <p:spPr>
          <a:xfrm>
            <a:off x="8127653" y="501518"/>
            <a:ext cx="387396" cy="366509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18"/>
          <p:cNvSpPr/>
          <p:nvPr/>
        </p:nvSpPr>
        <p:spPr>
          <a:xfrm>
            <a:off x="8136974" y="682615"/>
            <a:ext cx="37900" cy="42675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18"/>
          <p:cNvSpPr/>
          <p:nvPr/>
        </p:nvSpPr>
        <p:spPr>
          <a:xfrm>
            <a:off x="8262073" y="914475"/>
            <a:ext cx="44833" cy="33200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18"/>
          <p:cNvSpPr/>
          <p:nvPr/>
        </p:nvSpPr>
        <p:spPr>
          <a:xfrm>
            <a:off x="8038682" y="868720"/>
            <a:ext cx="39903" cy="42598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18"/>
          <p:cNvSpPr/>
          <p:nvPr/>
        </p:nvSpPr>
        <p:spPr>
          <a:xfrm>
            <a:off x="8106701" y="766732"/>
            <a:ext cx="26268" cy="27577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18"/>
          <p:cNvSpPr/>
          <p:nvPr/>
        </p:nvSpPr>
        <p:spPr>
          <a:xfrm>
            <a:off x="8333635" y="790919"/>
            <a:ext cx="46142" cy="41981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18"/>
          <p:cNvSpPr/>
          <p:nvPr/>
        </p:nvSpPr>
        <p:spPr>
          <a:xfrm>
            <a:off x="8400960" y="667055"/>
            <a:ext cx="35127" cy="34818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18"/>
          <p:cNvSpPr/>
          <p:nvPr/>
        </p:nvSpPr>
        <p:spPr>
          <a:xfrm>
            <a:off x="8290266" y="715045"/>
            <a:ext cx="114932" cy="98367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8"/>
          <p:cNvSpPr/>
          <p:nvPr/>
        </p:nvSpPr>
        <p:spPr>
          <a:xfrm>
            <a:off x="8211232" y="831822"/>
            <a:ext cx="128644" cy="102758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18"/>
          <p:cNvSpPr/>
          <p:nvPr/>
        </p:nvSpPr>
        <p:spPr>
          <a:xfrm>
            <a:off x="8047002" y="816262"/>
            <a:ext cx="118245" cy="105916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18"/>
          <p:cNvSpPr/>
          <p:nvPr/>
        </p:nvSpPr>
        <p:spPr>
          <a:xfrm>
            <a:off x="8120489" y="749554"/>
            <a:ext cx="70177" cy="71176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18"/>
          <p:cNvSpPr/>
          <p:nvPr/>
        </p:nvSpPr>
        <p:spPr>
          <a:xfrm>
            <a:off x="8148683" y="640095"/>
            <a:ext cx="105920" cy="98752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18"/>
          <p:cNvSpPr/>
          <p:nvPr/>
        </p:nvSpPr>
        <p:spPr>
          <a:xfrm>
            <a:off x="8361135" y="615368"/>
            <a:ext cx="83272" cy="78185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18"/>
          <p:cNvSpPr/>
          <p:nvPr/>
        </p:nvSpPr>
        <p:spPr>
          <a:xfrm>
            <a:off x="8308137" y="749708"/>
            <a:ext cx="53075" cy="52149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18"/>
          <p:cNvSpPr/>
          <p:nvPr/>
        </p:nvSpPr>
        <p:spPr>
          <a:xfrm>
            <a:off x="8227717" y="864945"/>
            <a:ext cx="57158" cy="58158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18"/>
          <p:cNvSpPr/>
          <p:nvPr/>
        </p:nvSpPr>
        <p:spPr>
          <a:xfrm>
            <a:off x="8070958" y="852466"/>
            <a:ext cx="60625" cy="61470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18"/>
          <p:cNvSpPr/>
          <p:nvPr/>
        </p:nvSpPr>
        <p:spPr>
          <a:xfrm>
            <a:off x="8167941" y="674296"/>
            <a:ext cx="46836" cy="4806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18"/>
          <p:cNvSpPr/>
          <p:nvPr/>
        </p:nvSpPr>
        <p:spPr>
          <a:xfrm>
            <a:off x="8130812" y="777516"/>
            <a:ext cx="30274" cy="32199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18"/>
          <p:cNvSpPr/>
          <p:nvPr/>
        </p:nvSpPr>
        <p:spPr>
          <a:xfrm>
            <a:off x="8380393" y="644794"/>
            <a:ext cx="35820" cy="36743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18"/>
          <p:cNvSpPr/>
          <p:nvPr/>
        </p:nvSpPr>
        <p:spPr>
          <a:xfrm>
            <a:off x="8290266" y="714429"/>
            <a:ext cx="104379" cy="101449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18"/>
          <p:cNvSpPr/>
          <p:nvPr/>
        </p:nvSpPr>
        <p:spPr>
          <a:xfrm>
            <a:off x="8345960" y="765345"/>
            <a:ext cx="3543" cy="354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18"/>
          <p:cNvSpPr/>
          <p:nvPr/>
        </p:nvSpPr>
        <p:spPr>
          <a:xfrm>
            <a:off x="8207072" y="829974"/>
            <a:ext cx="119015" cy="104684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18"/>
          <p:cNvSpPr/>
          <p:nvPr/>
        </p:nvSpPr>
        <p:spPr>
          <a:xfrm>
            <a:off x="8048311" y="816262"/>
            <a:ext cx="107306" cy="10730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18"/>
          <p:cNvSpPr/>
          <p:nvPr/>
        </p:nvSpPr>
        <p:spPr>
          <a:xfrm>
            <a:off x="8117023" y="884280"/>
            <a:ext cx="2850" cy="4237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18"/>
          <p:cNvSpPr/>
          <p:nvPr/>
        </p:nvSpPr>
        <p:spPr>
          <a:xfrm>
            <a:off x="8118410" y="750248"/>
            <a:ext cx="73643" cy="72947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18"/>
          <p:cNvSpPr/>
          <p:nvPr/>
        </p:nvSpPr>
        <p:spPr>
          <a:xfrm>
            <a:off x="8149376" y="638015"/>
            <a:ext cx="104533" cy="101217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18"/>
          <p:cNvSpPr/>
          <p:nvPr/>
        </p:nvSpPr>
        <p:spPr>
          <a:xfrm>
            <a:off x="8354125" y="613905"/>
            <a:ext cx="91592" cy="80265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3" name="Google Shape;1863;p18"/>
          <p:cNvGrpSpPr/>
          <p:nvPr/>
        </p:nvGrpSpPr>
        <p:grpSpPr>
          <a:xfrm>
            <a:off x="7504459" y="1634334"/>
            <a:ext cx="1010586" cy="2708993"/>
            <a:chOff x="7504459" y="1634334"/>
            <a:chExt cx="1010586" cy="2708993"/>
          </a:xfrm>
        </p:grpSpPr>
        <p:sp>
          <p:nvSpPr>
            <p:cNvPr id="1864" name="Google Shape;1864;p18"/>
            <p:cNvSpPr/>
            <p:nvPr/>
          </p:nvSpPr>
          <p:spPr>
            <a:xfrm rot="-6479572">
              <a:off x="8081662" y="1806355"/>
              <a:ext cx="363297" cy="32550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8"/>
            <p:cNvSpPr/>
            <p:nvPr/>
          </p:nvSpPr>
          <p:spPr>
            <a:xfrm rot="-6479572">
              <a:off x="8039146" y="1725627"/>
              <a:ext cx="461568" cy="363887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8"/>
            <p:cNvSpPr/>
            <p:nvPr/>
          </p:nvSpPr>
          <p:spPr>
            <a:xfrm rot="-6479572">
              <a:off x="8123749" y="1914020"/>
              <a:ext cx="235762" cy="257057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8"/>
            <p:cNvSpPr/>
            <p:nvPr/>
          </p:nvSpPr>
          <p:spPr>
            <a:xfrm rot="-6479572">
              <a:off x="8083262" y="1802715"/>
              <a:ext cx="359488" cy="328985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8"/>
            <p:cNvSpPr/>
            <p:nvPr/>
          </p:nvSpPr>
          <p:spPr>
            <a:xfrm rot="-4312710">
              <a:off x="7537663" y="4024628"/>
              <a:ext cx="291665" cy="26643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8"/>
            <p:cNvSpPr/>
            <p:nvPr/>
          </p:nvSpPr>
          <p:spPr>
            <a:xfrm rot="-4312710">
              <a:off x="7532096" y="3971992"/>
              <a:ext cx="370559" cy="29785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8"/>
            <p:cNvSpPr/>
            <p:nvPr/>
          </p:nvSpPr>
          <p:spPr>
            <a:xfrm rot="-4312710">
              <a:off x="7539242" y="4090270"/>
              <a:ext cx="189276" cy="210408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8"/>
            <p:cNvSpPr/>
            <p:nvPr/>
          </p:nvSpPr>
          <p:spPr>
            <a:xfrm rot="-4312710">
              <a:off x="7539899" y="4021826"/>
              <a:ext cx="288607" cy="269283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bg>
      <p:bgPr>
        <a:solidFill>
          <a:srgbClr val="FFECC6"/>
        </a:solidFill>
        <a:effectLst/>
      </p:bgPr>
    </p:bg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20"/>
          <p:cNvSpPr/>
          <p:nvPr/>
        </p:nvSpPr>
        <p:spPr>
          <a:xfrm>
            <a:off x="162175" y="-107305"/>
            <a:ext cx="8819708" cy="5081208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0"/>
          <p:cNvSpPr/>
          <p:nvPr/>
        </p:nvSpPr>
        <p:spPr>
          <a:xfrm>
            <a:off x="164530" y="-107305"/>
            <a:ext cx="8814639" cy="662033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0"/>
          <p:cNvSpPr/>
          <p:nvPr/>
        </p:nvSpPr>
        <p:spPr>
          <a:xfrm>
            <a:off x="356097" y="219409"/>
            <a:ext cx="8241407" cy="4567962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20"/>
          <p:cNvSpPr/>
          <p:nvPr/>
        </p:nvSpPr>
        <p:spPr>
          <a:xfrm>
            <a:off x="472176" y="215910"/>
            <a:ext cx="8199705" cy="4458523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9" name="Google Shape;206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63" y="223775"/>
            <a:ext cx="8207124" cy="44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Google Shape;2070;p20"/>
          <p:cNvSpPr/>
          <p:nvPr/>
        </p:nvSpPr>
        <p:spPr>
          <a:xfrm>
            <a:off x="1544415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1" name="Google Shape;2071;p20"/>
          <p:cNvSpPr/>
          <p:nvPr/>
        </p:nvSpPr>
        <p:spPr>
          <a:xfrm>
            <a:off x="1544415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" name="Google Shape;2072;p20"/>
          <p:cNvSpPr/>
          <p:nvPr/>
        </p:nvSpPr>
        <p:spPr>
          <a:xfrm>
            <a:off x="1575801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20"/>
          <p:cNvSpPr/>
          <p:nvPr/>
        </p:nvSpPr>
        <p:spPr>
          <a:xfrm>
            <a:off x="1585908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20"/>
          <p:cNvSpPr/>
          <p:nvPr/>
        </p:nvSpPr>
        <p:spPr>
          <a:xfrm>
            <a:off x="1174102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20"/>
          <p:cNvSpPr/>
          <p:nvPr/>
        </p:nvSpPr>
        <p:spPr>
          <a:xfrm>
            <a:off x="1174102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20"/>
          <p:cNvSpPr/>
          <p:nvPr/>
        </p:nvSpPr>
        <p:spPr>
          <a:xfrm>
            <a:off x="120506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20"/>
          <p:cNvSpPr/>
          <p:nvPr/>
        </p:nvSpPr>
        <p:spPr>
          <a:xfrm>
            <a:off x="1216347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0"/>
          <p:cNvSpPr/>
          <p:nvPr/>
        </p:nvSpPr>
        <p:spPr>
          <a:xfrm>
            <a:off x="2797992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0"/>
          <p:cNvSpPr/>
          <p:nvPr/>
        </p:nvSpPr>
        <p:spPr>
          <a:xfrm>
            <a:off x="2805992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0"/>
          <p:cNvSpPr/>
          <p:nvPr/>
        </p:nvSpPr>
        <p:spPr>
          <a:xfrm>
            <a:off x="2828952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0"/>
          <p:cNvSpPr/>
          <p:nvPr/>
        </p:nvSpPr>
        <p:spPr>
          <a:xfrm>
            <a:off x="2840237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0"/>
          <p:cNvSpPr/>
          <p:nvPr/>
        </p:nvSpPr>
        <p:spPr>
          <a:xfrm>
            <a:off x="2427646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0"/>
          <p:cNvSpPr/>
          <p:nvPr/>
        </p:nvSpPr>
        <p:spPr>
          <a:xfrm>
            <a:off x="2435646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0"/>
          <p:cNvSpPr/>
          <p:nvPr/>
        </p:nvSpPr>
        <p:spPr>
          <a:xfrm>
            <a:off x="245821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0"/>
          <p:cNvSpPr/>
          <p:nvPr/>
        </p:nvSpPr>
        <p:spPr>
          <a:xfrm>
            <a:off x="2470283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0"/>
          <p:cNvSpPr/>
          <p:nvPr/>
        </p:nvSpPr>
        <p:spPr>
          <a:xfrm>
            <a:off x="405953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20"/>
          <p:cNvSpPr/>
          <p:nvPr/>
        </p:nvSpPr>
        <p:spPr>
          <a:xfrm>
            <a:off x="405953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20"/>
          <p:cNvSpPr/>
          <p:nvPr/>
        </p:nvSpPr>
        <p:spPr>
          <a:xfrm>
            <a:off x="408210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20"/>
          <p:cNvSpPr/>
          <p:nvPr/>
        </p:nvSpPr>
        <p:spPr>
          <a:xfrm>
            <a:off x="409302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20"/>
          <p:cNvSpPr/>
          <p:nvPr/>
        </p:nvSpPr>
        <p:spPr>
          <a:xfrm>
            <a:off x="3688797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20"/>
          <p:cNvSpPr/>
          <p:nvPr/>
        </p:nvSpPr>
        <p:spPr>
          <a:xfrm>
            <a:off x="3688797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20"/>
          <p:cNvSpPr/>
          <p:nvPr/>
        </p:nvSpPr>
        <p:spPr>
          <a:xfrm>
            <a:off x="3711791" y="-148189"/>
            <a:ext cx="80231" cy="529240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20"/>
          <p:cNvSpPr/>
          <p:nvPr/>
        </p:nvSpPr>
        <p:spPr>
          <a:xfrm>
            <a:off x="3723467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20"/>
          <p:cNvSpPr/>
          <p:nvPr/>
        </p:nvSpPr>
        <p:spPr>
          <a:xfrm>
            <a:off x="5312687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20"/>
          <p:cNvSpPr/>
          <p:nvPr/>
        </p:nvSpPr>
        <p:spPr>
          <a:xfrm>
            <a:off x="5312687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20"/>
          <p:cNvSpPr/>
          <p:nvPr/>
        </p:nvSpPr>
        <p:spPr>
          <a:xfrm>
            <a:off x="5335680" y="-148189"/>
            <a:ext cx="79839" cy="529240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20"/>
          <p:cNvSpPr/>
          <p:nvPr/>
        </p:nvSpPr>
        <p:spPr>
          <a:xfrm>
            <a:off x="5346964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20"/>
          <p:cNvSpPr/>
          <p:nvPr/>
        </p:nvSpPr>
        <p:spPr>
          <a:xfrm>
            <a:off x="4941949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20"/>
          <p:cNvSpPr/>
          <p:nvPr/>
        </p:nvSpPr>
        <p:spPr>
          <a:xfrm>
            <a:off x="494234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20"/>
          <p:cNvSpPr/>
          <p:nvPr/>
        </p:nvSpPr>
        <p:spPr>
          <a:xfrm>
            <a:off x="4965334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20"/>
          <p:cNvSpPr/>
          <p:nvPr/>
        </p:nvSpPr>
        <p:spPr>
          <a:xfrm>
            <a:off x="4977403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0"/>
          <p:cNvSpPr/>
          <p:nvPr/>
        </p:nvSpPr>
        <p:spPr>
          <a:xfrm>
            <a:off x="656623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20"/>
          <p:cNvSpPr/>
          <p:nvPr/>
        </p:nvSpPr>
        <p:spPr>
          <a:xfrm>
            <a:off x="656623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20"/>
          <p:cNvSpPr/>
          <p:nvPr/>
        </p:nvSpPr>
        <p:spPr>
          <a:xfrm>
            <a:off x="6588831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20"/>
          <p:cNvSpPr/>
          <p:nvPr/>
        </p:nvSpPr>
        <p:spPr>
          <a:xfrm>
            <a:off x="660050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20"/>
          <p:cNvSpPr/>
          <p:nvPr/>
        </p:nvSpPr>
        <p:spPr>
          <a:xfrm>
            <a:off x="6195525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20"/>
          <p:cNvSpPr/>
          <p:nvPr/>
        </p:nvSpPr>
        <p:spPr>
          <a:xfrm>
            <a:off x="6195525" y="277825"/>
            <a:ext cx="142932" cy="124648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20"/>
          <p:cNvSpPr/>
          <p:nvPr/>
        </p:nvSpPr>
        <p:spPr>
          <a:xfrm>
            <a:off x="6218486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20"/>
          <p:cNvSpPr/>
          <p:nvPr/>
        </p:nvSpPr>
        <p:spPr>
          <a:xfrm>
            <a:off x="6230947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20"/>
          <p:cNvSpPr/>
          <p:nvPr/>
        </p:nvSpPr>
        <p:spPr>
          <a:xfrm>
            <a:off x="7819415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20"/>
          <p:cNvSpPr/>
          <p:nvPr/>
        </p:nvSpPr>
        <p:spPr>
          <a:xfrm>
            <a:off x="7819415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20"/>
          <p:cNvSpPr/>
          <p:nvPr/>
        </p:nvSpPr>
        <p:spPr>
          <a:xfrm>
            <a:off x="7842375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20"/>
          <p:cNvSpPr/>
          <p:nvPr/>
        </p:nvSpPr>
        <p:spPr>
          <a:xfrm>
            <a:off x="7854052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20"/>
          <p:cNvSpPr/>
          <p:nvPr/>
        </p:nvSpPr>
        <p:spPr>
          <a:xfrm>
            <a:off x="7449069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20"/>
          <p:cNvSpPr/>
          <p:nvPr/>
        </p:nvSpPr>
        <p:spPr>
          <a:xfrm>
            <a:off x="7448676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20"/>
          <p:cNvSpPr/>
          <p:nvPr/>
        </p:nvSpPr>
        <p:spPr>
          <a:xfrm>
            <a:off x="747202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20"/>
          <p:cNvSpPr/>
          <p:nvPr/>
        </p:nvSpPr>
        <p:spPr>
          <a:xfrm>
            <a:off x="7484098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20"/>
          <p:cNvSpPr txBox="1">
            <a:spLocks noGrp="1"/>
          </p:cNvSpPr>
          <p:nvPr>
            <p:ph type="subTitle" idx="1"/>
          </p:nvPr>
        </p:nvSpPr>
        <p:spPr>
          <a:xfrm>
            <a:off x="3406650" y="271840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9" name="Google Shape;2119;p20"/>
          <p:cNvSpPr txBox="1">
            <a:spLocks noGrp="1"/>
          </p:cNvSpPr>
          <p:nvPr>
            <p:ph type="subTitle" idx="2"/>
          </p:nvPr>
        </p:nvSpPr>
        <p:spPr>
          <a:xfrm>
            <a:off x="5858600" y="2718405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0" name="Google Shape;2120;p20"/>
          <p:cNvSpPr txBox="1">
            <a:spLocks noGrp="1"/>
          </p:cNvSpPr>
          <p:nvPr>
            <p:ph type="subTitle" idx="3"/>
          </p:nvPr>
        </p:nvSpPr>
        <p:spPr>
          <a:xfrm>
            <a:off x="5858600" y="2232425"/>
            <a:ext cx="233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1" name="Google Shape;2121;p20"/>
          <p:cNvSpPr txBox="1">
            <a:spLocks noGrp="1"/>
          </p:cNvSpPr>
          <p:nvPr>
            <p:ph type="subTitle" idx="4"/>
          </p:nvPr>
        </p:nvSpPr>
        <p:spPr>
          <a:xfrm>
            <a:off x="954700" y="271840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2" name="Google Shape;2122;p20"/>
          <p:cNvSpPr txBox="1">
            <a:spLocks noGrp="1"/>
          </p:cNvSpPr>
          <p:nvPr>
            <p:ph type="subTitle" idx="5"/>
          </p:nvPr>
        </p:nvSpPr>
        <p:spPr>
          <a:xfrm>
            <a:off x="954700" y="2232425"/>
            <a:ext cx="233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3" name="Google Shape;2123;p20"/>
          <p:cNvSpPr txBox="1">
            <a:spLocks noGrp="1"/>
          </p:cNvSpPr>
          <p:nvPr>
            <p:ph type="subTitle" idx="6"/>
          </p:nvPr>
        </p:nvSpPr>
        <p:spPr>
          <a:xfrm>
            <a:off x="3406650" y="2232425"/>
            <a:ext cx="233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4" name="Google Shape;2124;p20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bg>
      <p:bgPr>
        <a:solidFill>
          <a:srgbClr val="FFECC6"/>
        </a:solidFill>
        <a:effectLst/>
      </p:bgPr>
    </p:bg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22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284" name="Google Shape;2284;p2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88" name="Google Shape;2288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9" name="Google Shape;2289;p2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7" name="Google Shape;2337;p22"/>
          <p:cNvSpPr txBox="1">
            <a:spLocks noGrp="1"/>
          </p:cNvSpPr>
          <p:nvPr>
            <p:ph type="ctrTitle"/>
          </p:nvPr>
        </p:nvSpPr>
        <p:spPr>
          <a:xfrm>
            <a:off x="5229400" y="598700"/>
            <a:ext cx="2711400" cy="10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38" name="Google Shape;2338;p22"/>
          <p:cNvSpPr txBox="1">
            <a:spLocks noGrp="1"/>
          </p:cNvSpPr>
          <p:nvPr>
            <p:ph type="subTitle" idx="1"/>
          </p:nvPr>
        </p:nvSpPr>
        <p:spPr>
          <a:xfrm>
            <a:off x="5424300" y="1694725"/>
            <a:ext cx="2516400" cy="13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9" name="Google Shape;2339;p22"/>
          <p:cNvSpPr txBox="1"/>
          <p:nvPr/>
        </p:nvSpPr>
        <p:spPr>
          <a:xfrm>
            <a:off x="4084500" y="3551975"/>
            <a:ext cx="38562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/>
              </a:rPr>
              <a:t>Freepi</a:t>
            </a:r>
            <a:r>
              <a:rPr lang="en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  <a:endParaRPr sz="1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40" name="Google Shape;2340;p22"/>
          <p:cNvGrpSpPr/>
          <p:nvPr/>
        </p:nvGrpSpPr>
        <p:grpSpPr>
          <a:xfrm>
            <a:off x="593436" y="3049991"/>
            <a:ext cx="881353" cy="1591677"/>
            <a:chOff x="593436" y="3049991"/>
            <a:chExt cx="881353" cy="1591677"/>
          </a:xfrm>
        </p:grpSpPr>
        <p:sp>
          <p:nvSpPr>
            <p:cNvPr id="2341" name="Google Shape;2341;p22"/>
            <p:cNvSpPr/>
            <p:nvPr/>
          </p:nvSpPr>
          <p:spPr>
            <a:xfrm rot="-9084608" flipH="1">
              <a:off x="682164" y="3956290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2"/>
            <p:cNvSpPr/>
            <p:nvPr/>
          </p:nvSpPr>
          <p:spPr>
            <a:xfrm rot="-9084608" flipH="1">
              <a:off x="682452" y="395379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2"/>
            <p:cNvSpPr/>
            <p:nvPr/>
          </p:nvSpPr>
          <p:spPr>
            <a:xfrm rot="-9084608" flipH="1">
              <a:off x="719621" y="397098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2"/>
            <p:cNvSpPr/>
            <p:nvPr/>
          </p:nvSpPr>
          <p:spPr>
            <a:xfrm rot="-9084608" flipH="1">
              <a:off x="810582" y="4020635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2"/>
            <p:cNvSpPr/>
            <p:nvPr/>
          </p:nvSpPr>
          <p:spPr>
            <a:xfrm rot="-9084608" flipH="1">
              <a:off x="804616" y="4019468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2"/>
            <p:cNvSpPr/>
            <p:nvPr/>
          </p:nvSpPr>
          <p:spPr>
            <a:xfrm rot="-9084608" flipH="1">
              <a:off x="848730" y="4036381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2"/>
            <p:cNvSpPr/>
            <p:nvPr/>
          </p:nvSpPr>
          <p:spPr>
            <a:xfrm rot="-9084608" flipH="1">
              <a:off x="640452" y="4049927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2"/>
            <p:cNvSpPr/>
            <p:nvPr/>
          </p:nvSpPr>
          <p:spPr>
            <a:xfrm rot="-9084608" flipH="1">
              <a:off x="730766" y="4042228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2"/>
            <p:cNvSpPr/>
            <p:nvPr/>
          </p:nvSpPr>
          <p:spPr>
            <a:xfrm rot="-9084608" flipH="1">
              <a:off x="1057607" y="4303887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2"/>
            <p:cNvSpPr/>
            <p:nvPr/>
          </p:nvSpPr>
          <p:spPr>
            <a:xfrm rot="-9084608" flipH="1">
              <a:off x="1029233" y="4330363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2"/>
            <p:cNvSpPr/>
            <p:nvPr/>
          </p:nvSpPr>
          <p:spPr>
            <a:xfrm rot="-9084608" flipH="1">
              <a:off x="1139451" y="4294602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2"/>
            <p:cNvSpPr/>
            <p:nvPr/>
          </p:nvSpPr>
          <p:spPr>
            <a:xfrm rot="-9084608" flipH="1">
              <a:off x="1079185" y="430875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2"/>
            <p:cNvSpPr/>
            <p:nvPr/>
          </p:nvSpPr>
          <p:spPr>
            <a:xfrm rot="-9084608" flipH="1">
              <a:off x="1118476" y="399613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2"/>
            <p:cNvSpPr/>
            <p:nvPr/>
          </p:nvSpPr>
          <p:spPr>
            <a:xfrm rot="-9084608" flipH="1">
              <a:off x="1156341" y="4182181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2"/>
            <p:cNvSpPr/>
            <p:nvPr/>
          </p:nvSpPr>
          <p:spPr>
            <a:xfrm rot="-9084608" flipH="1">
              <a:off x="1247957" y="4013678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2"/>
            <p:cNvSpPr/>
            <p:nvPr/>
          </p:nvSpPr>
          <p:spPr>
            <a:xfrm rot="-9084608" flipH="1">
              <a:off x="1019106" y="4053340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2"/>
            <p:cNvSpPr/>
            <p:nvPr/>
          </p:nvSpPr>
          <p:spPr>
            <a:xfrm rot="-9084608" flipH="1">
              <a:off x="1056502" y="4239168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2"/>
            <p:cNvSpPr/>
            <p:nvPr/>
          </p:nvSpPr>
          <p:spPr>
            <a:xfrm rot="-9084608" flipH="1">
              <a:off x="926194" y="4112360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2"/>
            <p:cNvSpPr/>
            <p:nvPr/>
          </p:nvSpPr>
          <p:spPr>
            <a:xfrm rot="-9084608" flipH="1">
              <a:off x="933800" y="4305723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2"/>
            <p:cNvSpPr/>
            <p:nvPr/>
          </p:nvSpPr>
          <p:spPr>
            <a:xfrm rot="-9084608" flipH="1">
              <a:off x="831965" y="4162836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2"/>
            <p:cNvSpPr/>
            <p:nvPr/>
          </p:nvSpPr>
          <p:spPr>
            <a:xfrm rot="-9084608" flipH="1">
              <a:off x="809823" y="4359358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2"/>
            <p:cNvSpPr/>
            <p:nvPr/>
          </p:nvSpPr>
          <p:spPr>
            <a:xfrm rot="-9084608" flipH="1">
              <a:off x="973646" y="4110537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2"/>
            <p:cNvSpPr/>
            <p:nvPr/>
          </p:nvSpPr>
          <p:spPr>
            <a:xfrm rot="-9084608" flipH="1">
              <a:off x="1045089" y="3956812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2"/>
            <p:cNvSpPr/>
            <p:nvPr/>
          </p:nvSpPr>
          <p:spPr>
            <a:xfrm rot="-9084608" flipH="1">
              <a:off x="930461" y="4175314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2"/>
            <p:cNvSpPr/>
            <p:nvPr/>
          </p:nvSpPr>
          <p:spPr>
            <a:xfrm rot="-9084608" flipH="1">
              <a:off x="1253462" y="4003717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2"/>
            <p:cNvSpPr/>
            <p:nvPr/>
          </p:nvSpPr>
          <p:spPr>
            <a:xfrm rot="-9084608" flipH="1">
              <a:off x="1153188" y="3997388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2"/>
            <p:cNvSpPr/>
            <p:nvPr/>
          </p:nvSpPr>
          <p:spPr>
            <a:xfrm rot="-9084608" flipH="1">
              <a:off x="1158060" y="417463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2"/>
            <p:cNvSpPr/>
            <p:nvPr/>
          </p:nvSpPr>
          <p:spPr>
            <a:xfrm rot="-9084608" flipH="1">
              <a:off x="1052749" y="4052416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2"/>
            <p:cNvSpPr/>
            <p:nvPr/>
          </p:nvSpPr>
          <p:spPr>
            <a:xfrm rot="-9084608" flipH="1">
              <a:off x="1058259" y="4231789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2"/>
            <p:cNvSpPr/>
            <p:nvPr/>
          </p:nvSpPr>
          <p:spPr>
            <a:xfrm rot="-9084608" flipH="1">
              <a:off x="953097" y="41081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2"/>
            <p:cNvSpPr/>
            <p:nvPr/>
          </p:nvSpPr>
          <p:spPr>
            <a:xfrm rot="-9084608" flipH="1">
              <a:off x="934979" y="4299645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2"/>
            <p:cNvSpPr/>
            <p:nvPr/>
          </p:nvSpPr>
          <p:spPr>
            <a:xfrm rot="-9084608" flipH="1">
              <a:off x="849152" y="4154463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2"/>
            <p:cNvSpPr/>
            <p:nvPr/>
          </p:nvSpPr>
          <p:spPr>
            <a:xfrm rot="-9084608" flipH="1">
              <a:off x="808025" y="4356195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2"/>
            <p:cNvSpPr/>
            <p:nvPr/>
          </p:nvSpPr>
          <p:spPr>
            <a:xfrm rot="-9084608" flipH="1">
              <a:off x="832215" y="4023707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2"/>
            <p:cNvSpPr/>
            <p:nvPr/>
          </p:nvSpPr>
          <p:spPr>
            <a:xfrm rot="-5400000" flipH="1">
              <a:off x="735365" y="3042708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2"/>
            <p:cNvSpPr/>
            <p:nvPr/>
          </p:nvSpPr>
          <p:spPr>
            <a:xfrm rot="-5400000" flipH="1">
              <a:off x="726115" y="3047885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2"/>
            <p:cNvSpPr/>
            <p:nvPr/>
          </p:nvSpPr>
          <p:spPr>
            <a:xfrm rot="-5400000" flipH="1">
              <a:off x="761461" y="3053960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2"/>
            <p:cNvSpPr/>
            <p:nvPr/>
          </p:nvSpPr>
          <p:spPr>
            <a:xfrm rot="-5400000" flipH="1">
              <a:off x="744720" y="303169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2"/>
            <p:cNvSpPr/>
            <p:nvPr/>
          </p:nvSpPr>
          <p:spPr>
            <a:xfrm rot="-5400000" flipH="1">
              <a:off x="602679" y="3388360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2"/>
            <p:cNvSpPr/>
            <p:nvPr/>
          </p:nvSpPr>
          <p:spPr>
            <a:xfrm rot="-5400000" flipH="1">
              <a:off x="637577" y="3382319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2"/>
            <p:cNvSpPr/>
            <p:nvPr/>
          </p:nvSpPr>
          <p:spPr>
            <a:xfrm rot="-5400000" flipH="1">
              <a:off x="602714" y="3385012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2"/>
            <p:cNvSpPr/>
            <p:nvPr/>
          </p:nvSpPr>
          <p:spPr>
            <a:xfrm rot="-5400000" flipH="1">
              <a:off x="589736" y="347392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2"/>
            <p:cNvSpPr/>
            <p:nvPr/>
          </p:nvSpPr>
          <p:spPr>
            <a:xfrm rot="-5400000" flipH="1">
              <a:off x="729498" y="3423981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2"/>
            <p:cNvSpPr/>
            <p:nvPr/>
          </p:nvSpPr>
          <p:spPr>
            <a:xfrm rot="-5400000" flipH="1">
              <a:off x="1031116" y="3684306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2"/>
            <p:cNvSpPr/>
            <p:nvPr/>
          </p:nvSpPr>
          <p:spPr>
            <a:xfrm rot="-5400000" flipH="1">
              <a:off x="1025869" y="3537057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2"/>
            <p:cNvSpPr/>
            <p:nvPr/>
          </p:nvSpPr>
          <p:spPr>
            <a:xfrm rot="-5400000" flipH="1">
              <a:off x="843027" y="3358433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2"/>
            <p:cNvSpPr/>
            <p:nvPr/>
          </p:nvSpPr>
          <p:spPr>
            <a:xfrm rot="-5400000" flipH="1">
              <a:off x="968535" y="3439271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2"/>
            <p:cNvSpPr/>
            <p:nvPr/>
          </p:nvSpPr>
          <p:spPr>
            <a:xfrm rot="-5400000" flipH="1">
              <a:off x="994527" y="345249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2"/>
            <p:cNvSpPr/>
            <p:nvPr/>
          </p:nvSpPr>
          <p:spPr>
            <a:xfrm rot="-5400000" flipH="1">
              <a:off x="864636" y="3375277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2"/>
            <p:cNvSpPr/>
            <p:nvPr/>
          </p:nvSpPr>
          <p:spPr>
            <a:xfrm rot="-5400000" flipH="1">
              <a:off x="1049652" y="3556974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2"/>
            <p:cNvSpPr/>
            <p:nvPr/>
          </p:nvSpPr>
          <p:spPr>
            <a:xfrm rot="-5400000" flipH="1">
              <a:off x="1059075" y="3726969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2"/>
            <p:cNvSpPr/>
            <p:nvPr/>
          </p:nvSpPr>
          <p:spPr>
            <a:xfrm rot="-5400000" flipH="1">
              <a:off x="1034637" y="3684513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2"/>
            <p:cNvSpPr/>
            <p:nvPr/>
          </p:nvSpPr>
          <p:spPr>
            <a:xfrm rot="-5400000" flipH="1">
              <a:off x="1029631" y="353695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2"/>
            <p:cNvSpPr/>
            <p:nvPr/>
          </p:nvSpPr>
          <p:spPr>
            <a:xfrm rot="-5400000" flipH="1">
              <a:off x="842095" y="335743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2"/>
            <p:cNvSpPr/>
            <p:nvPr/>
          </p:nvSpPr>
          <p:spPr>
            <a:xfrm rot="-5400000" flipH="1">
              <a:off x="972366" y="3437304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2"/>
            <p:cNvSpPr/>
            <p:nvPr/>
          </p:nvSpPr>
          <p:spPr>
            <a:xfrm rot="-5400000" flipH="1">
              <a:off x="1119620" y="374733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2"/>
            <p:cNvSpPr/>
            <p:nvPr/>
          </p:nvSpPr>
          <p:spPr>
            <a:xfrm rot="-5400000" flipH="1">
              <a:off x="1112026" y="3554868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2"/>
            <p:cNvSpPr/>
            <p:nvPr/>
          </p:nvSpPr>
          <p:spPr>
            <a:xfrm rot="-5400000" flipH="1">
              <a:off x="890110" y="334366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2"/>
            <p:cNvSpPr/>
            <p:nvPr/>
          </p:nvSpPr>
          <p:spPr>
            <a:xfrm rot="-5400000" flipH="1">
              <a:off x="1044785" y="3442689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0" name="Google Shape;2400;p22"/>
          <p:cNvGrpSpPr/>
          <p:nvPr/>
        </p:nvGrpSpPr>
        <p:grpSpPr>
          <a:xfrm>
            <a:off x="647219" y="589629"/>
            <a:ext cx="552829" cy="571124"/>
            <a:chOff x="647219" y="589629"/>
            <a:chExt cx="552829" cy="571124"/>
          </a:xfrm>
        </p:grpSpPr>
        <p:sp>
          <p:nvSpPr>
            <p:cNvPr id="2401" name="Google Shape;2401;p22"/>
            <p:cNvSpPr/>
            <p:nvPr/>
          </p:nvSpPr>
          <p:spPr>
            <a:xfrm rot="10769270">
              <a:off x="675083" y="781545"/>
              <a:ext cx="231489" cy="375227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2"/>
            <p:cNvSpPr/>
            <p:nvPr/>
          </p:nvSpPr>
          <p:spPr>
            <a:xfrm rot="10769270">
              <a:off x="685015" y="657250"/>
              <a:ext cx="217981" cy="499492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2"/>
            <p:cNvSpPr/>
            <p:nvPr/>
          </p:nvSpPr>
          <p:spPr>
            <a:xfrm rot="10769270">
              <a:off x="721170" y="880939"/>
              <a:ext cx="185091" cy="27563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2"/>
            <p:cNvSpPr/>
            <p:nvPr/>
          </p:nvSpPr>
          <p:spPr>
            <a:xfrm rot="10769270">
              <a:off x="682564" y="781515"/>
              <a:ext cx="223267" cy="378248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2"/>
            <p:cNvSpPr/>
            <p:nvPr/>
          </p:nvSpPr>
          <p:spPr>
            <a:xfrm rot="10769270">
              <a:off x="766661" y="592878"/>
              <a:ext cx="432102" cy="289643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2"/>
            <p:cNvSpPr/>
            <p:nvPr/>
          </p:nvSpPr>
          <p:spPr>
            <a:xfrm rot="10769270">
              <a:off x="648441" y="600355"/>
              <a:ext cx="548141" cy="275715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2"/>
            <p:cNvSpPr/>
            <p:nvPr/>
          </p:nvSpPr>
          <p:spPr>
            <a:xfrm rot="10769270">
              <a:off x="942772" y="630771"/>
              <a:ext cx="256157" cy="250207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2"/>
            <p:cNvSpPr/>
            <p:nvPr/>
          </p:nvSpPr>
          <p:spPr>
            <a:xfrm rot="10769270">
              <a:off x="766660" y="591545"/>
              <a:ext cx="429921" cy="292244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9" name="Google Shape;2409;p22"/>
          <p:cNvGrpSpPr/>
          <p:nvPr/>
        </p:nvGrpSpPr>
        <p:grpSpPr>
          <a:xfrm>
            <a:off x="7730726" y="535126"/>
            <a:ext cx="839452" cy="657628"/>
            <a:chOff x="7730726" y="535126"/>
            <a:chExt cx="839452" cy="657628"/>
          </a:xfrm>
        </p:grpSpPr>
        <p:sp>
          <p:nvSpPr>
            <p:cNvPr id="2410" name="Google Shape;2410;p22"/>
            <p:cNvSpPr/>
            <p:nvPr/>
          </p:nvSpPr>
          <p:spPr>
            <a:xfrm rot="1106669">
              <a:off x="7739096" y="734482"/>
              <a:ext cx="76443" cy="64046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2"/>
            <p:cNvSpPr/>
            <p:nvPr/>
          </p:nvSpPr>
          <p:spPr>
            <a:xfrm rot="1106669">
              <a:off x="7739350" y="732271"/>
              <a:ext cx="70031" cy="65898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2"/>
            <p:cNvSpPr/>
            <p:nvPr/>
          </p:nvSpPr>
          <p:spPr>
            <a:xfrm rot="1106669">
              <a:off x="7764081" y="766247"/>
              <a:ext cx="29352" cy="2408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2"/>
            <p:cNvSpPr/>
            <p:nvPr/>
          </p:nvSpPr>
          <p:spPr>
            <a:xfrm rot="1106669">
              <a:off x="7861036" y="772367"/>
              <a:ext cx="68108" cy="68107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2"/>
            <p:cNvSpPr/>
            <p:nvPr/>
          </p:nvSpPr>
          <p:spPr>
            <a:xfrm rot="1106669">
              <a:off x="7855627" y="771630"/>
              <a:ext cx="79150" cy="70030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2"/>
            <p:cNvSpPr/>
            <p:nvPr/>
          </p:nvSpPr>
          <p:spPr>
            <a:xfrm rot="1106669">
              <a:off x="7884132" y="810808"/>
              <a:ext cx="27001" cy="22584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2"/>
            <p:cNvSpPr/>
            <p:nvPr/>
          </p:nvSpPr>
          <p:spPr>
            <a:xfrm rot="1106669">
              <a:off x="7813666" y="561149"/>
              <a:ext cx="201045" cy="225123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2"/>
            <p:cNvSpPr/>
            <p:nvPr/>
          </p:nvSpPr>
          <p:spPr>
            <a:xfrm rot="1106669">
              <a:off x="7855000" y="643021"/>
              <a:ext cx="56638" cy="139989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2"/>
            <p:cNvSpPr/>
            <p:nvPr/>
          </p:nvSpPr>
          <p:spPr>
            <a:xfrm rot="1106669">
              <a:off x="8212787" y="717077"/>
              <a:ext cx="326218" cy="233244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2"/>
            <p:cNvSpPr/>
            <p:nvPr/>
          </p:nvSpPr>
          <p:spPr>
            <a:xfrm rot="1106669">
              <a:off x="8187837" y="740137"/>
              <a:ext cx="330207" cy="166705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2"/>
            <p:cNvSpPr/>
            <p:nvPr/>
          </p:nvSpPr>
          <p:spPr>
            <a:xfrm rot="1106669">
              <a:off x="8251531" y="786273"/>
              <a:ext cx="266446" cy="194631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2"/>
            <p:cNvSpPr/>
            <p:nvPr/>
          </p:nvSpPr>
          <p:spPr>
            <a:xfrm rot="1106669">
              <a:off x="8232493" y="719980"/>
              <a:ext cx="308407" cy="235168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2"/>
            <p:cNvSpPr/>
            <p:nvPr/>
          </p:nvSpPr>
          <p:spPr>
            <a:xfrm rot="1106669">
              <a:off x="8070061" y="896504"/>
              <a:ext cx="120328" cy="197909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2"/>
            <p:cNvSpPr/>
            <p:nvPr/>
          </p:nvSpPr>
          <p:spPr>
            <a:xfrm rot="1106669">
              <a:off x="8158651" y="934576"/>
              <a:ext cx="211803" cy="8812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2"/>
            <p:cNvSpPr/>
            <p:nvPr/>
          </p:nvSpPr>
          <p:spPr>
            <a:xfrm rot="1106669">
              <a:off x="8152928" y="984928"/>
              <a:ext cx="136714" cy="187009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2"/>
            <p:cNvSpPr/>
            <p:nvPr/>
          </p:nvSpPr>
          <p:spPr>
            <a:xfrm rot="1106669">
              <a:off x="8047135" y="797725"/>
              <a:ext cx="120542" cy="197909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2"/>
            <p:cNvSpPr/>
            <p:nvPr/>
          </p:nvSpPr>
          <p:spPr>
            <a:xfrm rot="1106669">
              <a:off x="8135455" y="835268"/>
              <a:ext cx="212017" cy="88553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2"/>
            <p:cNvSpPr/>
            <p:nvPr/>
          </p:nvSpPr>
          <p:spPr>
            <a:xfrm rot="1106669">
              <a:off x="8030134" y="700067"/>
              <a:ext cx="118974" cy="199476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2"/>
            <p:cNvSpPr/>
            <p:nvPr/>
          </p:nvSpPr>
          <p:spPr>
            <a:xfrm rot="1106669">
              <a:off x="8099384" y="727516"/>
              <a:ext cx="210521" cy="73806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2"/>
            <p:cNvSpPr/>
            <p:nvPr/>
          </p:nvSpPr>
          <p:spPr>
            <a:xfrm rot="1106669">
              <a:off x="8005842" y="608925"/>
              <a:ext cx="115769" cy="197695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2"/>
            <p:cNvSpPr/>
            <p:nvPr/>
          </p:nvSpPr>
          <p:spPr>
            <a:xfrm rot="1106669">
              <a:off x="8056443" y="621528"/>
              <a:ext cx="207243" cy="6447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2"/>
            <p:cNvSpPr/>
            <p:nvPr/>
          </p:nvSpPr>
          <p:spPr>
            <a:xfrm rot="1106669">
              <a:off x="8037701" y="777569"/>
              <a:ext cx="70601" cy="12410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2"/>
            <p:cNvSpPr/>
            <p:nvPr/>
          </p:nvSpPr>
          <p:spPr>
            <a:xfrm rot="1106669">
              <a:off x="8027110" y="811161"/>
              <a:ext cx="289386" cy="344666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2"/>
            <p:cNvSpPr/>
            <p:nvPr/>
          </p:nvSpPr>
          <p:spPr>
            <a:xfrm rot="1106669">
              <a:off x="8021816" y="783573"/>
              <a:ext cx="30563" cy="19805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2"/>
            <p:cNvSpPr/>
            <p:nvPr/>
          </p:nvSpPr>
          <p:spPr>
            <a:xfrm rot="1106669">
              <a:off x="8157311" y="977237"/>
              <a:ext cx="94111" cy="189003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2"/>
            <p:cNvSpPr/>
            <p:nvPr/>
          </p:nvSpPr>
          <p:spPr>
            <a:xfrm rot="1106669">
              <a:off x="8101360" y="896283"/>
              <a:ext cx="62978" cy="199048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2"/>
            <p:cNvSpPr/>
            <p:nvPr/>
          </p:nvSpPr>
          <p:spPr>
            <a:xfrm rot="1106669">
              <a:off x="8159070" y="930427"/>
              <a:ext cx="190217" cy="9040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2"/>
            <p:cNvSpPr/>
            <p:nvPr/>
          </p:nvSpPr>
          <p:spPr>
            <a:xfrm rot="1106669">
              <a:off x="8076290" y="798329"/>
              <a:ext cx="65543" cy="19983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2"/>
            <p:cNvSpPr/>
            <p:nvPr/>
          </p:nvSpPr>
          <p:spPr>
            <a:xfrm rot="1106669">
              <a:off x="8135870" y="831357"/>
              <a:ext cx="190145" cy="90334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2"/>
            <p:cNvSpPr/>
            <p:nvPr/>
          </p:nvSpPr>
          <p:spPr>
            <a:xfrm rot="1106669">
              <a:off x="8053011" y="698518"/>
              <a:ext cx="63690" cy="20097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2"/>
            <p:cNvSpPr/>
            <p:nvPr/>
          </p:nvSpPr>
          <p:spPr>
            <a:xfrm rot="1106669">
              <a:off x="8099658" y="723907"/>
              <a:ext cx="195916" cy="77012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2"/>
            <p:cNvSpPr/>
            <p:nvPr/>
          </p:nvSpPr>
          <p:spPr>
            <a:xfrm rot="1106669">
              <a:off x="8019387" y="605341"/>
              <a:ext cx="66825" cy="199903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2"/>
            <p:cNvSpPr/>
            <p:nvPr/>
          </p:nvSpPr>
          <p:spPr>
            <a:xfrm rot="1106669">
              <a:off x="8055010" y="618364"/>
              <a:ext cx="200333" cy="66112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2"/>
            <p:cNvSpPr/>
            <p:nvPr/>
          </p:nvSpPr>
          <p:spPr>
            <a:xfrm rot="1106669">
              <a:off x="7960105" y="591414"/>
              <a:ext cx="349372" cy="420182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162150" y="-107305"/>
            <a:ext cx="8819708" cy="5081208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23"/>
          <p:cNvSpPr/>
          <p:nvPr/>
        </p:nvSpPr>
        <p:spPr>
          <a:xfrm>
            <a:off x="164505" y="-107305"/>
            <a:ext cx="8814639" cy="662033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23"/>
          <p:cNvSpPr/>
          <p:nvPr/>
        </p:nvSpPr>
        <p:spPr>
          <a:xfrm>
            <a:off x="356072" y="219409"/>
            <a:ext cx="8241407" cy="4567962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23"/>
          <p:cNvSpPr/>
          <p:nvPr/>
        </p:nvSpPr>
        <p:spPr>
          <a:xfrm>
            <a:off x="472151" y="215910"/>
            <a:ext cx="8199705" cy="4458523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23775"/>
            <a:ext cx="8207124" cy="44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23"/>
          <p:cNvSpPr/>
          <p:nvPr/>
        </p:nvSpPr>
        <p:spPr>
          <a:xfrm>
            <a:off x="1544390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23"/>
          <p:cNvSpPr/>
          <p:nvPr/>
        </p:nvSpPr>
        <p:spPr>
          <a:xfrm>
            <a:off x="1575776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23"/>
          <p:cNvSpPr/>
          <p:nvPr/>
        </p:nvSpPr>
        <p:spPr>
          <a:xfrm>
            <a:off x="1585883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23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23"/>
          <p:cNvSpPr/>
          <p:nvPr/>
        </p:nvSpPr>
        <p:spPr>
          <a:xfrm>
            <a:off x="117407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23"/>
          <p:cNvSpPr/>
          <p:nvPr/>
        </p:nvSpPr>
        <p:spPr>
          <a:xfrm>
            <a:off x="120503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23"/>
          <p:cNvSpPr/>
          <p:nvPr/>
        </p:nvSpPr>
        <p:spPr>
          <a:xfrm>
            <a:off x="121632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23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23"/>
          <p:cNvSpPr/>
          <p:nvPr/>
        </p:nvSpPr>
        <p:spPr>
          <a:xfrm>
            <a:off x="280596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23"/>
          <p:cNvSpPr/>
          <p:nvPr/>
        </p:nvSpPr>
        <p:spPr>
          <a:xfrm>
            <a:off x="2828927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23"/>
          <p:cNvSpPr/>
          <p:nvPr/>
        </p:nvSpPr>
        <p:spPr>
          <a:xfrm>
            <a:off x="284021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23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23"/>
          <p:cNvSpPr/>
          <p:nvPr/>
        </p:nvSpPr>
        <p:spPr>
          <a:xfrm>
            <a:off x="2435621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23"/>
          <p:cNvSpPr/>
          <p:nvPr/>
        </p:nvSpPr>
        <p:spPr>
          <a:xfrm>
            <a:off x="245818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23"/>
          <p:cNvSpPr/>
          <p:nvPr/>
        </p:nvSpPr>
        <p:spPr>
          <a:xfrm>
            <a:off x="2470258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23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23"/>
          <p:cNvSpPr/>
          <p:nvPr/>
        </p:nvSpPr>
        <p:spPr>
          <a:xfrm>
            <a:off x="405951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23"/>
          <p:cNvSpPr/>
          <p:nvPr/>
        </p:nvSpPr>
        <p:spPr>
          <a:xfrm>
            <a:off x="408207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23"/>
          <p:cNvSpPr/>
          <p:nvPr/>
        </p:nvSpPr>
        <p:spPr>
          <a:xfrm>
            <a:off x="409300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23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23"/>
          <p:cNvSpPr/>
          <p:nvPr/>
        </p:nvSpPr>
        <p:spPr>
          <a:xfrm>
            <a:off x="368877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23"/>
          <p:cNvSpPr/>
          <p:nvPr/>
        </p:nvSpPr>
        <p:spPr>
          <a:xfrm>
            <a:off x="3711766" y="-148189"/>
            <a:ext cx="80231" cy="529240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23"/>
          <p:cNvSpPr/>
          <p:nvPr/>
        </p:nvSpPr>
        <p:spPr>
          <a:xfrm>
            <a:off x="3723442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23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23"/>
          <p:cNvSpPr/>
          <p:nvPr/>
        </p:nvSpPr>
        <p:spPr>
          <a:xfrm>
            <a:off x="531266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23"/>
          <p:cNvSpPr/>
          <p:nvPr/>
        </p:nvSpPr>
        <p:spPr>
          <a:xfrm>
            <a:off x="5335655" y="-148189"/>
            <a:ext cx="79839" cy="529240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23"/>
          <p:cNvSpPr/>
          <p:nvPr/>
        </p:nvSpPr>
        <p:spPr>
          <a:xfrm>
            <a:off x="534693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23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23"/>
          <p:cNvSpPr/>
          <p:nvPr/>
        </p:nvSpPr>
        <p:spPr>
          <a:xfrm>
            <a:off x="494231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23"/>
          <p:cNvSpPr/>
          <p:nvPr/>
        </p:nvSpPr>
        <p:spPr>
          <a:xfrm>
            <a:off x="496530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23"/>
          <p:cNvSpPr/>
          <p:nvPr/>
        </p:nvSpPr>
        <p:spPr>
          <a:xfrm>
            <a:off x="4977378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23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23"/>
          <p:cNvSpPr/>
          <p:nvPr/>
        </p:nvSpPr>
        <p:spPr>
          <a:xfrm>
            <a:off x="656620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23"/>
          <p:cNvSpPr/>
          <p:nvPr/>
        </p:nvSpPr>
        <p:spPr>
          <a:xfrm>
            <a:off x="6588806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23"/>
          <p:cNvSpPr/>
          <p:nvPr/>
        </p:nvSpPr>
        <p:spPr>
          <a:xfrm>
            <a:off x="660048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23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23"/>
          <p:cNvSpPr/>
          <p:nvPr/>
        </p:nvSpPr>
        <p:spPr>
          <a:xfrm>
            <a:off x="6195500" y="277825"/>
            <a:ext cx="142932" cy="124648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23"/>
          <p:cNvSpPr/>
          <p:nvPr/>
        </p:nvSpPr>
        <p:spPr>
          <a:xfrm>
            <a:off x="6218461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23"/>
          <p:cNvSpPr/>
          <p:nvPr/>
        </p:nvSpPr>
        <p:spPr>
          <a:xfrm>
            <a:off x="6230922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23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23"/>
          <p:cNvSpPr/>
          <p:nvPr/>
        </p:nvSpPr>
        <p:spPr>
          <a:xfrm>
            <a:off x="7819390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23"/>
          <p:cNvSpPr/>
          <p:nvPr/>
        </p:nvSpPr>
        <p:spPr>
          <a:xfrm>
            <a:off x="7842350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23"/>
          <p:cNvSpPr/>
          <p:nvPr/>
        </p:nvSpPr>
        <p:spPr>
          <a:xfrm>
            <a:off x="7854027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23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23"/>
          <p:cNvSpPr/>
          <p:nvPr/>
        </p:nvSpPr>
        <p:spPr>
          <a:xfrm>
            <a:off x="7448651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23"/>
          <p:cNvSpPr/>
          <p:nvPr/>
        </p:nvSpPr>
        <p:spPr>
          <a:xfrm>
            <a:off x="747200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23"/>
          <p:cNvSpPr/>
          <p:nvPr/>
        </p:nvSpPr>
        <p:spPr>
          <a:xfrm>
            <a:off x="7484073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7087130" y="577385"/>
            <a:ext cx="54492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7126405" y="580941"/>
            <a:ext cx="323622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7087592" y="569416"/>
            <a:ext cx="549754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7194469" y="677929"/>
            <a:ext cx="401237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7571614" y="841523"/>
            <a:ext cx="354061" cy="25845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7550869" y="860873"/>
            <a:ext cx="356120" cy="190504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7655798" y="841458"/>
            <a:ext cx="268477" cy="28611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7594741" y="849580"/>
            <a:ext cx="330875" cy="260958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7823009" y="650563"/>
            <a:ext cx="555752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7817413" y="761519"/>
            <a:ext cx="69021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7907451" y="687462"/>
            <a:ext cx="89432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8239611" y="870519"/>
            <a:ext cx="128822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8209083" y="1025550"/>
            <a:ext cx="108948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7955268" y="870920"/>
            <a:ext cx="119870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7973745" y="1046270"/>
            <a:ext cx="97131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7878157" y="858468"/>
            <a:ext cx="76810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8166640" y="1185453"/>
            <a:ext cx="85404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8031777" y="1242769"/>
            <a:ext cx="118348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7931648" y="1174165"/>
            <a:ext cx="98922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7962990" y="1205387"/>
            <a:ext cx="40016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8070119" y="1287639"/>
            <a:ext cx="3366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8197676" y="1213197"/>
            <a:ext cx="28916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8245558" y="1064853"/>
            <a:ext cx="32049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8275385" y="915814"/>
            <a:ext cx="42433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8006940" y="1075231"/>
            <a:ext cx="29632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7991014" y="908089"/>
            <a:ext cx="40106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7897910" y="879682"/>
            <a:ext cx="32049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7835578" y="779110"/>
            <a:ext cx="31333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7938954" y="722783"/>
            <a:ext cx="30437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7825700" y="762488"/>
            <a:ext cx="63113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7916388" y="691646"/>
            <a:ext cx="78332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8249332" y="873525"/>
            <a:ext cx="116020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8220738" y="1033052"/>
            <a:ext cx="96057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7968623" y="874712"/>
            <a:ext cx="95968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7984315" y="1051609"/>
            <a:ext cx="84777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7883406" y="859119"/>
            <a:ext cx="69379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8174554" y="1189609"/>
            <a:ext cx="76541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8045146" y="1246466"/>
            <a:ext cx="95968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7942296" y="1180349"/>
            <a:ext cx="86747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7897675" y="1670408"/>
            <a:ext cx="266693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7980161" y="1628501"/>
            <a:ext cx="167811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7949139" y="1692205"/>
            <a:ext cx="212743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7914828" y="1673995"/>
            <a:ext cx="237222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8239690" y="1743430"/>
            <a:ext cx="129401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8311142" y="1812448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8257605" y="1864029"/>
            <a:ext cx="185526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8244513" y="1629029"/>
            <a:ext cx="130045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8315842" y="1697576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8242204" y="1516662"/>
            <a:ext cx="138500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8319050" y="1560008"/>
            <a:ext cx="229330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8224530" y="1405989"/>
            <a:ext cx="153799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8311799" y="1424894"/>
            <a:ext cx="224741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8261855" y="1846982"/>
            <a:ext cx="15243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8256846" y="1729315"/>
            <a:ext cx="75531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8311978" y="1808535"/>
            <a:ext cx="226431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8259606" y="1617138"/>
            <a:ext cx="78430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8316765" y="1693472"/>
            <a:ext cx="227156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8254486" y="1503148"/>
            <a:ext cx="89864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8319276" y="1557744"/>
            <a:ext cx="227156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8236350" y="1391930"/>
            <a:ext cx="105002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8309874" y="1423063"/>
            <a:ext cx="226431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8090195" y="1432194"/>
            <a:ext cx="481046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8221829" y="1575605"/>
            <a:ext cx="97836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8184317" y="1663296"/>
            <a:ext cx="306955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8230369" y="1570044"/>
            <a:ext cx="28103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8076770" y="2481498"/>
            <a:ext cx="24786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8079114" y="2445185"/>
            <a:ext cx="314906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8071330" y="2525419"/>
            <a:ext cx="160850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8078950" y="2479309"/>
            <a:ext cx="245262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791285" y="3260654"/>
            <a:ext cx="162972" cy="264157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767348" y="3250033"/>
            <a:ext cx="153462" cy="35163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816400" y="3258274"/>
            <a:ext cx="130307" cy="19404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792951" y="3257310"/>
            <a:ext cx="157183" cy="266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513914" y="3336099"/>
            <a:ext cx="304206" cy="203907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506698" y="3366796"/>
            <a:ext cx="385899" cy="1941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534809" y="3301711"/>
            <a:ext cx="180338" cy="176144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515273" y="3335674"/>
            <a:ext cx="302670" cy="205738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162150" y="-107305"/>
            <a:ext cx="8819708" cy="5081208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24"/>
          <p:cNvSpPr/>
          <p:nvPr/>
        </p:nvSpPr>
        <p:spPr>
          <a:xfrm>
            <a:off x="164505" y="-107305"/>
            <a:ext cx="8814639" cy="662033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24"/>
          <p:cNvSpPr/>
          <p:nvPr/>
        </p:nvSpPr>
        <p:spPr>
          <a:xfrm>
            <a:off x="356072" y="219409"/>
            <a:ext cx="8241407" cy="4567962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24"/>
          <p:cNvSpPr/>
          <p:nvPr/>
        </p:nvSpPr>
        <p:spPr>
          <a:xfrm>
            <a:off x="472151" y="215910"/>
            <a:ext cx="8199705" cy="4458523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23775"/>
            <a:ext cx="8207124" cy="44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24"/>
          <p:cNvSpPr/>
          <p:nvPr/>
        </p:nvSpPr>
        <p:spPr>
          <a:xfrm>
            <a:off x="1544390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24"/>
          <p:cNvSpPr/>
          <p:nvPr/>
        </p:nvSpPr>
        <p:spPr>
          <a:xfrm>
            <a:off x="1575776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24"/>
          <p:cNvSpPr/>
          <p:nvPr/>
        </p:nvSpPr>
        <p:spPr>
          <a:xfrm>
            <a:off x="1585883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24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24"/>
          <p:cNvSpPr/>
          <p:nvPr/>
        </p:nvSpPr>
        <p:spPr>
          <a:xfrm>
            <a:off x="117407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24"/>
          <p:cNvSpPr/>
          <p:nvPr/>
        </p:nvSpPr>
        <p:spPr>
          <a:xfrm>
            <a:off x="120503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24"/>
          <p:cNvSpPr/>
          <p:nvPr/>
        </p:nvSpPr>
        <p:spPr>
          <a:xfrm>
            <a:off x="121632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4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24"/>
          <p:cNvSpPr/>
          <p:nvPr/>
        </p:nvSpPr>
        <p:spPr>
          <a:xfrm>
            <a:off x="280596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24"/>
          <p:cNvSpPr/>
          <p:nvPr/>
        </p:nvSpPr>
        <p:spPr>
          <a:xfrm>
            <a:off x="2828927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24"/>
          <p:cNvSpPr/>
          <p:nvPr/>
        </p:nvSpPr>
        <p:spPr>
          <a:xfrm>
            <a:off x="284021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24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24"/>
          <p:cNvSpPr/>
          <p:nvPr/>
        </p:nvSpPr>
        <p:spPr>
          <a:xfrm>
            <a:off x="2435621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24"/>
          <p:cNvSpPr/>
          <p:nvPr/>
        </p:nvSpPr>
        <p:spPr>
          <a:xfrm>
            <a:off x="245818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24"/>
          <p:cNvSpPr/>
          <p:nvPr/>
        </p:nvSpPr>
        <p:spPr>
          <a:xfrm>
            <a:off x="2470258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24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24"/>
          <p:cNvSpPr/>
          <p:nvPr/>
        </p:nvSpPr>
        <p:spPr>
          <a:xfrm>
            <a:off x="405951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8" name="Google Shape;2658;p24"/>
          <p:cNvSpPr/>
          <p:nvPr/>
        </p:nvSpPr>
        <p:spPr>
          <a:xfrm>
            <a:off x="408207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9" name="Google Shape;2659;p24"/>
          <p:cNvSpPr/>
          <p:nvPr/>
        </p:nvSpPr>
        <p:spPr>
          <a:xfrm>
            <a:off x="409300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0" name="Google Shape;2660;p24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1" name="Google Shape;2661;p24"/>
          <p:cNvSpPr/>
          <p:nvPr/>
        </p:nvSpPr>
        <p:spPr>
          <a:xfrm>
            <a:off x="368877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2" name="Google Shape;2662;p24"/>
          <p:cNvSpPr/>
          <p:nvPr/>
        </p:nvSpPr>
        <p:spPr>
          <a:xfrm>
            <a:off x="3711766" y="-148189"/>
            <a:ext cx="80231" cy="529240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3" name="Google Shape;2663;p24"/>
          <p:cNvSpPr/>
          <p:nvPr/>
        </p:nvSpPr>
        <p:spPr>
          <a:xfrm>
            <a:off x="3723442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24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24"/>
          <p:cNvSpPr/>
          <p:nvPr/>
        </p:nvSpPr>
        <p:spPr>
          <a:xfrm>
            <a:off x="531266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6" name="Google Shape;2666;p24"/>
          <p:cNvSpPr/>
          <p:nvPr/>
        </p:nvSpPr>
        <p:spPr>
          <a:xfrm>
            <a:off x="5335655" y="-148189"/>
            <a:ext cx="79839" cy="529240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7" name="Google Shape;2667;p24"/>
          <p:cNvSpPr/>
          <p:nvPr/>
        </p:nvSpPr>
        <p:spPr>
          <a:xfrm>
            <a:off x="534693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8" name="Google Shape;2668;p24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9" name="Google Shape;2669;p24"/>
          <p:cNvSpPr/>
          <p:nvPr/>
        </p:nvSpPr>
        <p:spPr>
          <a:xfrm>
            <a:off x="494231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" name="Google Shape;2670;p24"/>
          <p:cNvSpPr/>
          <p:nvPr/>
        </p:nvSpPr>
        <p:spPr>
          <a:xfrm>
            <a:off x="496530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1" name="Google Shape;2671;p24"/>
          <p:cNvSpPr/>
          <p:nvPr/>
        </p:nvSpPr>
        <p:spPr>
          <a:xfrm>
            <a:off x="4977378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2" name="Google Shape;2672;p24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3" name="Google Shape;2673;p24"/>
          <p:cNvSpPr/>
          <p:nvPr/>
        </p:nvSpPr>
        <p:spPr>
          <a:xfrm>
            <a:off x="656620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4" name="Google Shape;2674;p24"/>
          <p:cNvSpPr/>
          <p:nvPr/>
        </p:nvSpPr>
        <p:spPr>
          <a:xfrm>
            <a:off x="6588806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5" name="Google Shape;2675;p24"/>
          <p:cNvSpPr/>
          <p:nvPr/>
        </p:nvSpPr>
        <p:spPr>
          <a:xfrm>
            <a:off x="660048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6" name="Google Shape;2676;p24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7" name="Google Shape;2677;p24"/>
          <p:cNvSpPr/>
          <p:nvPr/>
        </p:nvSpPr>
        <p:spPr>
          <a:xfrm>
            <a:off x="6195500" y="277825"/>
            <a:ext cx="142932" cy="124648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8" name="Google Shape;2678;p24"/>
          <p:cNvSpPr/>
          <p:nvPr/>
        </p:nvSpPr>
        <p:spPr>
          <a:xfrm>
            <a:off x="6218461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9" name="Google Shape;2679;p24"/>
          <p:cNvSpPr/>
          <p:nvPr/>
        </p:nvSpPr>
        <p:spPr>
          <a:xfrm>
            <a:off x="6230922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0" name="Google Shape;2680;p24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1" name="Google Shape;2681;p24"/>
          <p:cNvSpPr/>
          <p:nvPr/>
        </p:nvSpPr>
        <p:spPr>
          <a:xfrm>
            <a:off x="7819390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2" name="Google Shape;2682;p24"/>
          <p:cNvSpPr/>
          <p:nvPr/>
        </p:nvSpPr>
        <p:spPr>
          <a:xfrm>
            <a:off x="7842350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24"/>
          <p:cNvSpPr/>
          <p:nvPr/>
        </p:nvSpPr>
        <p:spPr>
          <a:xfrm>
            <a:off x="7854027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4" name="Google Shape;2684;p24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5" name="Google Shape;2685;p24"/>
          <p:cNvSpPr/>
          <p:nvPr/>
        </p:nvSpPr>
        <p:spPr>
          <a:xfrm>
            <a:off x="7448651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6" name="Google Shape;2686;p24"/>
          <p:cNvSpPr/>
          <p:nvPr/>
        </p:nvSpPr>
        <p:spPr>
          <a:xfrm>
            <a:off x="747200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7" name="Google Shape;2687;p24"/>
          <p:cNvSpPr/>
          <p:nvPr/>
        </p:nvSpPr>
        <p:spPr>
          <a:xfrm>
            <a:off x="7484073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1598320" y="1053942"/>
            <a:ext cx="283445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1556468" y="953232"/>
            <a:ext cx="360924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1643447" y="1156110"/>
            <a:ext cx="2475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1600141" y="1057836"/>
            <a:ext cx="27443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301316" y="595165"/>
            <a:ext cx="194553" cy="338877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473355" y="828924"/>
            <a:ext cx="76936" cy="75306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404027" y="908345"/>
            <a:ext cx="79731" cy="78877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299375" y="908811"/>
            <a:ext cx="83225" cy="83458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329885" y="956013"/>
            <a:ext cx="29191" cy="24843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426929" y="951588"/>
            <a:ext cx="31209" cy="25309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497577" y="870691"/>
            <a:ext cx="28492" cy="24144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471259" y="828924"/>
            <a:ext cx="80430" cy="76548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403328" y="906870"/>
            <a:ext cx="80430" cy="81517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299375" y="907491"/>
            <a:ext cx="85321" cy="8570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338891" y="946696"/>
            <a:ext cx="4270" cy="357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3" name="Google Shape;2703;p24"/>
          <p:cNvSpPr/>
          <p:nvPr/>
        </p:nvSpPr>
        <p:spPr>
          <a:xfrm>
            <a:off x="2013792" y="746062"/>
            <a:ext cx="638237" cy="580011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24"/>
          <p:cNvSpPr/>
          <p:nvPr/>
        </p:nvSpPr>
        <p:spPr>
          <a:xfrm>
            <a:off x="2301352" y="863136"/>
            <a:ext cx="350677" cy="455950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5" name="Google Shape;2705;p24"/>
          <p:cNvSpPr/>
          <p:nvPr/>
        </p:nvSpPr>
        <p:spPr>
          <a:xfrm>
            <a:off x="2004786" y="742568"/>
            <a:ext cx="649339" cy="589017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6" name="Google Shape;2706;p24"/>
          <p:cNvSpPr/>
          <p:nvPr/>
        </p:nvSpPr>
        <p:spPr>
          <a:xfrm>
            <a:off x="2091272" y="802813"/>
            <a:ext cx="441976" cy="424275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7" name="Google Shape;2707;p24"/>
          <p:cNvSpPr/>
          <p:nvPr/>
        </p:nvSpPr>
        <p:spPr>
          <a:xfrm>
            <a:off x="2734773" y="932571"/>
            <a:ext cx="83302" cy="69794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8" name="Google Shape;2708;p24"/>
          <p:cNvSpPr/>
          <p:nvPr/>
        </p:nvSpPr>
        <p:spPr>
          <a:xfrm>
            <a:off x="2734773" y="931251"/>
            <a:ext cx="76315" cy="71812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24"/>
          <p:cNvSpPr/>
          <p:nvPr/>
        </p:nvSpPr>
        <p:spPr>
          <a:xfrm>
            <a:off x="2765983" y="966032"/>
            <a:ext cx="31986" cy="26241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24"/>
          <p:cNvSpPr/>
          <p:nvPr/>
        </p:nvSpPr>
        <p:spPr>
          <a:xfrm>
            <a:off x="2874827" y="931018"/>
            <a:ext cx="74219" cy="7421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1" name="Google Shape;2711;p24"/>
          <p:cNvSpPr/>
          <p:nvPr/>
        </p:nvSpPr>
        <p:spPr>
          <a:xfrm>
            <a:off x="2869005" y="930164"/>
            <a:ext cx="86252" cy="76315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p24"/>
          <p:cNvSpPr/>
          <p:nvPr/>
        </p:nvSpPr>
        <p:spPr>
          <a:xfrm>
            <a:off x="2905260" y="971156"/>
            <a:ext cx="29424" cy="24610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24"/>
          <p:cNvSpPr/>
          <p:nvPr/>
        </p:nvSpPr>
        <p:spPr>
          <a:xfrm>
            <a:off x="2776386" y="701683"/>
            <a:ext cx="219086" cy="245327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4" name="Google Shape;2714;p24"/>
          <p:cNvSpPr/>
          <p:nvPr/>
        </p:nvSpPr>
        <p:spPr>
          <a:xfrm>
            <a:off x="2836708" y="799348"/>
            <a:ext cx="61720" cy="152553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5" name="Google Shape;2715;p24"/>
          <p:cNvSpPr/>
          <p:nvPr/>
        </p:nvSpPr>
        <p:spPr>
          <a:xfrm>
            <a:off x="3240644" y="703468"/>
            <a:ext cx="355491" cy="254177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6" name="Google Shape;2716;p24"/>
          <p:cNvSpPr/>
          <p:nvPr/>
        </p:nvSpPr>
        <p:spPr>
          <a:xfrm>
            <a:off x="3211220" y="737085"/>
            <a:ext cx="359838" cy="181666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7" name="Google Shape;2717;p24"/>
          <p:cNvSpPr/>
          <p:nvPr/>
        </p:nvSpPr>
        <p:spPr>
          <a:xfrm>
            <a:off x="3299569" y="773030"/>
            <a:ext cx="290355" cy="2120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8" name="Google Shape;2718;p24"/>
          <p:cNvSpPr/>
          <p:nvPr/>
        </p:nvSpPr>
        <p:spPr>
          <a:xfrm>
            <a:off x="3262848" y="702692"/>
            <a:ext cx="336082" cy="25627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9" name="Google Shape;2719;p24"/>
          <p:cNvSpPr/>
          <p:nvPr/>
        </p:nvSpPr>
        <p:spPr>
          <a:xfrm>
            <a:off x="3154624" y="974649"/>
            <a:ext cx="131126" cy="21567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0" name="Google Shape;2720;p24"/>
          <p:cNvSpPr/>
          <p:nvPr/>
        </p:nvSpPr>
        <p:spPr>
          <a:xfrm>
            <a:off x="3237849" y="970768"/>
            <a:ext cx="230809" cy="96034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1" name="Google Shape;2721;p24"/>
          <p:cNvSpPr/>
          <p:nvPr/>
        </p:nvSpPr>
        <p:spPr>
          <a:xfrm>
            <a:off x="3268438" y="1034972"/>
            <a:ext cx="148982" cy="20379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2" name="Google Shape;2722;p24"/>
          <p:cNvSpPr/>
          <p:nvPr/>
        </p:nvSpPr>
        <p:spPr>
          <a:xfrm>
            <a:off x="3096864" y="880400"/>
            <a:ext cx="131358" cy="21567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24"/>
          <p:cNvSpPr/>
          <p:nvPr/>
        </p:nvSpPr>
        <p:spPr>
          <a:xfrm>
            <a:off x="3179701" y="876052"/>
            <a:ext cx="231042" cy="9650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4" name="Google Shape;2724;p24"/>
          <p:cNvSpPr/>
          <p:nvPr/>
        </p:nvSpPr>
        <p:spPr>
          <a:xfrm>
            <a:off x="3045935" y="785529"/>
            <a:ext cx="129650" cy="21737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5" name="Google Shape;2725;p24"/>
          <p:cNvSpPr/>
          <p:nvPr/>
        </p:nvSpPr>
        <p:spPr>
          <a:xfrm>
            <a:off x="3102764" y="777766"/>
            <a:ext cx="229411" cy="8043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6" name="Google Shape;2726;p24"/>
          <p:cNvSpPr/>
          <p:nvPr/>
        </p:nvSpPr>
        <p:spPr>
          <a:xfrm>
            <a:off x="2989184" y="700285"/>
            <a:ext cx="126157" cy="21543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7" name="Google Shape;2727;p24"/>
          <p:cNvSpPr/>
          <p:nvPr/>
        </p:nvSpPr>
        <p:spPr>
          <a:xfrm>
            <a:off x="3020316" y="683827"/>
            <a:ext cx="225840" cy="7026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8" name="Google Shape;2728;p24"/>
          <p:cNvSpPr/>
          <p:nvPr/>
        </p:nvSpPr>
        <p:spPr>
          <a:xfrm>
            <a:off x="3068838" y="873490"/>
            <a:ext cx="76936" cy="13524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9" name="Google Shape;2729;p24"/>
          <p:cNvSpPr/>
          <p:nvPr/>
        </p:nvSpPr>
        <p:spPr>
          <a:xfrm>
            <a:off x="3101367" y="867978"/>
            <a:ext cx="315353" cy="375598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0" name="Google Shape;2730;p24"/>
          <p:cNvSpPr/>
          <p:nvPr/>
        </p:nvSpPr>
        <p:spPr>
          <a:xfrm>
            <a:off x="3037628" y="894995"/>
            <a:ext cx="33305" cy="2158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1" name="Google Shape;2731;p24"/>
          <p:cNvSpPr/>
          <p:nvPr/>
        </p:nvSpPr>
        <p:spPr>
          <a:xfrm>
            <a:off x="3271853" y="1032798"/>
            <a:ext cx="102556" cy="205966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2" name="Google Shape;2732;p24"/>
          <p:cNvSpPr/>
          <p:nvPr/>
        </p:nvSpPr>
        <p:spPr>
          <a:xfrm>
            <a:off x="3188706" y="973485"/>
            <a:ext cx="68629" cy="21691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3" name="Google Shape;2733;p24"/>
          <p:cNvSpPr/>
          <p:nvPr/>
        </p:nvSpPr>
        <p:spPr>
          <a:xfrm>
            <a:off x="3237849" y="969991"/>
            <a:ext cx="207285" cy="9851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4" name="Google Shape;2734;p24"/>
          <p:cNvSpPr/>
          <p:nvPr/>
        </p:nvSpPr>
        <p:spPr>
          <a:xfrm>
            <a:off x="3129082" y="880400"/>
            <a:ext cx="71424" cy="21776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5" name="Google Shape;2735;p24"/>
          <p:cNvSpPr/>
          <p:nvPr/>
        </p:nvSpPr>
        <p:spPr>
          <a:xfrm>
            <a:off x="3179701" y="875586"/>
            <a:ext cx="207208" cy="9844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6" name="Google Shape;2736;p24"/>
          <p:cNvSpPr/>
          <p:nvPr/>
        </p:nvSpPr>
        <p:spPr>
          <a:xfrm>
            <a:off x="3070856" y="785529"/>
            <a:ext cx="69406" cy="219008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7" name="Google Shape;2737;p24"/>
          <p:cNvSpPr/>
          <p:nvPr/>
        </p:nvSpPr>
        <p:spPr>
          <a:xfrm>
            <a:off x="3102764" y="776368"/>
            <a:ext cx="213496" cy="8392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8" name="Google Shape;2738;p24"/>
          <p:cNvSpPr/>
          <p:nvPr/>
        </p:nvSpPr>
        <p:spPr>
          <a:xfrm>
            <a:off x="3003702" y="700285"/>
            <a:ext cx="72822" cy="21784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9" name="Google Shape;2739;p24"/>
          <p:cNvSpPr/>
          <p:nvPr/>
        </p:nvSpPr>
        <p:spPr>
          <a:xfrm>
            <a:off x="3018219" y="682196"/>
            <a:ext cx="218310" cy="7204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24"/>
          <p:cNvSpPr/>
          <p:nvPr/>
        </p:nvSpPr>
        <p:spPr>
          <a:xfrm>
            <a:off x="2967679" y="651453"/>
            <a:ext cx="380722" cy="45789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1" name="Google Shape;2741;p24"/>
          <p:cNvSpPr/>
          <p:nvPr/>
        </p:nvSpPr>
        <p:spPr>
          <a:xfrm>
            <a:off x="3592975" y="969998"/>
            <a:ext cx="472564" cy="511382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2" name="Google Shape;2742;p24"/>
          <p:cNvSpPr/>
          <p:nvPr/>
        </p:nvSpPr>
        <p:spPr>
          <a:xfrm>
            <a:off x="3592975" y="1042044"/>
            <a:ext cx="280651" cy="358286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3" name="Google Shape;2743;p24"/>
          <p:cNvSpPr/>
          <p:nvPr/>
        </p:nvSpPr>
        <p:spPr>
          <a:xfrm>
            <a:off x="3591577" y="961691"/>
            <a:ext cx="476757" cy="522484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4" name="Google Shape;2744;p24"/>
          <p:cNvSpPr/>
          <p:nvPr/>
        </p:nvSpPr>
        <p:spPr>
          <a:xfrm>
            <a:off x="3681556" y="1032262"/>
            <a:ext cx="347960" cy="351609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4029724" y="931211"/>
            <a:ext cx="307048" cy="224133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4007909" y="964601"/>
            <a:ext cx="308833" cy="165208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4099983" y="900989"/>
            <a:ext cx="232828" cy="248122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4052498" y="928271"/>
            <a:ext cx="286940" cy="226307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9" name="Google Shape;2749;p24"/>
          <p:cNvSpPr/>
          <p:nvPr/>
        </p:nvSpPr>
        <p:spPr>
          <a:xfrm>
            <a:off x="4124950" y="552342"/>
            <a:ext cx="481958" cy="48754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0" name="Google Shape;2750;p24"/>
          <p:cNvSpPr/>
          <p:nvPr/>
        </p:nvSpPr>
        <p:spPr>
          <a:xfrm>
            <a:off x="4098477" y="846658"/>
            <a:ext cx="59857" cy="47513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1" name="Google Shape;2751;p24"/>
          <p:cNvSpPr/>
          <p:nvPr/>
        </p:nvSpPr>
        <p:spPr>
          <a:xfrm>
            <a:off x="4106784" y="736959"/>
            <a:ext cx="77557" cy="6172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24"/>
          <p:cNvSpPr/>
          <p:nvPr/>
        </p:nvSpPr>
        <p:spPr>
          <a:xfrm>
            <a:off x="4422681" y="616935"/>
            <a:ext cx="111717" cy="8671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24"/>
          <p:cNvSpPr/>
          <p:nvPr/>
        </p:nvSpPr>
        <p:spPr>
          <a:xfrm>
            <a:off x="4501714" y="735950"/>
            <a:ext cx="94482" cy="74763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24"/>
          <p:cNvSpPr/>
          <p:nvPr/>
        </p:nvSpPr>
        <p:spPr>
          <a:xfrm>
            <a:off x="4255067" y="801629"/>
            <a:ext cx="103953" cy="82448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24"/>
          <p:cNvSpPr/>
          <p:nvPr/>
        </p:nvSpPr>
        <p:spPr>
          <a:xfrm>
            <a:off x="4374936" y="902944"/>
            <a:ext cx="84234" cy="66766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6" name="Google Shape;2756;p24"/>
          <p:cNvSpPr/>
          <p:nvPr/>
        </p:nvSpPr>
        <p:spPr>
          <a:xfrm>
            <a:off x="4196841" y="861797"/>
            <a:ext cx="66611" cy="5286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7" name="Google Shape;2757;p24"/>
          <p:cNvSpPr/>
          <p:nvPr/>
        </p:nvSpPr>
        <p:spPr>
          <a:xfrm>
            <a:off x="4575856" y="867231"/>
            <a:ext cx="74064" cy="5877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8" name="Google Shape;2758;p24"/>
          <p:cNvSpPr/>
          <p:nvPr/>
        </p:nvSpPr>
        <p:spPr>
          <a:xfrm>
            <a:off x="4536339" y="972816"/>
            <a:ext cx="102633" cy="80740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9" name="Google Shape;2759;p24"/>
          <p:cNvSpPr/>
          <p:nvPr/>
        </p:nvSpPr>
        <p:spPr>
          <a:xfrm>
            <a:off x="4431687" y="1004336"/>
            <a:ext cx="85787" cy="67931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0" name="Google Shape;2760;p24"/>
          <p:cNvSpPr/>
          <p:nvPr/>
        </p:nvSpPr>
        <p:spPr>
          <a:xfrm>
            <a:off x="4466390" y="1026695"/>
            <a:ext cx="34703" cy="35712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1" name="Google Shape;2761;p24"/>
          <p:cNvSpPr/>
          <p:nvPr/>
        </p:nvSpPr>
        <p:spPr>
          <a:xfrm>
            <a:off x="4581368" y="1009615"/>
            <a:ext cx="29191" cy="31986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p24"/>
          <p:cNvSpPr/>
          <p:nvPr/>
        </p:nvSpPr>
        <p:spPr>
          <a:xfrm>
            <a:off x="4607686" y="887029"/>
            <a:ext cx="25076" cy="26163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3" name="Google Shape;2763;p24"/>
          <p:cNvSpPr/>
          <p:nvPr/>
        </p:nvSpPr>
        <p:spPr>
          <a:xfrm>
            <a:off x="4541929" y="767780"/>
            <a:ext cx="27793" cy="2849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4" name="Google Shape;2764;p24"/>
          <p:cNvSpPr/>
          <p:nvPr/>
        </p:nvSpPr>
        <p:spPr>
          <a:xfrm>
            <a:off x="4466390" y="656296"/>
            <a:ext cx="36799" cy="3711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4"/>
          <p:cNvSpPr/>
          <p:nvPr/>
        </p:nvSpPr>
        <p:spPr>
          <a:xfrm>
            <a:off x="4408862" y="926234"/>
            <a:ext cx="25697" cy="30122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6" name="Google Shape;2766;p24"/>
          <p:cNvSpPr/>
          <p:nvPr/>
        </p:nvSpPr>
        <p:spPr>
          <a:xfrm>
            <a:off x="4293807" y="833615"/>
            <a:ext cx="34780" cy="3594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7" name="Google Shape;2767;p24"/>
          <p:cNvSpPr/>
          <p:nvPr/>
        </p:nvSpPr>
        <p:spPr>
          <a:xfrm>
            <a:off x="4218346" y="880274"/>
            <a:ext cx="27793" cy="26008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8" name="Google Shape;2768;p24"/>
          <p:cNvSpPr/>
          <p:nvPr/>
        </p:nvSpPr>
        <p:spPr>
          <a:xfrm>
            <a:off x="4117808" y="860865"/>
            <a:ext cx="27172" cy="26241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9" name="Google Shape;2769;p24"/>
          <p:cNvSpPr/>
          <p:nvPr/>
        </p:nvSpPr>
        <p:spPr>
          <a:xfrm>
            <a:off x="4142806" y="762268"/>
            <a:ext cx="26396" cy="25697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0" name="Google Shape;2770;p24"/>
          <p:cNvSpPr/>
          <p:nvPr/>
        </p:nvSpPr>
        <p:spPr>
          <a:xfrm>
            <a:off x="4104968" y="843761"/>
            <a:ext cx="54733" cy="47978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1" name="Google Shape;2771;p24"/>
          <p:cNvSpPr/>
          <p:nvPr/>
        </p:nvSpPr>
        <p:spPr>
          <a:xfrm>
            <a:off x="4116255" y="737270"/>
            <a:ext cx="67931" cy="6172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2" name="Google Shape;2772;p24"/>
          <p:cNvSpPr/>
          <p:nvPr/>
        </p:nvSpPr>
        <p:spPr>
          <a:xfrm>
            <a:off x="4432386" y="616469"/>
            <a:ext cx="100615" cy="87495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3" name="Google Shape;2773;p24"/>
          <p:cNvSpPr/>
          <p:nvPr/>
        </p:nvSpPr>
        <p:spPr>
          <a:xfrm>
            <a:off x="4514834" y="737192"/>
            <a:ext cx="83302" cy="73909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4" name="Google Shape;2774;p24"/>
          <p:cNvSpPr/>
          <p:nvPr/>
        </p:nvSpPr>
        <p:spPr>
          <a:xfrm>
            <a:off x="4268187" y="803182"/>
            <a:ext cx="83225" cy="8112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5" name="Google Shape;2775;p24"/>
          <p:cNvSpPr/>
          <p:nvPr/>
        </p:nvSpPr>
        <p:spPr>
          <a:xfrm>
            <a:off x="4386193" y="903332"/>
            <a:ext cx="73520" cy="6653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6" name="Google Shape;2776;p24"/>
          <p:cNvSpPr/>
          <p:nvPr/>
        </p:nvSpPr>
        <p:spPr>
          <a:xfrm>
            <a:off x="4201352" y="861217"/>
            <a:ext cx="60167" cy="52792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7" name="Google Shape;2777;p24"/>
          <p:cNvSpPr/>
          <p:nvPr/>
        </p:nvSpPr>
        <p:spPr>
          <a:xfrm>
            <a:off x="4584395" y="867464"/>
            <a:ext cx="66378" cy="5877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8" name="Google Shape;2778;p24"/>
          <p:cNvSpPr/>
          <p:nvPr/>
        </p:nvSpPr>
        <p:spPr>
          <a:xfrm>
            <a:off x="4549537" y="973670"/>
            <a:ext cx="83225" cy="80352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9" name="Google Shape;2779;p24"/>
          <p:cNvSpPr/>
          <p:nvPr/>
        </p:nvSpPr>
        <p:spPr>
          <a:xfrm>
            <a:off x="4443332" y="1005190"/>
            <a:ext cx="75228" cy="67232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0" name="Google Shape;2780;p24"/>
          <p:cNvSpPr/>
          <p:nvPr/>
        </p:nvSpPr>
        <p:spPr>
          <a:xfrm>
            <a:off x="5206367" y="642059"/>
            <a:ext cx="609124" cy="613316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1" name="Google Shape;2781;p24"/>
          <p:cNvSpPr/>
          <p:nvPr/>
        </p:nvSpPr>
        <p:spPr>
          <a:xfrm>
            <a:off x="5308380" y="658673"/>
            <a:ext cx="448264" cy="48521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2" name="Google Shape;2782;p24"/>
          <p:cNvSpPr/>
          <p:nvPr/>
        </p:nvSpPr>
        <p:spPr>
          <a:xfrm>
            <a:off x="5206367" y="775126"/>
            <a:ext cx="492051" cy="47466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3" name="Google Shape;2783;p24"/>
          <p:cNvSpPr/>
          <p:nvPr/>
        </p:nvSpPr>
        <p:spPr>
          <a:xfrm>
            <a:off x="5200855" y="633752"/>
            <a:ext cx="618829" cy="621623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4" name="Google Shape;2784;p24"/>
          <p:cNvSpPr/>
          <p:nvPr/>
        </p:nvSpPr>
        <p:spPr>
          <a:xfrm>
            <a:off x="4889693" y="618923"/>
            <a:ext cx="350677" cy="316285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5" name="Google Shape;2785;p24"/>
          <p:cNvSpPr/>
          <p:nvPr/>
        </p:nvSpPr>
        <p:spPr>
          <a:xfrm>
            <a:off x="4909490" y="611859"/>
            <a:ext cx="328784" cy="29873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24"/>
          <p:cNvSpPr/>
          <p:nvPr/>
        </p:nvSpPr>
        <p:spPr>
          <a:xfrm>
            <a:off x="4895981" y="735610"/>
            <a:ext cx="290355" cy="204491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7" name="Google Shape;2787;p24"/>
          <p:cNvSpPr/>
          <p:nvPr/>
        </p:nvSpPr>
        <p:spPr>
          <a:xfrm>
            <a:off x="4887674" y="619156"/>
            <a:ext cx="324359" cy="317682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24"/>
          <p:cNvSpPr/>
          <p:nvPr/>
        </p:nvSpPr>
        <p:spPr>
          <a:xfrm>
            <a:off x="6682910" y="758823"/>
            <a:ext cx="259922" cy="28034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24"/>
          <p:cNvSpPr/>
          <p:nvPr/>
        </p:nvSpPr>
        <p:spPr>
          <a:xfrm>
            <a:off x="6697273" y="739880"/>
            <a:ext cx="239970" cy="277467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0" name="Google Shape;2790;p24"/>
          <p:cNvSpPr/>
          <p:nvPr/>
        </p:nvSpPr>
        <p:spPr>
          <a:xfrm>
            <a:off x="6696108" y="787625"/>
            <a:ext cx="228014" cy="249519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24"/>
          <p:cNvSpPr/>
          <p:nvPr/>
        </p:nvSpPr>
        <p:spPr>
          <a:xfrm>
            <a:off x="6680892" y="758978"/>
            <a:ext cx="241134" cy="2822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24"/>
          <p:cNvSpPr/>
          <p:nvPr/>
        </p:nvSpPr>
        <p:spPr>
          <a:xfrm>
            <a:off x="7011385" y="669852"/>
            <a:ext cx="335383" cy="235312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3" name="Google Shape;2793;p24"/>
          <p:cNvSpPr/>
          <p:nvPr/>
        </p:nvSpPr>
        <p:spPr>
          <a:xfrm>
            <a:off x="7014801" y="698888"/>
            <a:ext cx="297342" cy="21768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4" name="Google Shape;2794;p24"/>
          <p:cNvSpPr/>
          <p:nvPr/>
        </p:nvSpPr>
        <p:spPr>
          <a:xfrm>
            <a:off x="7008590" y="668921"/>
            <a:ext cx="334762" cy="236631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5" name="Google Shape;2795;p24"/>
          <p:cNvSpPr/>
          <p:nvPr/>
        </p:nvSpPr>
        <p:spPr>
          <a:xfrm>
            <a:off x="7034287" y="728622"/>
            <a:ext cx="375909" cy="12918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6" name="Google Shape;2796;p24"/>
          <p:cNvSpPr/>
          <p:nvPr/>
        </p:nvSpPr>
        <p:spPr>
          <a:xfrm>
            <a:off x="7092514" y="771400"/>
            <a:ext cx="394386" cy="376452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7" name="Google Shape;2797;p24"/>
          <p:cNvSpPr/>
          <p:nvPr/>
        </p:nvSpPr>
        <p:spPr>
          <a:xfrm>
            <a:off x="7393117" y="1102748"/>
            <a:ext cx="119247" cy="11699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24"/>
          <p:cNvSpPr/>
          <p:nvPr/>
        </p:nvSpPr>
        <p:spPr>
          <a:xfrm>
            <a:off x="7228919" y="1095450"/>
            <a:ext cx="117850" cy="118393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24"/>
          <p:cNvSpPr/>
          <p:nvPr/>
        </p:nvSpPr>
        <p:spPr>
          <a:xfrm>
            <a:off x="7016198" y="901672"/>
            <a:ext cx="125536" cy="10240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24"/>
          <p:cNvSpPr/>
          <p:nvPr/>
        </p:nvSpPr>
        <p:spPr>
          <a:xfrm>
            <a:off x="7115261" y="1034662"/>
            <a:ext cx="120645" cy="113813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1" name="Google Shape;2801;p24"/>
          <p:cNvSpPr/>
          <p:nvPr/>
        </p:nvSpPr>
        <p:spPr>
          <a:xfrm>
            <a:off x="7135368" y="1058651"/>
            <a:ext cx="45805" cy="4945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24"/>
          <p:cNvSpPr/>
          <p:nvPr/>
        </p:nvSpPr>
        <p:spPr>
          <a:xfrm>
            <a:off x="7043914" y="917199"/>
            <a:ext cx="54810" cy="4922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3" name="Google Shape;2803;p24"/>
          <p:cNvSpPr/>
          <p:nvPr/>
        </p:nvSpPr>
        <p:spPr>
          <a:xfrm>
            <a:off x="7255237" y="1118275"/>
            <a:ext cx="48600" cy="56984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4" name="Google Shape;2804;p24"/>
          <p:cNvSpPr/>
          <p:nvPr/>
        </p:nvSpPr>
        <p:spPr>
          <a:xfrm>
            <a:off x="7445133" y="1130153"/>
            <a:ext cx="45805" cy="51627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5" name="Google Shape;2805;p24"/>
          <p:cNvSpPr/>
          <p:nvPr/>
        </p:nvSpPr>
        <p:spPr>
          <a:xfrm>
            <a:off x="7398707" y="1101350"/>
            <a:ext cx="110242" cy="118704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6" name="Google Shape;2806;p24"/>
          <p:cNvSpPr/>
          <p:nvPr/>
        </p:nvSpPr>
        <p:spPr>
          <a:xfrm>
            <a:off x="7233810" y="1094674"/>
            <a:ext cx="109543" cy="120101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24"/>
          <p:cNvSpPr/>
          <p:nvPr/>
        </p:nvSpPr>
        <p:spPr>
          <a:xfrm>
            <a:off x="7016198" y="899498"/>
            <a:ext cx="125536" cy="104652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8" name="Google Shape;2808;p24"/>
          <p:cNvSpPr/>
          <p:nvPr/>
        </p:nvSpPr>
        <p:spPr>
          <a:xfrm>
            <a:off x="7118754" y="1033264"/>
            <a:ext cx="111639" cy="11622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9" name="Google Shape;2809;p24"/>
          <p:cNvSpPr/>
          <p:nvPr/>
        </p:nvSpPr>
        <p:spPr>
          <a:xfrm>
            <a:off x="7466560" y="1199715"/>
            <a:ext cx="24377" cy="27250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0" name="Google Shape;2810;p24"/>
          <p:cNvSpPr/>
          <p:nvPr/>
        </p:nvSpPr>
        <p:spPr>
          <a:xfrm>
            <a:off x="7249725" y="1191563"/>
            <a:ext cx="26396" cy="28492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1" name="Google Shape;2811;p24"/>
          <p:cNvSpPr/>
          <p:nvPr/>
        </p:nvSpPr>
        <p:spPr>
          <a:xfrm>
            <a:off x="7003777" y="950427"/>
            <a:ext cx="36100" cy="21350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2" name="Google Shape;2812;p24"/>
          <p:cNvSpPr/>
          <p:nvPr/>
        </p:nvSpPr>
        <p:spPr>
          <a:xfrm>
            <a:off x="7122947" y="1116567"/>
            <a:ext cx="37498" cy="3835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24"/>
          <p:cNvSpPr/>
          <p:nvPr/>
        </p:nvSpPr>
        <p:spPr>
          <a:xfrm>
            <a:off x="5696245" y="1097313"/>
            <a:ext cx="462239" cy="446324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4" name="Google Shape;2814;p24"/>
          <p:cNvSpPr/>
          <p:nvPr/>
        </p:nvSpPr>
        <p:spPr>
          <a:xfrm>
            <a:off x="5825818" y="1266403"/>
            <a:ext cx="332666" cy="277933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5" name="Google Shape;2815;p24"/>
          <p:cNvSpPr/>
          <p:nvPr/>
        </p:nvSpPr>
        <p:spPr>
          <a:xfrm>
            <a:off x="5688637" y="1094518"/>
            <a:ext cx="470546" cy="454631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6" name="Google Shape;2816;p24"/>
          <p:cNvSpPr/>
          <p:nvPr/>
        </p:nvSpPr>
        <p:spPr>
          <a:xfrm>
            <a:off x="5694847" y="1140246"/>
            <a:ext cx="376064" cy="32793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7" name="Google Shape;2817;p24"/>
          <p:cNvSpPr/>
          <p:nvPr/>
        </p:nvSpPr>
        <p:spPr>
          <a:xfrm>
            <a:off x="5796006" y="680877"/>
            <a:ext cx="261087" cy="325213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8" name="Google Shape;2818;p24"/>
          <p:cNvSpPr/>
          <p:nvPr/>
        </p:nvSpPr>
        <p:spPr>
          <a:xfrm>
            <a:off x="5957487" y="760841"/>
            <a:ext cx="98441" cy="78877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9" name="Google Shape;2819;p24"/>
          <p:cNvSpPr/>
          <p:nvPr/>
        </p:nvSpPr>
        <p:spPr>
          <a:xfrm>
            <a:off x="6002516" y="794224"/>
            <a:ext cx="29889" cy="32063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0" name="Google Shape;2820;p24"/>
          <p:cNvSpPr/>
          <p:nvPr/>
        </p:nvSpPr>
        <p:spPr>
          <a:xfrm>
            <a:off x="5969288" y="761540"/>
            <a:ext cx="85787" cy="78334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1" name="Google Shape;2821;p24"/>
          <p:cNvSpPr/>
          <p:nvPr/>
        </p:nvSpPr>
        <p:spPr>
          <a:xfrm>
            <a:off x="5872943" y="889483"/>
            <a:ext cx="68552" cy="54733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2" name="Google Shape;2822;p24"/>
          <p:cNvSpPr/>
          <p:nvPr/>
        </p:nvSpPr>
        <p:spPr>
          <a:xfrm>
            <a:off x="5897165" y="913705"/>
            <a:ext cx="18788" cy="18555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3" name="Google Shape;2823;p24"/>
          <p:cNvSpPr/>
          <p:nvPr/>
        </p:nvSpPr>
        <p:spPr>
          <a:xfrm>
            <a:off x="5881250" y="889250"/>
            <a:ext cx="59934" cy="55431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4" name="Google Shape;2824;p24"/>
          <p:cNvSpPr/>
          <p:nvPr/>
        </p:nvSpPr>
        <p:spPr>
          <a:xfrm>
            <a:off x="6037840" y="861146"/>
            <a:ext cx="60400" cy="48134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5" name="Google Shape;2825;p24"/>
          <p:cNvSpPr/>
          <p:nvPr/>
        </p:nvSpPr>
        <p:spPr>
          <a:xfrm>
            <a:off x="6069748" y="879779"/>
            <a:ext cx="16692" cy="17390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6" name="Google Shape;2826;p24"/>
          <p:cNvSpPr/>
          <p:nvPr/>
        </p:nvSpPr>
        <p:spPr>
          <a:xfrm>
            <a:off x="6043429" y="860680"/>
            <a:ext cx="55276" cy="486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7" name="Google Shape;2827;p24"/>
          <p:cNvSpPr/>
          <p:nvPr/>
        </p:nvSpPr>
        <p:spPr>
          <a:xfrm>
            <a:off x="6008726" y="941887"/>
            <a:ext cx="82759" cy="66378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8" name="Google Shape;2828;p24"/>
          <p:cNvSpPr/>
          <p:nvPr/>
        </p:nvSpPr>
        <p:spPr>
          <a:xfrm>
            <a:off x="6057248" y="973252"/>
            <a:ext cx="16692" cy="17934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9" name="Google Shape;2829;p24"/>
          <p:cNvSpPr/>
          <p:nvPr/>
        </p:nvSpPr>
        <p:spPr>
          <a:xfrm>
            <a:off x="6018353" y="942042"/>
            <a:ext cx="74219" cy="66378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24"/>
          <p:cNvSpPr/>
          <p:nvPr/>
        </p:nvSpPr>
        <p:spPr>
          <a:xfrm>
            <a:off x="5922862" y="971233"/>
            <a:ext cx="69173" cy="55742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24"/>
          <p:cNvSpPr/>
          <p:nvPr/>
        </p:nvSpPr>
        <p:spPr>
          <a:xfrm>
            <a:off x="5949180" y="998949"/>
            <a:ext cx="15993" cy="15294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2" name="Google Shape;2832;p24"/>
          <p:cNvSpPr/>
          <p:nvPr/>
        </p:nvSpPr>
        <p:spPr>
          <a:xfrm>
            <a:off x="5932178" y="970923"/>
            <a:ext cx="59236" cy="56208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3" name="Google Shape;2833;p24"/>
          <p:cNvSpPr/>
          <p:nvPr/>
        </p:nvSpPr>
        <p:spPr>
          <a:xfrm>
            <a:off x="6312280" y="933813"/>
            <a:ext cx="94948" cy="163422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4" name="Google Shape;2834;p24"/>
          <p:cNvSpPr/>
          <p:nvPr/>
        </p:nvSpPr>
        <p:spPr>
          <a:xfrm>
            <a:off x="6330214" y="918208"/>
            <a:ext cx="170952" cy="51705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5" name="Google Shape;2835;p24"/>
          <p:cNvSpPr/>
          <p:nvPr/>
        </p:nvSpPr>
        <p:spPr>
          <a:xfrm>
            <a:off x="6371127" y="970535"/>
            <a:ext cx="135861" cy="136638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6" name="Google Shape;2836;p24"/>
          <p:cNvSpPr/>
          <p:nvPr/>
        </p:nvSpPr>
        <p:spPr>
          <a:xfrm>
            <a:off x="6251259" y="875586"/>
            <a:ext cx="95025" cy="163422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7" name="Google Shape;2837;p24"/>
          <p:cNvSpPr/>
          <p:nvPr/>
        </p:nvSpPr>
        <p:spPr>
          <a:xfrm>
            <a:off x="6269270" y="859982"/>
            <a:ext cx="170952" cy="52015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8" name="Google Shape;2838;p24"/>
          <p:cNvSpPr/>
          <p:nvPr/>
        </p:nvSpPr>
        <p:spPr>
          <a:xfrm>
            <a:off x="6186822" y="820853"/>
            <a:ext cx="100537" cy="160083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9" name="Google Shape;2839;p24"/>
          <p:cNvSpPr/>
          <p:nvPr/>
        </p:nvSpPr>
        <p:spPr>
          <a:xfrm>
            <a:off x="6194430" y="793836"/>
            <a:ext cx="168390" cy="49453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0" name="Google Shape;2840;p24"/>
          <p:cNvSpPr/>
          <p:nvPr/>
        </p:nvSpPr>
        <p:spPr>
          <a:xfrm>
            <a:off x="6113301" y="773729"/>
            <a:ext cx="111717" cy="155503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1" name="Google Shape;2841;p24"/>
          <p:cNvSpPr/>
          <p:nvPr/>
        </p:nvSpPr>
        <p:spPr>
          <a:xfrm>
            <a:off x="6117493" y="733591"/>
            <a:ext cx="164586" cy="50696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2" name="Google Shape;2842;p24"/>
          <p:cNvSpPr/>
          <p:nvPr/>
        </p:nvSpPr>
        <p:spPr>
          <a:xfrm>
            <a:off x="6368333" y="967041"/>
            <a:ext cx="110940" cy="140054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3" name="Google Shape;2843;p24"/>
          <p:cNvSpPr/>
          <p:nvPr/>
        </p:nvSpPr>
        <p:spPr>
          <a:xfrm>
            <a:off x="6320587" y="928922"/>
            <a:ext cx="56130" cy="168235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4" name="Google Shape;2844;p24"/>
          <p:cNvSpPr/>
          <p:nvPr/>
        </p:nvSpPr>
        <p:spPr>
          <a:xfrm>
            <a:off x="6330214" y="916500"/>
            <a:ext cx="166372" cy="55509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5" name="Google Shape;2845;p24"/>
          <p:cNvSpPr/>
          <p:nvPr/>
        </p:nvSpPr>
        <p:spPr>
          <a:xfrm>
            <a:off x="6260264" y="875586"/>
            <a:ext cx="56208" cy="165285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6" name="Google Shape;2846;p24"/>
          <p:cNvSpPr/>
          <p:nvPr/>
        </p:nvSpPr>
        <p:spPr>
          <a:xfrm>
            <a:off x="6269270" y="858274"/>
            <a:ext cx="167071" cy="56208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7" name="Google Shape;2847;p24"/>
          <p:cNvSpPr/>
          <p:nvPr/>
        </p:nvSpPr>
        <p:spPr>
          <a:xfrm>
            <a:off x="6191635" y="820853"/>
            <a:ext cx="65213" cy="162257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8" name="Google Shape;2848;p24"/>
          <p:cNvSpPr/>
          <p:nvPr/>
        </p:nvSpPr>
        <p:spPr>
          <a:xfrm>
            <a:off x="6194430" y="792206"/>
            <a:ext cx="167071" cy="5255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24"/>
          <p:cNvSpPr/>
          <p:nvPr/>
        </p:nvSpPr>
        <p:spPr>
          <a:xfrm>
            <a:off x="6118192" y="773729"/>
            <a:ext cx="76315" cy="157444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24"/>
          <p:cNvSpPr/>
          <p:nvPr/>
        </p:nvSpPr>
        <p:spPr>
          <a:xfrm>
            <a:off x="6116872" y="732815"/>
            <a:ext cx="164276" cy="51627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24"/>
          <p:cNvSpPr/>
          <p:nvPr/>
        </p:nvSpPr>
        <p:spPr>
          <a:xfrm>
            <a:off x="6070136" y="747876"/>
            <a:ext cx="350289" cy="281582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24"/>
          <p:cNvSpPr/>
          <p:nvPr/>
        </p:nvSpPr>
        <p:spPr>
          <a:xfrm>
            <a:off x="6195827" y="880400"/>
            <a:ext cx="71424" cy="110319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24"/>
          <p:cNvSpPr/>
          <p:nvPr/>
        </p:nvSpPr>
        <p:spPr>
          <a:xfrm>
            <a:off x="6254752" y="860370"/>
            <a:ext cx="225219" cy="258525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24"/>
          <p:cNvSpPr/>
          <p:nvPr/>
        </p:nvSpPr>
        <p:spPr>
          <a:xfrm>
            <a:off x="6172304" y="907495"/>
            <a:ext cx="20107" cy="21505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7662377" y="994528"/>
            <a:ext cx="257124" cy="29261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7717260" y="938362"/>
            <a:ext cx="161789" cy="328092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7711267" y="996790"/>
            <a:ext cx="205109" cy="267535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7681631" y="995011"/>
            <a:ext cx="228710" cy="295407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7940310" y="873212"/>
            <a:ext cx="124758" cy="215053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7971023" y="859433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8013170" y="931308"/>
            <a:ext cx="178869" cy="178486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7866827" y="790423"/>
            <a:ext cx="125379" cy="214432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7897442" y="776529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7787595" y="711651"/>
            <a:ext cx="133530" cy="210628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7807144" y="680349"/>
            <a:ext cx="221102" cy="64904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7696853" y="642468"/>
            <a:ext cx="148281" cy="20379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7713016" y="592648"/>
            <a:ext cx="216676" cy="66845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8009934" y="927394"/>
            <a:ext cx="146961" cy="18066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7950799" y="869649"/>
            <a:ext cx="72821" cy="217227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7971007" y="857753"/>
            <a:ext cx="218307" cy="71037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7877040" y="789042"/>
            <a:ext cx="75615" cy="21652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7897450" y="774340"/>
            <a:ext cx="219005" cy="7158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7794261" y="710070"/>
            <a:ext cx="86640" cy="212413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7807131" y="678929"/>
            <a:ext cx="219005" cy="67932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7702964" y="640828"/>
            <a:ext cx="101235" cy="205892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7710900" y="591827"/>
            <a:ext cx="218307" cy="68786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7634076" y="618039"/>
            <a:ext cx="463785" cy="368385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7795549" y="789010"/>
            <a:ext cx="94325" cy="14487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7867271" y="777898"/>
            <a:ext cx="295941" cy="338883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7766788" y="819043"/>
            <a:ext cx="27094" cy="2849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1690264" y="536826"/>
            <a:ext cx="29979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1735055" y="526615"/>
            <a:ext cx="178042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1690734" y="533186"/>
            <a:ext cx="302449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1745576" y="599917"/>
            <a:ext cx="220742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894688" y="167527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889121" y="162264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896267" y="174092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896924" y="167247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935681" y="3127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870729" y="3033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035223" y="3253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938255" y="3123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7750487" y="2009155"/>
            <a:ext cx="363297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7707971" y="1928427"/>
            <a:ext cx="461568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7792574" y="2116820"/>
            <a:ext cx="235762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7752087" y="2005515"/>
            <a:ext cx="359488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7206488" y="422742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7200921" y="417479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7208067" y="429307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7208724" y="422462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1929000" y="86045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681600" y="2174475"/>
            <a:ext cx="4526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491000" y="3117100"/>
            <a:ext cx="29538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25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8" name="Google Shape;2958;p25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25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25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1" name="Google Shape;2961;p25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2" name="Google Shape;2962;p25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3" name="Google Shape;2963;p25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4" name="Google Shape;2964;p25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5" name="Google Shape;2965;p25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25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7" name="Google Shape;2967;p25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7927520" y="658409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7929692" y="65402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7946241" y="691841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7998868" y="779823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7992549" y="779010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8012119" y="820467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8041765" y="596089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8067554" y="652915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8229593" y="10793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8216221" y="109084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8232263" y="1149265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8245610" y="1089804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8018197" y="1043885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8090539" y="1195458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8020328" y="1188782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8075285" y="944636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8147647" y="1095497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8136076" y="849953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8206716" y="980282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8187357" y="754919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8256930" y="859726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8118998" y="912660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7966279" y="983096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8147470" y="90578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8035564" y="116909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8052499" y="1045552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8096475" y="118369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8106521" y="946119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8153631" y="1083891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8163987" y="844776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8210700" y="97139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8207884" y="743206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8258597" y="853098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8041949" y="761448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2" name="Google Shape;3002;p25"/>
          <p:cNvSpPr/>
          <p:nvPr/>
        </p:nvSpPr>
        <p:spPr>
          <a:xfrm>
            <a:off x="7030019" y="695529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3" name="Google Shape;3003;p25"/>
          <p:cNvSpPr/>
          <p:nvPr/>
        </p:nvSpPr>
        <p:spPr>
          <a:xfrm>
            <a:off x="7042791" y="67868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4" name="Google Shape;3004;p25"/>
          <p:cNvSpPr/>
          <p:nvPr/>
        </p:nvSpPr>
        <p:spPr>
          <a:xfrm>
            <a:off x="7041755" y="721141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5" name="Google Shape;3005;p25"/>
          <p:cNvSpPr/>
          <p:nvPr/>
        </p:nvSpPr>
        <p:spPr>
          <a:xfrm>
            <a:off x="7028224" y="695667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6" name="Google Shape;3006;p25"/>
          <p:cNvSpPr/>
          <p:nvPr/>
        </p:nvSpPr>
        <p:spPr>
          <a:xfrm>
            <a:off x="7322100" y="616414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7" name="Google Shape;3007;p25"/>
          <p:cNvSpPr/>
          <p:nvPr/>
        </p:nvSpPr>
        <p:spPr>
          <a:xfrm>
            <a:off x="7325138" y="642233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8" name="Google Shape;3008;p25"/>
          <p:cNvSpPr/>
          <p:nvPr/>
        </p:nvSpPr>
        <p:spPr>
          <a:xfrm>
            <a:off x="7319615" y="61558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9" name="Google Shape;3009;p25"/>
          <p:cNvSpPr/>
          <p:nvPr/>
        </p:nvSpPr>
        <p:spPr>
          <a:xfrm>
            <a:off x="7342465" y="668674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0" name="Google Shape;3010;p25"/>
          <p:cNvSpPr/>
          <p:nvPr/>
        </p:nvSpPr>
        <p:spPr>
          <a:xfrm>
            <a:off x="7394240" y="706713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1" name="Google Shape;3011;p25"/>
          <p:cNvSpPr/>
          <p:nvPr/>
        </p:nvSpPr>
        <p:spPr>
          <a:xfrm>
            <a:off x="7661538" y="1001358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2" name="Google Shape;3012;p25"/>
          <p:cNvSpPr/>
          <p:nvPr/>
        </p:nvSpPr>
        <p:spPr>
          <a:xfrm>
            <a:off x="7515532" y="994869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3" name="Google Shape;3013;p25"/>
          <p:cNvSpPr/>
          <p:nvPr/>
        </p:nvSpPr>
        <p:spPr>
          <a:xfrm>
            <a:off x="7326380" y="822555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4" name="Google Shape;3014;p25"/>
          <p:cNvSpPr/>
          <p:nvPr/>
        </p:nvSpPr>
        <p:spPr>
          <a:xfrm>
            <a:off x="7414467" y="940814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5" name="Google Shape;3015;p25"/>
          <p:cNvSpPr/>
          <p:nvPr/>
        </p:nvSpPr>
        <p:spPr>
          <a:xfrm>
            <a:off x="7432347" y="962146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6" name="Google Shape;3016;p25"/>
          <p:cNvSpPr/>
          <p:nvPr/>
        </p:nvSpPr>
        <p:spPr>
          <a:xfrm>
            <a:off x="7351025" y="836362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25"/>
          <p:cNvSpPr/>
          <p:nvPr/>
        </p:nvSpPr>
        <p:spPr>
          <a:xfrm>
            <a:off x="7538935" y="1015166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8" name="Google Shape;3018;p25"/>
          <p:cNvSpPr/>
          <p:nvPr/>
        </p:nvSpPr>
        <p:spPr>
          <a:xfrm>
            <a:off x="7707791" y="1025728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25"/>
          <p:cNvSpPr/>
          <p:nvPr/>
        </p:nvSpPr>
        <p:spPr>
          <a:xfrm>
            <a:off x="7666509" y="1000116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25"/>
          <p:cNvSpPr/>
          <p:nvPr/>
        </p:nvSpPr>
        <p:spPr>
          <a:xfrm>
            <a:off x="7519882" y="994179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1" name="Google Shape;3021;p25"/>
          <p:cNvSpPr/>
          <p:nvPr/>
        </p:nvSpPr>
        <p:spPr>
          <a:xfrm>
            <a:off x="7326380" y="820622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2" name="Google Shape;3022;p25"/>
          <p:cNvSpPr/>
          <p:nvPr/>
        </p:nvSpPr>
        <p:spPr>
          <a:xfrm>
            <a:off x="7417574" y="939571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3" name="Google Shape;3023;p25"/>
          <p:cNvSpPr/>
          <p:nvPr/>
        </p:nvSpPr>
        <p:spPr>
          <a:xfrm>
            <a:off x="7726844" y="108758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4" name="Google Shape;3024;p25"/>
          <p:cNvSpPr/>
          <p:nvPr/>
        </p:nvSpPr>
        <p:spPr>
          <a:xfrm>
            <a:off x="7534033" y="1080336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5" name="Google Shape;3025;p25"/>
          <p:cNvSpPr/>
          <p:nvPr/>
        </p:nvSpPr>
        <p:spPr>
          <a:xfrm>
            <a:off x="7315335" y="865910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6" name="Google Shape;3026;p25"/>
          <p:cNvSpPr/>
          <p:nvPr/>
        </p:nvSpPr>
        <p:spPr>
          <a:xfrm>
            <a:off x="7421302" y="1013647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767037" y="863249"/>
            <a:ext cx="273633" cy="443536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791672" y="718139"/>
            <a:ext cx="257665" cy="590423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810757" y="984588"/>
            <a:ext cx="218787" cy="325809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775509" y="863888"/>
            <a:ext cx="263913" cy="447107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919965" y="684498"/>
            <a:ext cx="510768" cy="3423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781230" y="680782"/>
            <a:ext cx="647932" cy="325908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122719" y="747319"/>
            <a:ext cx="302791" cy="295757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919992" y="682695"/>
            <a:ext cx="508190" cy="34544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639706" y="4086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574754" y="3992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739248" y="4212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642280" y="4082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4"/>
          <p:cNvSpPr txBox="1">
            <a:spLocks noGrp="1"/>
          </p:cNvSpPr>
          <p:nvPr>
            <p:ph type="body" idx="1"/>
          </p:nvPr>
        </p:nvSpPr>
        <p:spPr>
          <a:xfrm>
            <a:off x="714450" y="1027975"/>
            <a:ext cx="7715100" cy="3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23" name="Google Shape;323;p4"/>
          <p:cNvGrpSpPr/>
          <p:nvPr/>
        </p:nvGrpSpPr>
        <p:grpSpPr>
          <a:xfrm>
            <a:off x="647230" y="497193"/>
            <a:ext cx="7956647" cy="4094638"/>
            <a:chOff x="647230" y="497193"/>
            <a:chExt cx="7956647" cy="4094638"/>
          </a:xfrm>
        </p:grpSpPr>
        <p:sp>
          <p:nvSpPr>
            <p:cNvPr id="324" name="Google Shape;324;p4"/>
            <p:cNvSpPr/>
            <p:nvPr/>
          </p:nvSpPr>
          <p:spPr>
            <a:xfrm rot="3684608">
              <a:off x="7911495" y="592925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 rot="3684608">
              <a:off x="7913667" y="58854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 rot="3684608">
              <a:off x="7930216" y="62635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 rot="3684608">
              <a:off x="7982843" y="714338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 rot="3684608">
              <a:off x="7976524" y="713525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 rot="3684608">
              <a:off x="7996094" y="754982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 rot="3684608">
              <a:off x="8025740" y="530604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 rot="3684608">
              <a:off x="8051529" y="587430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 rot="3684608">
              <a:off x="8213568" y="1013890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 rot="3684608">
              <a:off x="8200196" y="1025364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 rot="3684608">
              <a:off x="8216238" y="1083780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 rot="3684608">
              <a:off x="8229585" y="1024319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 rot="3684608">
              <a:off x="8002172" y="97840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 rot="3684608">
              <a:off x="8074514" y="1129973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 rot="3684608">
              <a:off x="8004303" y="1123297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 rot="3684608">
              <a:off x="8059260" y="879151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 rot="3684608">
              <a:off x="8131622" y="1030013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 rot="3684608">
              <a:off x="8120051" y="784468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 rot="3684608">
              <a:off x="8190691" y="914797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 rot="3684608">
              <a:off x="8171332" y="689434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 rot="3684608">
              <a:off x="8240905" y="794241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 rot="3684608">
              <a:off x="8102973" y="847175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 rot="3684608">
              <a:off x="7950254" y="917611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 rot="3684608">
              <a:off x="8131445" y="840296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 rot="3684608">
              <a:off x="8019539" y="1103606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 rot="3684608">
              <a:off x="8036474" y="980067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 rot="3684608">
              <a:off x="8080450" y="1118207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 rot="3684608">
              <a:off x="8090496" y="880634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 rot="3684608">
              <a:off x="8137606" y="1018407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 rot="3684608">
              <a:off x="8147962" y="7792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 rot="3684608">
              <a:off x="8194675" y="905914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 rot="3684608">
              <a:off x="8191859" y="677721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 rot="3684608">
              <a:off x="8242572" y="787613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 rot="3684608">
              <a:off x="8025924" y="695963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7013994" y="630044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7026766" y="613199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025730" y="655657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7012199" y="630182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7306075" y="550929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7309113" y="576748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7303590" y="550100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7326440" y="60318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7378215" y="641228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7645513" y="935874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7499507" y="929384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7310355" y="757070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7398442" y="875329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416322" y="89666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7335000" y="770878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7522910" y="949681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7691766" y="960243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7650484" y="934631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7503857" y="92869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310355" y="755137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7401549" y="874086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7710819" y="1022100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7518008" y="1014851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7299310" y="800425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7405277" y="948162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 rot="10769305">
              <a:off x="669173" y="740768"/>
              <a:ext cx="182315" cy="295522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 rot="10769305">
              <a:off x="676996" y="642876"/>
              <a:ext cx="171676" cy="393390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 rot="10769305">
              <a:off x="705470" y="819049"/>
              <a:ext cx="145773" cy="21708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 rot="10769305">
              <a:off x="675065" y="740745"/>
              <a:ext cx="175839" cy="297901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 rot="10769305">
              <a:off x="741298" y="592180"/>
              <a:ext cx="340313" cy="228117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 rot="10769305">
              <a:off x="648191" y="598068"/>
              <a:ext cx="431702" cy="217148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 rot="10769305">
              <a:off x="879998" y="622025"/>
              <a:ext cx="201743" cy="197058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 rot="10769305">
              <a:off x="741297" y="591130"/>
              <a:ext cx="338595" cy="230166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 rot="-3510584">
              <a:off x="8071609" y="4092268"/>
              <a:ext cx="195637" cy="222632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 rot="-3510584">
              <a:off x="8131720" y="4096561"/>
              <a:ext cx="123100" cy="249626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 rot="-3510584">
              <a:off x="8090761" y="4120883"/>
              <a:ext cx="156061" cy="203552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 rot="-3510584">
              <a:off x="8079445" y="4094024"/>
              <a:ext cx="174018" cy="224758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 rot="-3510584">
              <a:off x="8160493" y="4320043"/>
              <a:ext cx="94924" cy="16362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 rot="-3510584">
              <a:off x="8155483" y="4460402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 rot="-3510584">
              <a:off x="8079265" y="4388903"/>
              <a:ext cx="136095" cy="135800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 rot="-3510584">
              <a:off x="8241528" y="4298092"/>
              <a:ext cx="95397" cy="163149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 rot="-3510584">
              <a:off x="8236757" y="4437870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 rot="-3510584">
              <a:off x="8318705" y="4275184"/>
              <a:ext cx="101599" cy="160255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 rot="-3510584">
              <a:off x="8335369" y="4408759"/>
              <a:ext cx="168229" cy="4938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 rot="-3510584">
              <a:off x="8390600" y="4245115"/>
              <a:ext cx="112822" cy="155057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 rot="-3510584">
              <a:off x="8428559" y="4371217"/>
              <a:ext cx="164862" cy="50859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 rot="-3510584">
              <a:off x="8099757" y="4375910"/>
              <a:ext cx="111818" cy="137454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 rot="-3510584">
              <a:off x="8187124" y="4309468"/>
              <a:ext cx="55407" cy="16527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 rot="-3510584">
              <a:off x="8158743" y="4457040"/>
              <a:ext cx="166103" cy="5404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 rot="-3510584">
              <a:off x="8265596" y="4287383"/>
              <a:ext cx="57533" cy="164744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 rot="-3510584">
              <a:off x="8239789" y="4434636"/>
              <a:ext cx="166634" cy="5446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 rot="-3510584">
              <a:off x="8342629" y="4263270"/>
              <a:ext cx="65921" cy="161613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 rot="-3510584">
              <a:off x="8336458" y="4406850"/>
              <a:ext cx="166634" cy="51686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 rot="-3510584">
              <a:off x="8414731" y="4232618"/>
              <a:ext cx="77026" cy="156651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 rot="-3510584">
              <a:off x="8428272" y="4369540"/>
              <a:ext cx="166103" cy="5233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 rot="-3510584">
              <a:off x="8199245" y="4228031"/>
              <a:ext cx="352879" cy="280283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 rot="-3510584">
              <a:off x="8307125" y="4277354"/>
              <a:ext cx="71769" cy="11022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 rot="-3510584">
              <a:off x="8113989" y="4292689"/>
              <a:ext cx="225172" cy="257837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 rot="-3510584">
              <a:off x="8372817" y="4288428"/>
              <a:ext cx="20615" cy="21678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6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577" name="Google Shape;577;p6"/>
          <p:cNvGrpSpPr/>
          <p:nvPr/>
        </p:nvGrpSpPr>
        <p:grpSpPr>
          <a:xfrm>
            <a:off x="647774" y="535136"/>
            <a:ext cx="7922406" cy="4131291"/>
            <a:chOff x="647774" y="535136"/>
            <a:chExt cx="7922406" cy="4131291"/>
          </a:xfrm>
        </p:grpSpPr>
        <p:sp>
          <p:nvSpPr>
            <p:cNvPr id="578" name="Google Shape;578;p6"/>
            <p:cNvSpPr/>
            <p:nvPr/>
          </p:nvSpPr>
          <p:spPr>
            <a:xfrm rot="5189938" flipH="1">
              <a:off x="1066854" y="612099"/>
              <a:ext cx="251925" cy="286696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6"/>
            <p:cNvSpPr/>
            <p:nvPr/>
          </p:nvSpPr>
          <p:spPr>
            <a:xfrm rot="5189938" flipH="1">
              <a:off x="1075694" y="600540"/>
              <a:ext cx="158518" cy="321459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6"/>
            <p:cNvSpPr/>
            <p:nvPr/>
          </p:nvSpPr>
          <p:spPr>
            <a:xfrm rot="5189938" flipH="1">
              <a:off x="1081532" y="646460"/>
              <a:ext cx="200962" cy="262127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6"/>
            <p:cNvSpPr/>
            <p:nvPr/>
          </p:nvSpPr>
          <p:spPr>
            <a:xfrm rot="5189938" flipH="1">
              <a:off x="1082452" y="615733"/>
              <a:ext cx="224086" cy="289435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 rot="5189938" flipH="1">
              <a:off x="968070" y="852267"/>
              <a:ext cx="122236" cy="210705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 rot="5189938" flipH="1">
              <a:off x="831030" y="1000467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 rot="5189938" flipH="1">
              <a:off x="977314" y="969310"/>
              <a:ext cx="175253" cy="174878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 rot="5189938" flipH="1">
              <a:off x="888760" y="778229"/>
              <a:ext cx="122844" cy="210097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 rot="5189938" flipH="1">
              <a:off x="752228" y="925730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 rot="5189938" flipH="1">
              <a:off x="808199" y="703885"/>
              <a:ext cx="130831" cy="206370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 rot="5189938" flipH="1">
              <a:off x="661247" y="833924"/>
              <a:ext cx="216632" cy="6359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 rot="5189938" flipH="1">
              <a:off x="732579" y="623248"/>
              <a:ext cx="145283" cy="19967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 rot="5189938" flipH="1">
              <a:off x="581602" y="735825"/>
              <a:ext cx="212296" cy="65494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 rot="5189938" flipH="1">
              <a:off x="990798" y="949363"/>
              <a:ext cx="143990" cy="177008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 rot="5189938" flipH="1">
              <a:off x="991589" y="835964"/>
              <a:ext cx="71348" cy="212835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 rot="5189938" flipH="1">
              <a:off x="834083" y="995852"/>
              <a:ext cx="213893" cy="69601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 rot="5189938" flipH="1">
              <a:off x="913286" y="762828"/>
              <a:ext cx="74087" cy="212151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 rot="5189938" flipH="1">
              <a:off x="754694" y="921207"/>
              <a:ext cx="214578" cy="70134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 rot="5189938" flipH="1">
              <a:off x="831039" y="686558"/>
              <a:ext cx="84888" cy="208119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 rot="5189938" flipH="1">
              <a:off x="662401" y="831404"/>
              <a:ext cx="214578" cy="66559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6"/>
            <p:cNvSpPr/>
            <p:nvPr/>
          </p:nvSpPr>
          <p:spPr>
            <a:xfrm rot="5189938" flipH="1">
              <a:off x="755610" y="605151"/>
              <a:ext cx="99188" cy="201730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6"/>
            <p:cNvSpPr/>
            <p:nvPr/>
          </p:nvSpPr>
          <p:spPr>
            <a:xfrm rot="5189938" flipH="1">
              <a:off x="580993" y="733605"/>
              <a:ext cx="213893" cy="6739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 rot="5189938" flipH="1">
              <a:off x="631610" y="637488"/>
              <a:ext cx="454409" cy="360938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 rot="5189938" flipH="1">
              <a:off x="871339" y="726134"/>
              <a:ext cx="92418" cy="141941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 rot="5189938" flipH="1">
              <a:off x="851099" y="802812"/>
              <a:ext cx="289958" cy="33203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 rot="5189938" flipH="1">
              <a:off x="878722" y="721155"/>
              <a:ext cx="26546" cy="27917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 rot="1106660">
              <a:off x="7613262" y="764671"/>
              <a:ext cx="88017" cy="73741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 rot="1106660">
              <a:off x="7613555" y="762125"/>
              <a:ext cx="80634" cy="75874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 rot="1106660">
              <a:off x="7642030" y="801244"/>
              <a:ext cx="33796" cy="27725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 rot="1106660">
              <a:off x="7753665" y="808291"/>
              <a:ext cx="78419" cy="78416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 rot="1106660">
              <a:off x="7747437" y="807443"/>
              <a:ext cx="91134" cy="80631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 rot="1106660">
              <a:off x="7780259" y="852551"/>
              <a:ext cx="31089" cy="26002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 rot="1106660">
              <a:off x="7699123" y="565099"/>
              <a:ext cx="231485" cy="259201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 rot="1106660">
              <a:off x="7746716" y="659365"/>
              <a:ext cx="65213" cy="161180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 rot="1106660">
              <a:off x="8158677" y="744631"/>
              <a:ext cx="375609" cy="268552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 rot="1106660">
              <a:off x="8129949" y="771183"/>
              <a:ext cx="380203" cy="191940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 rot="1106660">
              <a:off x="8203287" y="824302"/>
              <a:ext cx="306787" cy="224094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 rot="1106660">
              <a:off x="8181368" y="747974"/>
              <a:ext cx="355102" cy="270766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 rot="1106660">
              <a:off x="7994340" y="951220"/>
              <a:ext cx="138546" cy="227867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 rot="1106660">
              <a:off x="8096344" y="995056"/>
              <a:ext cx="243871" cy="10146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 rot="1106660">
              <a:off x="8089754" y="1053031"/>
              <a:ext cx="157413" cy="215317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 rot="1106660">
              <a:off x="7967943" y="837488"/>
              <a:ext cx="138793" cy="227867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6"/>
            <p:cNvSpPr/>
            <p:nvPr/>
          </p:nvSpPr>
          <p:spPr>
            <a:xfrm rot="1106660">
              <a:off x="8069636" y="880715"/>
              <a:ext cx="244117" cy="101958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6"/>
            <p:cNvSpPr/>
            <p:nvPr/>
          </p:nvSpPr>
          <p:spPr>
            <a:xfrm rot="1106660">
              <a:off x="7948368" y="725046"/>
              <a:ext cx="136988" cy="229671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 rot="1106660">
              <a:off x="8028104" y="756651"/>
              <a:ext cx="242395" cy="84978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 rot="1106660">
              <a:off x="7920397" y="620107"/>
              <a:ext cx="133297" cy="227621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6"/>
            <p:cNvSpPr/>
            <p:nvPr/>
          </p:nvSpPr>
          <p:spPr>
            <a:xfrm rot="1106660">
              <a:off x="7978660" y="634617"/>
              <a:ext cx="238621" cy="7423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6"/>
            <p:cNvSpPr/>
            <p:nvPr/>
          </p:nvSpPr>
          <p:spPr>
            <a:xfrm rot="1106660">
              <a:off x="7957080" y="814281"/>
              <a:ext cx="81290" cy="142888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6"/>
            <p:cNvSpPr/>
            <p:nvPr/>
          </p:nvSpPr>
          <p:spPr>
            <a:xfrm rot="1106660">
              <a:off x="7944886" y="852957"/>
              <a:ext cx="333201" cy="396840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6"/>
            <p:cNvSpPr/>
            <p:nvPr/>
          </p:nvSpPr>
          <p:spPr>
            <a:xfrm rot="1106660">
              <a:off x="7938790" y="821194"/>
              <a:ext cx="35190" cy="2280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6"/>
            <p:cNvSpPr/>
            <p:nvPr/>
          </p:nvSpPr>
          <p:spPr>
            <a:xfrm rot="1106660">
              <a:off x="8094801" y="1044175"/>
              <a:ext cx="108360" cy="217614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6"/>
            <p:cNvSpPr/>
            <p:nvPr/>
          </p:nvSpPr>
          <p:spPr>
            <a:xfrm rot="1106660">
              <a:off x="8030379" y="950966"/>
              <a:ext cx="72513" cy="2291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6"/>
            <p:cNvSpPr/>
            <p:nvPr/>
          </p:nvSpPr>
          <p:spPr>
            <a:xfrm rot="1106660">
              <a:off x="8096827" y="990279"/>
              <a:ext cx="219017" cy="104090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6"/>
            <p:cNvSpPr/>
            <p:nvPr/>
          </p:nvSpPr>
          <p:spPr>
            <a:xfrm rot="1106660">
              <a:off x="8001512" y="838183"/>
              <a:ext cx="75466" cy="23008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6"/>
            <p:cNvSpPr/>
            <p:nvPr/>
          </p:nvSpPr>
          <p:spPr>
            <a:xfrm rot="1106660">
              <a:off x="8070114" y="876211"/>
              <a:ext cx="218935" cy="104008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6"/>
            <p:cNvSpPr/>
            <p:nvPr/>
          </p:nvSpPr>
          <p:spPr>
            <a:xfrm rot="1106660">
              <a:off x="7974709" y="723262"/>
              <a:ext cx="73334" cy="231394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6"/>
            <p:cNvSpPr/>
            <p:nvPr/>
          </p:nvSpPr>
          <p:spPr>
            <a:xfrm rot="1106660">
              <a:off x="8028419" y="752495"/>
              <a:ext cx="225579" cy="88670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6"/>
            <p:cNvSpPr/>
            <p:nvPr/>
          </p:nvSpPr>
          <p:spPr>
            <a:xfrm rot="1106660">
              <a:off x="7935994" y="615979"/>
              <a:ext cx="76943" cy="230164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6"/>
            <p:cNvSpPr/>
            <p:nvPr/>
          </p:nvSpPr>
          <p:spPr>
            <a:xfrm rot="1106660">
              <a:off x="7977010" y="630975"/>
              <a:ext cx="230665" cy="76120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6"/>
            <p:cNvSpPr/>
            <p:nvPr/>
          </p:nvSpPr>
          <p:spPr>
            <a:xfrm rot="1106660">
              <a:off x="7867736" y="599945"/>
              <a:ext cx="402269" cy="483787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6"/>
            <p:cNvSpPr/>
            <p:nvPr/>
          </p:nvSpPr>
          <p:spPr>
            <a:xfrm rot="-3603133">
              <a:off x="8210019" y="4081162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6"/>
            <p:cNvSpPr/>
            <p:nvPr/>
          </p:nvSpPr>
          <p:spPr>
            <a:xfrm rot="1365070">
              <a:off x="7855948" y="4289965"/>
              <a:ext cx="453612" cy="300440"/>
            </a:xfrm>
            <a:custGeom>
              <a:avLst/>
              <a:gdLst/>
              <a:ahLst/>
              <a:cxnLst/>
              <a:rect l="l" t="t" r="r" b="b"/>
              <a:pathLst>
                <a:path w="5005" h="3315" extrusionOk="0">
                  <a:moveTo>
                    <a:pt x="3133" y="1"/>
                  </a:moveTo>
                  <a:cubicBezTo>
                    <a:pt x="3086" y="1"/>
                    <a:pt x="3041" y="10"/>
                    <a:pt x="2999" y="30"/>
                  </a:cubicBezTo>
                  <a:cubicBezTo>
                    <a:pt x="2651" y="190"/>
                    <a:pt x="2741" y="458"/>
                    <a:pt x="2741" y="458"/>
                  </a:cubicBezTo>
                  <a:cubicBezTo>
                    <a:pt x="2741" y="458"/>
                    <a:pt x="2316" y="210"/>
                    <a:pt x="1958" y="210"/>
                  </a:cubicBezTo>
                  <a:cubicBezTo>
                    <a:pt x="1832" y="210"/>
                    <a:pt x="1713" y="241"/>
                    <a:pt x="1625" y="324"/>
                  </a:cubicBezTo>
                  <a:cubicBezTo>
                    <a:pt x="1286" y="637"/>
                    <a:pt x="1803" y="896"/>
                    <a:pt x="1803" y="896"/>
                  </a:cubicBezTo>
                  <a:cubicBezTo>
                    <a:pt x="1803" y="896"/>
                    <a:pt x="1673" y="875"/>
                    <a:pt x="1507" y="875"/>
                  </a:cubicBezTo>
                  <a:cubicBezTo>
                    <a:pt x="1237" y="875"/>
                    <a:pt x="875" y="930"/>
                    <a:pt x="831" y="1217"/>
                  </a:cubicBezTo>
                  <a:cubicBezTo>
                    <a:pt x="759" y="1690"/>
                    <a:pt x="1295" y="1734"/>
                    <a:pt x="1295" y="1734"/>
                  </a:cubicBezTo>
                  <a:cubicBezTo>
                    <a:pt x="72" y="1877"/>
                    <a:pt x="1" y="2930"/>
                    <a:pt x="643" y="3127"/>
                  </a:cubicBezTo>
                  <a:cubicBezTo>
                    <a:pt x="733" y="3154"/>
                    <a:pt x="822" y="3166"/>
                    <a:pt x="909" y="3166"/>
                  </a:cubicBezTo>
                  <a:cubicBezTo>
                    <a:pt x="1448" y="3166"/>
                    <a:pt x="1910" y="2716"/>
                    <a:pt x="1911" y="2716"/>
                  </a:cubicBezTo>
                  <a:lnTo>
                    <a:pt x="1911" y="2716"/>
                  </a:lnTo>
                  <a:cubicBezTo>
                    <a:pt x="1911" y="2716"/>
                    <a:pt x="1821" y="3216"/>
                    <a:pt x="2241" y="3305"/>
                  </a:cubicBezTo>
                  <a:cubicBezTo>
                    <a:pt x="2270" y="3311"/>
                    <a:pt x="2297" y="3314"/>
                    <a:pt x="2325" y="3314"/>
                  </a:cubicBezTo>
                  <a:cubicBezTo>
                    <a:pt x="2693" y="3314"/>
                    <a:pt x="2910" y="2788"/>
                    <a:pt x="2910" y="2788"/>
                  </a:cubicBezTo>
                  <a:cubicBezTo>
                    <a:pt x="2910" y="2788"/>
                    <a:pt x="3104" y="3169"/>
                    <a:pt x="3399" y="3169"/>
                  </a:cubicBezTo>
                  <a:cubicBezTo>
                    <a:pt x="3484" y="3169"/>
                    <a:pt x="3578" y="3137"/>
                    <a:pt x="3678" y="3055"/>
                  </a:cubicBezTo>
                  <a:cubicBezTo>
                    <a:pt x="4124" y="2689"/>
                    <a:pt x="3847" y="2074"/>
                    <a:pt x="3847" y="2074"/>
                  </a:cubicBezTo>
                  <a:lnTo>
                    <a:pt x="3847" y="2074"/>
                  </a:lnTo>
                  <a:cubicBezTo>
                    <a:pt x="3847" y="2074"/>
                    <a:pt x="3976" y="2225"/>
                    <a:pt x="4171" y="2225"/>
                  </a:cubicBezTo>
                  <a:cubicBezTo>
                    <a:pt x="4276" y="2225"/>
                    <a:pt x="4400" y="2181"/>
                    <a:pt x="4534" y="2047"/>
                  </a:cubicBezTo>
                  <a:cubicBezTo>
                    <a:pt x="4847" y="1743"/>
                    <a:pt x="4651" y="1297"/>
                    <a:pt x="4651" y="1297"/>
                  </a:cubicBezTo>
                  <a:lnTo>
                    <a:pt x="4651" y="1297"/>
                  </a:lnTo>
                  <a:cubicBezTo>
                    <a:pt x="4703" y="1329"/>
                    <a:pt x="4745" y="1342"/>
                    <a:pt x="4778" y="1342"/>
                  </a:cubicBezTo>
                  <a:cubicBezTo>
                    <a:pt x="5005" y="1342"/>
                    <a:pt x="4793" y="681"/>
                    <a:pt x="4793" y="681"/>
                  </a:cubicBezTo>
                  <a:cubicBezTo>
                    <a:pt x="4793" y="681"/>
                    <a:pt x="4279" y="152"/>
                    <a:pt x="4046" y="152"/>
                  </a:cubicBezTo>
                  <a:cubicBezTo>
                    <a:pt x="4021" y="152"/>
                    <a:pt x="3999" y="158"/>
                    <a:pt x="3981" y="173"/>
                  </a:cubicBezTo>
                  <a:cubicBezTo>
                    <a:pt x="3874" y="244"/>
                    <a:pt x="3847" y="387"/>
                    <a:pt x="3928" y="485"/>
                  </a:cubicBezTo>
                  <a:cubicBezTo>
                    <a:pt x="3928" y="485"/>
                    <a:pt x="3478" y="1"/>
                    <a:pt x="3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6"/>
            <p:cNvSpPr/>
            <p:nvPr/>
          </p:nvSpPr>
          <p:spPr>
            <a:xfrm rot="1365070">
              <a:off x="7865275" y="4373584"/>
              <a:ext cx="326002" cy="208813"/>
            </a:xfrm>
            <a:custGeom>
              <a:avLst/>
              <a:gdLst/>
              <a:ahLst/>
              <a:cxnLst/>
              <a:rect l="l" t="t" r="r" b="b"/>
              <a:pathLst>
                <a:path w="3597" h="2304" extrusionOk="0">
                  <a:moveTo>
                    <a:pt x="884" y="590"/>
                  </a:moveTo>
                  <a:cubicBezTo>
                    <a:pt x="919" y="608"/>
                    <a:pt x="955" y="608"/>
                    <a:pt x="1000" y="616"/>
                  </a:cubicBezTo>
                  <a:cubicBezTo>
                    <a:pt x="919" y="625"/>
                    <a:pt x="848" y="634"/>
                    <a:pt x="777" y="652"/>
                  </a:cubicBezTo>
                  <a:cubicBezTo>
                    <a:pt x="411" y="893"/>
                    <a:pt x="143" y="1259"/>
                    <a:pt x="18" y="1679"/>
                  </a:cubicBezTo>
                  <a:cubicBezTo>
                    <a:pt x="18" y="1696"/>
                    <a:pt x="9" y="1714"/>
                    <a:pt x="0" y="1723"/>
                  </a:cubicBezTo>
                  <a:cubicBezTo>
                    <a:pt x="71" y="1866"/>
                    <a:pt x="196" y="1964"/>
                    <a:pt x="348" y="2009"/>
                  </a:cubicBezTo>
                  <a:cubicBezTo>
                    <a:pt x="982" y="2205"/>
                    <a:pt x="1615" y="1598"/>
                    <a:pt x="1615" y="1598"/>
                  </a:cubicBezTo>
                  <a:cubicBezTo>
                    <a:pt x="1615" y="1598"/>
                    <a:pt x="1517" y="2098"/>
                    <a:pt x="1937" y="2187"/>
                  </a:cubicBezTo>
                  <a:cubicBezTo>
                    <a:pt x="2356" y="2277"/>
                    <a:pt x="2606" y="1670"/>
                    <a:pt x="2606" y="1670"/>
                  </a:cubicBezTo>
                  <a:cubicBezTo>
                    <a:pt x="2606" y="1670"/>
                    <a:pt x="2927" y="2303"/>
                    <a:pt x="3374" y="1937"/>
                  </a:cubicBezTo>
                  <a:cubicBezTo>
                    <a:pt x="3481" y="1848"/>
                    <a:pt x="3561" y="1732"/>
                    <a:pt x="3597" y="1598"/>
                  </a:cubicBezTo>
                  <a:cubicBezTo>
                    <a:pt x="3213" y="483"/>
                    <a:pt x="1901" y="1"/>
                    <a:pt x="884" y="59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6"/>
            <p:cNvSpPr/>
            <p:nvPr/>
          </p:nvSpPr>
          <p:spPr>
            <a:xfrm rot="1365070">
              <a:off x="7875100" y="4290364"/>
              <a:ext cx="425607" cy="302978"/>
            </a:xfrm>
            <a:custGeom>
              <a:avLst/>
              <a:gdLst/>
              <a:ahLst/>
              <a:cxnLst/>
              <a:rect l="l" t="t" r="r" b="b"/>
              <a:pathLst>
                <a:path w="4696" h="3343" extrusionOk="0">
                  <a:moveTo>
                    <a:pt x="1697" y="2735"/>
                  </a:move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close/>
                  <a:moveTo>
                    <a:pt x="1695" y="2737"/>
                  </a:moveTo>
                  <a:lnTo>
                    <a:pt x="1695" y="2737"/>
                  </a:lnTo>
                  <a:cubicBezTo>
                    <a:pt x="1481" y="2941"/>
                    <a:pt x="1214" y="3083"/>
                    <a:pt x="920" y="3164"/>
                  </a:cubicBezTo>
                  <a:cubicBezTo>
                    <a:pt x="1205" y="3092"/>
                    <a:pt x="1481" y="2941"/>
                    <a:pt x="1695" y="2737"/>
                  </a:cubicBezTo>
                  <a:close/>
                  <a:moveTo>
                    <a:pt x="2898" y="1"/>
                  </a:moveTo>
                  <a:cubicBezTo>
                    <a:pt x="2878" y="1"/>
                    <a:pt x="2858" y="2"/>
                    <a:pt x="2839" y="4"/>
                  </a:cubicBezTo>
                  <a:cubicBezTo>
                    <a:pt x="2776" y="22"/>
                    <a:pt x="2705" y="58"/>
                    <a:pt x="2652" y="102"/>
                  </a:cubicBezTo>
                  <a:cubicBezTo>
                    <a:pt x="2540" y="182"/>
                    <a:pt x="2479" y="311"/>
                    <a:pt x="2498" y="439"/>
                  </a:cubicBezTo>
                  <a:lnTo>
                    <a:pt x="2498" y="439"/>
                  </a:lnTo>
                  <a:cubicBezTo>
                    <a:pt x="2367" y="368"/>
                    <a:pt x="2236" y="313"/>
                    <a:pt x="2089" y="272"/>
                  </a:cubicBezTo>
                  <a:cubicBezTo>
                    <a:pt x="1984" y="235"/>
                    <a:pt x="1875" y="215"/>
                    <a:pt x="1762" y="215"/>
                  </a:cubicBezTo>
                  <a:cubicBezTo>
                    <a:pt x="1711" y="215"/>
                    <a:pt x="1660" y="219"/>
                    <a:pt x="1607" y="227"/>
                  </a:cubicBezTo>
                  <a:cubicBezTo>
                    <a:pt x="1527" y="245"/>
                    <a:pt x="1447" y="281"/>
                    <a:pt x="1384" y="343"/>
                  </a:cubicBezTo>
                  <a:cubicBezTo>
                    <a:pt x="1322" y="397"/>
                    <a:pt x="1286" y="477"/>
                    <a:pt x="1277" y="566"/>
                  </a:cubicBezTo>
                  <a:cubicBezTo>
                    <a:pt x="1277" y="647"/>
                    <a:pt x="1313" y="727"/>
                    <a:pt x="1384" y="790"/>
                  </a:cubicBezTo>
                  <a:cubicBezTo>
                    <a:pt x="1417" y="822"/>
                    <a:pt x="1453" y="855"/>
                    <a:pt x="1495" y="884"/>
                  </a:cubicBezTo>
                  <a:lnTo>
                    <a:pt x="1495" y="884"/>
                  </a:lnTo>
                  <a:cubicBezTo>
                    <a:pt x="1438" y="878"/>
                    <a:pt x="1381" y="875"/>
                    <a:pt x="1324" y="875"/>
                  </a:cubicBezTo>
                  <a:cubicBezTo>
                    <a:pt x="1252" y="875"/>
                    <a:pt x="1180" y="880"/>
                    <a:pt x="1107" y="888"/>
                  </a:cubicBezTo>
                  <a:cubicBezTo>
                    <a:pt x="1027" y="897"/>
                    <a:pt x="947" y="915"/>
                    <a:pt x="875" y="941"/>
                  </a:cubicBezTo>
                  <a:cubicBezTo>
                    <a:pt x="795" y="968"/>
                    <a:pt x="724" y="1013"/>
                    <a:pt x="670" y="1075"/>
                  </a:cubicBezTo>
                  <a:cubicBezTo>
                    <a:pt x="572" y="1218"/>
                    <a:pt x="572" y="1405"/>
                    <a:pt x="661" y="1548"/>
                  </a:cubicBezTo>
                  <a:cubicBezTo>
                    <a:pt x="735" y="1648"/>
                    <a:pt x="843" y="1719"/>
                    <a:pt x="961" y="1751"/>
                  </a:cubicBezTo>
                  <a:lnTo>
                    <a:pt x="961" y="1751"/>
                  </a:lnTo>
                  <a:cubicBezTo>
                    <a:pt x="702" y="1797"/>
                    <a:pt x="461" y="1913"/>
                    <a:pt x="260" y="2084"/>
                  </a:cubicBezTo>
                  <a:cubicBezTo>
                    <a:pt x="144" y="2191"/>
                    <a:pt x="72" y="2325"/>
                    <a:pt x="37" y="2476"/>
                  </a:cubicBezTo>
                  <a:cubicBezTo>
                    <a:pt x="1" y="2619"/>
                    <a:pt x="28" y="2780"/>
                    <a:pt x="108" y="2914"/>
                  </a:cubicBezTo>
                  <a:cubicBezTo>
                    <a:pt x="188" y="3039"/>
                    <a:pt x="322" y="3137"/>
                    <a:pt x="474" y="3164"/>
                  </a:cubicBezTo>
                  <a:cubicBezTo>
                    <a:pt x="545" y="3181"/>
                    <a:pt x="619" y="3190"/>
                    <a:pt x="694" y="3190"/>
                  </a:cubicBezTo>
                  <a:cubicBezTo>
                    <a:pt x="768" y="3190"/>
                    <a:pt x="844" y="3181"/>
                    <a:pt x="920" y="3164"/>
                  </a:cubicBezTo>
                  <a:lnTo>
                    <a:pt x="920" y="3164"/>
                  </a:lnTo>
                  <a:cubicBezTo>
                    <a:pt x="854" y="3176"/>
                    <a:pt x="786" y="3183"/>
                    <a:pt x="716" y="3183"/>
                  </a:cubicBezTo>
                  <a:cubicBezTo>
                    <a:pt x="636" y="3183"/>
                    <a:pt x="555" y="3174"/>
                    <a:pt x="474" y="3155"/>
                  </a:cubicBezTo>
                  <a:cubicBezTo>
                    <a:pt x="331" y="3119"/>
                    <a:pt x="206" y="3030"/>
                    <a:pt x="126" y="2905"/>
                  </a:cubicBezTo>
                  <a:cubicBezTo>
                    <a:pt x="45" y="2780"/>
                    <a:pt x="28" y="2628"/>
                    <a:pt x="63" y="2485"/>
                  </a:cubicBezTo>
                  <a:cubicBezTo>
                    <a:pt x="99" y="2343"/>
                    <a:pt x="179" y="2209"/>
                    <a:pt x="286" y="2110"/>
                  </a:cubicBezTo>
                  <a:cubicBezTo>
                    <a:pt x="510" y="1914"/>
                    <a:pt x="795" y="1798"/>
                    <a:pt x="1090" y="1771"/>
                  </a:cubicBezTo>
                  <a:lnTo>
                    <a:pt x="1224" y="1762"/>
                  </a:lnTo>
                  <a:lnTo>
                    <a:pt x="1090" y="1745"/>
                  </a:lnTo>
                  <a:cubicBezTo>
                    <a:pt x="1087" y="1744"/>
                    <a:pt x="1084" y="1744"/>
                    <a:pt x="1081" y="1743"/>
                  </a:cubicBezTo>
                  <a:lnTo>
                    <a:pt x="1081" y="1743"/>
                  </a:lnTo>
                  <a:lnTo>
                    <a:pt x="1081" y="1736"/>
                  </a:lnTo>
                  <a:cubicBezTo>
                    <a:pt x="1071" y="1737"/>
                    <a:pt x="1060" y="1738"/>
                    <a:pt x="1050" y="1739"/>
                  </a:cubicBezTo>
                  <a:lnTo>
                    <a:pt x="1050" y="1739"/>
                  </a:lnTo>
                  <a:cubicBezTo>
                    <a:pt x="913" y="1714"/>
                    <a:pt x="787" y="1644"/>
                    <a:pt x="697" y="1530"/>
                  </a:cubicBezTo>
                  <a:cubicBezTo>
                    <a:pt x="617" y="1396"/>
                    <a:pt x="617" y="1227"/>
                    <a:pt x="706" y="1102"/>
                  </a:cubicBezTo>
                  <a:cubicBezTo>
                    <a:pt x="759" y="1048"/>
                    <a:pt x="822" y="1004"/>
                    <a:pt x="893" y="977"/>
                  </a:cubicBezTo>
                  <a:cubicBezTo>
                    <a:pt x="965" y="950"/>
                    <a:pt x="1036" y="932"/>
                    <a:pt x="1116" y="923"/>
                  </a:cubicBezTo>
                  <a:cubicBezTo>
                    <a:pt x="1178" y="917"/>
                    <a:pt x="1238" y="914"/>
                    <a:pt x="1298" y="914"/>
                  </a:cubicBezTo>
                  <a:cubicBezTo>
                    <a:pt x="1390" y="914"/>
                    <a:pt x="1483" y="921"/>
                    <a:pt x="1578" y="931"/>
                  </a:cubicBezTo>
                  <a:lnTo>
                    <a:pt x="1578" y="931"/>
                  </a:lnTo>
                  <a:cubicBezTo>
                    <a:pt x="1579" y="932"/>
                    <a:pt x="1580" y="932"/>
                    <a:pt x="1581" y="932"/>
                  </a:cubicBezTo>
                  <a:lnTo>
                    <a:pt x="1581" y="931"/>
                  </a:lnTo>
                  <a:lnTo>
                    <a:pt x="1581" y="931"/>
                  </a:lnTo>
                  <a:cubicBezTo>
                    <a:pt x="1584" y="932"/>
                    <a:pt x="1587" y="932"/>
                    <a:pt x="1589" y="932"/>
                  </a:cubicBezTo>
                  <a:lnTo>
                    <a:pt x="1697" y="950"/>
                  </a:lnTo>
                  <a:lnTo>
                    <a:pt x="1598" y="897"/>
                  </a:lnTo>
                  <a:cubicBezTo>
                    <a:pt x="1527" y="861"/>
                    <a:pt x="1464" y="816"/>
                    <a:pt x="1411" y="763"/>
                  </a:cubicBezTo>
                  <a:cubicBezTo>
                    <a:pt x="1357" y="709"/>
                    <a:pt x="1322" y="638"/>
                    <a:pt x="1322" y="566"/>
                  </a:cubicBezTo>
                  <a:cubicBezTo>
                    <a:pt x="1331" y="486"/>
                    <a:pt x="1366" y="424"/>
                    <a:pt x="1420" y="370"/>
                  </a:cubicBezTo>
                  <a:cubicBezTo>
                    <a:pt x="1473" y="317"/>
                    <a:pt x="1545" y="281"/>
                    <a:pt x="1625" y="272"/>
                  </a:cubicBezTo>
                  <a:cubicBezTo>
                    <a:pt x="1672" y="264"/>
                    <a:pt x="1720" y="260"/>
                    <a:pt x="1768" y="260"/>
                  </a:cubicBezTo>
                  <a:cubicBezTo>
                    <a:pt x="1875" y="260"/>
                    <a:pt x="1982" y="280"/>
                    <a:pt x="2080" y="317"/>
                  </a:cubicBezTo>
                  <a:cubicBezTo>
                    <a:pt x="2232" y="361"/>
                    <a:pt x="2375" y="424"/>
                    <a:pt x="2518" y="495"/>
                  </a:cubicBezTo>
                  <a:lnTo>
                    <a:pt x="2571" y="531"/>
                  </a:lnTo>
                  <a:lnTo>
                    <a:pt x="2553" y="468"/>
                  </a:lnTo>
                  <a:cubicBezTo>
                    <a:pt x="2518" y="343"/>
                    <a:pt x="2571" y="209"/>
                    <a:pt x="2678" y="138"/>
                  </a:cubicBezTo>
                  <a:cubicBezTo>
                    <a:pt x="2732" y="93"/>
                    <a:pt x="2794" y="67"/>
                    <a:pt x="2857" y="49"/>
                  </a:cubicBezTo>
                  <a:cubicBezTo>
                    <a:pt x="2874" y="46"/>
                    <a:pt x="2890" y="45"/>
                    <a:pt x="2907" y="45"/>
                  </a:cubicBezTo>
                  <a:cubicBezTo>
                    <a:pt x="2953" y="45"/>
                    <a:pt x="2998" y="54"/>
                    <a:pt x="3044" y="67"/>
                  </a:cubicBezTo>
                  <a:cubicBezTo>
                    <a:pt x="3169" y="111"/>
                    <a:pt x="3285" y="174"/>
                    <a:pt x="3392" y="254"/>
                  </a:cubicBezTo>
                  <a:cubicBezTo>
                    <a:pt x="3491" y="328"/>
                    <a:pt x="3590" y="410"/>
                    <a:pt x="3682" y="500"/>
                  </a:cubicBezTo>
                  <a:lnTo>
                    <a:pt x="3682" y="500"/>
                  </a:lnTo>
                  <a:cubicBezTo>
                    <a:pt x="3686" y="507"/>
                    <a:pt x="3691" y="515"/>
                    <a:pt x="3696" y="522"/>
                  </a:cubicBezTo>
                  <a:lnTo>
                    <a:pt x="3701" y="518"/>
                  </a:lnTo>
                  <a:lnTo>
                    <a:pt x="3701" y="518"/>
                  </a:lnTo>
                  <a:cubicBezTo>
                    <a:pt x="3702" y="519"/>
                    <a:pt x="3703" y="521"/>
                    <a:pt x="3705" y="522"/>
                  </a:cubicBezTo>
                  <a:lnTo>
                    <a:pt x="3740" y="486"/>
                  </a:lnTo>
                  <a:cubicBezTo>
                    <a:pt x="3705" y="441"/>
                    <a:pt x="3687" y="397"/>
                    <a:pt x="3696" y="343"/>
                  </a:cubicBezTo>
                  <a:cubicBezTo>
                    <a:pt x="3696" y="290"/>
                    <a:pt x="3723" y="245"/>
                    <a:pt x="3767" y="218"/>
                  </a:cubicBezTo>
                  <a:cubicBezTo>
                    <a:pt x="3785" y="201"/>
                    <a:pt x="3807" y="194"/>
                    <a:pt x="3831" y="194"/>
                  </a:cubicBezTo>
                  <a:cubicBezTo>
                    <a:pt x="3854" y="194"/>
                    <a:pt x="3879" y="201"/>
                    <a:pt x="3901" y="209"/>
                  </a:cubicBezTo>
                  <a:cubicBezTo>
                    <a:pt x="3955" y="227"/>
                    <a:pt x="3999" y="254"/>
                    <a:pt x="4053" y="281"/>
                  </a:cubicBezTo>
                  <a:cubicBezTo>
                    <a:pt x="4237" y="403"/>
                    <a:pt x="4403" y="543"/>
                    <a:pt x="4561" y="700"/>
                  </a:cubicBezTo>
                  <a:lnTo>
                    <a:pt x="4561" y="700"/>
                  </a:lnTo>
                  <a:cubicBezTo>
                    <a:pt x="4606" y="843"/>
                    <a:pt x="4633" y="977"/>
                    <a:pt x="4651" y="1120"/>
                  </a:cubicBezTo>
                  <a:cubicBezTo>
                    <a:pt x="4660" y="1191"/>
                    <a:pt x="4651" y="1254"/>
                    <a:pt x="4615" y="1316"/>
                  </a:cubicBezTo>
                  <a:cubicBezTo>
                    <a:pt x="4602" y="1336"/>
                    <a:pt x="4584" y="1343"/>
                    <a:pt x="4563" y="1343"/>
                  </a:cubicBezTo>
                  <a:cubicBezTo>
                    <a:pt x="4528" y="1343"/>
                    <a:pt x="4485" y="1321"/>
                    <a:pt x="4445" y="1298"/>
                  </a:cubicBezTo>
                  <a:lnTo>
                    <a:pt x="4392" y="1272"/>
                  </a:lnTo>
                  <a:lnTo>
                    <a:pt x="4419" y="1325"/>
                  </a:lnTo>
                  <a:cubicBezTo>
                    <a:pt x="4419" y="1327"/>
                    <a:pt x="4420" y="1329"/>
                    <a:pt x="4421" y="1332"/>
                  </a:cubicBezTo>
                  <a:lnTo>
                    <a:pt x="4421" y="1332"/>
                  </a:lnTo>
                  <a:lnTo>
                    <a:pt x="4419" y="1334"/>
                  </a:lnTo>
                  <a:cubicBezTo>
                    <a:pt x="4420" y="1335"/>
                    <a:pt x="4421" y="1335"/>
                    <a:pt x="4422" y="1336"/>
                  </a:cubicBezTo>
                  <a:lnTo>
                    <a:pt x="4422" y="1336"/>
                  </a:lnTo>
                  <a:cubicBezTo>
                    <a:pt x="4465" y="1457"/>
                    <a:pt x="4490" y="1579"/>
                    <a:pt x="4472" y="1709"/>
                  </a:cubicBezTo>
                  <a:cubicBezTo>
                    <a:pt x="4463" y="1834"/>
                    <a:pt x="4410" y="1959"/>
                    <a:pt x="4312" y="2048"/>
                  </a:cubicBezTo>
                  <a:cubicBezTo>
                    <a:pt x="4231" y="2146"/>
                    <a:pt x="4106" y="2209"/>
                    <a:pt x="3981" y="2226"/>
                  </a:cubicBezTo>
                  <a:cubicBezTo>
                    <a:pt x="3972" y="2227"/>
                    <a:pt x="3962" y="2227"/>
                    <a:pt x="3953" y="2227"/>
                  </a:cubicBezTo>
                  <a:cubicBezTo>
                    <a:pt x="3830" y="2227"/>
                    <a:pt x="3717" y="2175"/>
                    <a:pt x="3642" y="2084"/>
                  </a:cubicBezTo>
                  <a:lnTo>
                    <a:pt x="3642" y="2084"/>
                  </a:lnTo>
                  <a:cubicBezTo>
                    <a:pt x="3642" y="2084"/>
                    <a:pt x="3642" y="2084"/>
                    <a:pt x="3642" y="2084"/>
                  </a:cubicBezTo>
                  <a:lnTo>
                    <a:pt x="3580" y="2021"/>
                  </a:lnTo>
                  <a:lnTo>
                    <a:pt x="3615" y="2102"/>
                  </a:lnTo>
                  <a:cubicBezTo>
                    <a:pt x="3616" y="2104"/>
                    <a:pt x="3617" y="2106"/>
                    <a:pt x="3618" y="2108"/>
                  </a:cubicBezTo>
                  <a:lnTo>
                    <a:pt x="3618" y="2108"/>
                  </a:lnTo>
                  <a:lnTo>
                    <a:pt x="3615" y="2110"/>
                  </a:lnTo>
                  <a:cubicBezTo>
                    <a:pt x="3618" y="2113"/>
                    <a:pt x="3620" y="2115"/>
                    <a:pt x="3622" y="2117"/>
                  </a:cubicBezTo>
                  <a:lnTo>
                    <a:pt x="3622" y="2117"/>
                  </a:lnTo>
                  <a:cubicBezTo>
                    <a:pt x="3680" y="2265"/>
                    <a:pt x="3704" y="2428"/>
                    <a:pt x="3696" y="2583"/>
                  </a:cubicBezTo>
                  <a:cubicBezTo>
                    <a:pt x="3687" y="2753"/>
                    <a:pt x="3615" y="2914"/>
                    <a:pt x="3490" y="3021"/>
                  </a:cubicBezTo>
                  <a:cubicBezTo>
                    <a:pt x="3437" y="3083"/>
                    <a:pt x="3366" y="3128"/>
                    <a:pt x="3285" y="3155"/>
                  </a:cubicBezTo>
                  <a:cubicBezTo>
                    <a:pt x="3248" y="3167"/>
                    <a:pt x="3211" y="3174"/>
                    <a:pt x="3173" y="3174"/>
                  </a:cubicBezTo>
                  <a:cubicBezTo>
                    <a:pt x="3130" y="3174"/>
                    <a:pt x="3087" y="3165"/>
                    <a:pt x="3044" y="3146"/>
                  </a:cubicBezTo>
                  <a:cubicBezTo>
                    <a:pt x="2892" y="3065"/>
                    <a:pt x="2776" y="2949"/>
                    <a:pt x="2696" y="2798"/>
                  </a:cubicBezTo>
                  <a:lnTo>
                    <a:pt x="2687" y="2780"/>
                  </a:lnTo>
                  <a:lnTo>
                    <a:pt x="2678" y="2798"/>
                  </a:lnTo>
                  <a:cubicBezTo>
                    <a:pt x="2625" y="2932"/>
                    <a:pt x="2553" y="3048"/>
                    <a:pt x="2455" y="3146"/>
                  </a:cubicBezTo>
                  <a:cubicBezTo>
                    <a:pt x="2411" y="3199"/>
                    <a:pt x="2357" y="3244"/>
                    <a:pt x="2295" y="3280"/>
                  </a:cubicBezTo>
                  <a:cubicBezTo>
                    <a:pt x="2241" y="3306"/>
                    <a:pt x="2170" y="3324"/>
                    <a:pt x="2098" y="3333"/>
                  </a:cubicBezTo>
                  <a:cubicBezTo>
                    <a:pt x="1964" y="3333"/>
                    <a:pt x="1830" y="3262"/>
                    <a:pt x="1759" y="3137"/>
                  </a:cubicBezTo>
                  <a:cubicBezTo>
                    <a:pt x="1697" y="3012"/>
                    <a:pt x="1670" y="2878"/>
                    <a:pt x="1697" y="2735"/>
                  </a:cubicBezTo>
                  <a:lnTo>
                    <a:pt x="1697" y="2735"/>
                  </a:lnTo>
                  <a:cubicBezTo>
                    <a:pt x="1670" y="2878"/>
                    <a:pt x="1688" y="3021"/>
                    <a:pt x="1750" y="3146"/>
                  </a:cubicBezTo>
                  <a:cubicBezTo>
                    <a:pt x="1830" y="3262"/>
                    <a:pt x="1955" y="3342"/>
                    <a:pt x="2098" y="3342"/>
                  </a:cubicBezTo>
                  <a:cubicBezTo>
                    <a:pt x="2170" y="3342"/>
                    <a:pt x="2241" y="3324"/>
                    <a:pt x="2303" y="3289"/>
                  </a:cubicBezTo>
                  <a:cubicBezTo>
                    <a:pt x="2366" y="3253"/>
                    <a:pt x="2419" y="3208"/>
                    <a:pt x="2464" y="3164"/>
                  </a:cubicBezTo>
                  <a:cubicBezTo>
                    <a:pt x="2557" y="3062"/>
                    <a:pt x="2634" y="2952"/>
                    <a:pt x="2688" y="2827"/>
                  </a:cubicBezTo>
                  <a:lnTo>
                    <a:pt x="2688" y="2827"/>
                  </a:lnTo>
                  <a:cubicBezTo>
                    <a:pt x="2761" y="2978"/>
                    <a:pt x="2890" y="3096"/>
                    <a:pt x="3035" y="3173"/>
                  </a:cubicBezTo>
                  <a:cubicBezTo>
                    <a:pt x="3078" y="3192"/>
                    <a:pt x="3124" y="3201"/>
                    <a:pt x="3171" y="3201"/>
                  </a:cubicBezTo>
                  <a:cubicBezTo>
                    <a:pt x="3211" y="3201"/>
                    <a:pt x="3253" y="3194"/>
                    <a:pt x="3294" y="3181"/>
                  </a:cubicBezTo>
                  <a:cubicBezTo>
                    <a:pt x="3374" y="3155"/>
                    <a:pt x="3446" y="3110"/>
                    <a:pt x="3508" y="3048"/>
                  </a:cubicBezTo>
                  <a:cubicBezTo>
                    <a:pt x="3633" y="2932"/>
                    <a:pt x="3714" y="2762"/>
                    <a:pt x="3723" y="2592"/>
                  </a:cubicBezTo>
                  <a:cubicBezTo>
                    <a:pt x="3730" y="2450"/>
                    <a:pt x="3712" y="2300"/>
                    <a:pt x="3669" y="2161"/>
                  </a:cubicBezTo>
                  <a:lnTo>
                    <a:pt x="3669" y="2161"/>
                  </a:lnTo>
                  <a:cubicBezTo>
                    <a:pt x="3748" y="2224"/>
                    <a:pt x="3848" y="2263"/>
                    <a:pt x="3954" y="2263"/>
                  </a:cubicBezTo>
                  <a:cubicBezTo>
                    <a:pt x="3963" y="2263"/>
                    <a:pt x="3972" y="2263"/>
                    <a:pt x="3981" y="2262"/>
                  </a:cubicBezTo>
                  <a:cubicBezTo>
                    <a:pt x="4115" y="2244"/>
                    <a:pt x="4240" y="2182"/>
                    <a:pt x="4338" y="2075"/>
                  </a:cubicBezTo>
                  <a:cubicBezTo>
                    <a:pt x="4428" y="1977"/>
                    <a:pt x="4490" y="1852"/>
                    <a:pt x="4508" y="1709"/>
                  </a:cubicBezTo>
                  <a:cubicBezTo>
                    <a:pt x="4516" y="1591"/>
                    <a:pt x="4503" y="1473"/>
                    <a:pt x="4463" y="1356"/>
                  </a:cubicBezTo>
                  <a:lnTo>
                    <a:pt x="4463" y="1356"/>
                  </a:lnTo>
                  <a:cubicBezTo>
                    <a:pt x="4484" y="1365"/>
                    <a:pt x="4505" y="1373"/>
                    <a:pt x="4526" y="1379"/>
                  </a:cubicBezTo>
                  <a:cubicBezTo>
                    <a:pt x="4538" y="1383"/>
                    <a:pt x="4550" y="1386"/>
                    <a:pt x="4561" y="1386"/>
                  </a:cubicBezTo>
                  <a:cubicBezTo>
                    <a:pt x="4593" y="1386"/>
                    <a:pt x="4622" y="1369"/>
                    <a:pt x="4642" y="1343"/>
                  </a:cubicBezTo>
                  <a:cubicBezTo>
                    <a:pt x="4677" y="1272"/>
                    <a:pt x="4695" y="1191"/>
                    <a:pt x="4686" y="1120"/>
                  </a:cubicBezTo>
                  <a:cubicBezTo>
                    <a:pt x="4669" y="968"/>
                    <a:pt x="4642" y="825"/>
                    <a:pt x="4597" y="691"/>
                  </a:cubicBezTo>
                  <a:cubicBezTo>
                    <a:pt x="4437" y="522"/>
                    <a:pt x="4258" y="379"/>
                    <a:pt x="4071" y="245"/>
                  </a:cubicBezTo>
                  <a:cubicBezTo>
                    <a:pt x="4026" y="218"/>
                    <a:pt x="3972" y="192"/>
                    <a:pt x="3919" y="174"/>
                  </a:cubicBezTo>
                  <a:cubicBezTo>
                    <a:pt x="3892" y="156"/>
                    <a:pt x="3856" y="156"/>
                    <a:pt x="3830" y="156"/>
                  </a:cubicBezTo>
                  <a:cubicBezTo>
                    <a:pt x="3794" y="156"/>
                    <a:pt x="3758" y="165"/>
                    <a:pt x="3731" y="192"/>
                  </a:cubicBezTo>
                  <a:cubicBezTo>
                    <a:pt x="3687" y="227"/>
                    <a:pt x="3651" y="281"/>
                    <a:pt x="3642" y="343"/>
                  </a:cubicBezTo>
                  <a:cubicBezTo>
                    <a:pt x="3642" y="366"/>
                    <a:pt x="3644" y="388"/>
                    <a:pt x="3649" y="410"/>
                  </a:cubicBezTo>
                  <a:lnTo>
                    <a:pt x="3649" y="410"/>
                  </a:lnTo>
                  <a:cubicBezTo>
                    <a:pt x="3579" y="341"/>
                    <a:pt x="3501" y="275"/>
                    <a:pt x="3419" y="218"/>
                  </a:cubicBezTo>
                  <a:cubicBezTo>
                    <a:pt x="3312" y="129"/>
                    <a:pt x="3187" y="67"/>
                    <a:pt x="3053" y="22"/>
                  </a:cubicBezTo>
                  <a:cubicBezTo>
                    <a:pt x="3007" y="9"/>
                    <a:pt x="2952" y="1"/>
                    <a:pt x="2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6"/>
            <p:cNvSpPr/>
            <p:nvPr/>
          </p:nvSpPr>
          <p:spPr>
            <a:xfrm rot="1365070">
              <a:off x="7952985" y="4343528"/>
              <a:ext cx="431951" cy="223948"/>
            </a:xfrm>
            <a:custGeom>
              <a:avLst/>
              <a:gdLst/>
              <a:ahLst/>
              <a:cxnLst/>
              <a:rect l="l" t="t" r="r" b="b"/>
              <a:pathLst>
                <a:path w="4766" h="2471" extrusionOk="0">
                  <a:moveTo>
                    <a:pt x="4671" y="0"/>
                  </a:moveTo>
                  <a:cubicBezTo>
                    <a:pt x="4661" y="0"/>
                    <a:pt x="4652" y="2"/>
                    <a:pt x="4642" y="7"/>
                  </a:cubicBezTo>
                  <a:cubicBezTo>
                    <a:pt x="4142" y="239"/>
                    <a:pt x="3642" y="471"/>
                    <a:pt x="3142" y="703"/>
                  </a:cubicBezTo>
                  <a:lnTo>
                    <a:pt x="2428" y="311"/>
                  </a:lnTo>
                  <a:cubicBezTo>
                    <a:pt x="2425" y="309"/>
                    <a:pt x="2423" y="308"/>
                    <a:pt x="2422" y="308"/>
                  </a:cubicBezTo>
                  <a:cubicBezTo>
                    <a:pt x="2395" y="308"/>
                    <a:pt x="2803" y="664"/>
                    <a:pt x="2999" y="775"/>
                  </a:cubicBezTo>
                  <a:lnTo>
                    <a:pt x="2526" y="998"/>
                  </a:lnTo>
                  <a:lnTo>
                    <a:pt x="2464" y="1025"/>
                  </a:lnTo>
                  <a:lnTo>
                    <a:pt x="1322" y="516"/>
                  </a:lnTo>
                  <a:lnTo>
                    <a:pt x="1322" y="516"/>
                  </a:lnTo>
                  <a:cubicBezTo>
                    <a:pt x="1634" y="730"/>
                    <a:pt x="1973" y="926"/>
                    <a:pt x="2312" y="1096"/>
                  </a:cubicBezTo>
                  <a:lnTo>
                    <a:pt x="1902" y="1292"/>
                  </a:lnTo>
                  <a:lnTo>
                    <a:pt x="608" y="1087"/>
                  </a:lnTo>
                  <a:lnTo>
                    <a:pt x="411" y="1051"/>
                  </a:lnTo>
                  <a:lnTo>
                    <a:pt x="411" y="1051"/>
                  </a:lnTo>
                  <a:cubicBezTo>
                    <a:pt x="840" y="1194"/>
                    <a:pt x="1268" y="1301"/>
                    <a:pt x="1696" y="1391"/>
                  </a:cubicBezTo>
                  <a:lnTo>
                    <a:pt x="429" y="1989"/>
                  </a:lnTo>
                  <a:lnTo>
                    <a:pt x="1" y="2194"/>
                  </a:lnTo>
                  <a:cubicBezTo>
                    <a:pt x="438" y="2069"/>
                    <a:pt x="866" y="1908"/>
                    <a:pt x="1286" y="1730"/>
                  </a:cubicBezTo>
                  <a:lnTo>
                    <a:pt x="1759" y="1507"/>
                  </a:lnTo>
                  <a:lnTo>
                    <a:pt x="1759" y="1507"/>
                  </a:lnTo>
                  <a:lnTo>
                    <a:pt x="1304" y="2328"/>
                  </a:lnTo>
                  <a:lnTo>
                    <a:pt x="1223" y="2471"/>
                  </a:lnTo>
                  <a:cubicBezTo>
                    <a:pt x="1464" y="2176"/>
                    <a:pt x="1687" y="1864"/>
                    <a:pt x="1884" y="1533"/>
                  </a:cubicBezTo>
                  <a:lnTo>
                    <a:pt x="1955" y="1408"/>
                  </a:lnTo>
                  <a:lnTo>
                    <a:pt x="2384" y="1203"/>
                  </a:lnTo>
                  <a:lnTo>
                    <a:pt x="2384" y="1203"/>
                  </a:lnTo>
                  <a:cubicBezTo>
                    <a:pt x="2348" y="1587"/>
                    <a:pt x="2348" y="1962"/>
                    <a:pt x="2366" y="2346"/>
                  </a:cubicBezTo>
                  <a:lnTo>
                    <a:pt x="2518" y="1141"/>
                  </a:lnTo>
                  <a:lnTo>
                    <a:pt x="3071" y="882"/>
                  </a:lnTo>
                  <a:lnTo>
                    <a:pt x="3071" y="882"/>
                  </a:lnTo>
                  <a:cubicBezTo>
                    <a:pt x="3054" y="1098"/>
                    <a:pt x="3138" y="1577"/>
                    <a:pt x="3150" y="1577"/>
                  </a:cubicBezTo>
                  <a:cubicBezTo>
                    <a:pt x="3151" y="1577"/>
                    <a:pt x="3151" y="1575"/>
                    <a:pt x="3151" y="1569"/>
                  </a:cubicBezTo>
                  <a:cubicBezTo>
                    <a:pt x="3169" y="1319"/>
                    <a:pt x="3187" y="1069"/>
                    <a:pt x="3196" y="819"/>
                  </a:cubicBezTo>
                  <a:lnTo>
                    <a:pt x="3624" y="623"/>
                  </a:lnTo>
                  <a:cubicBezTo>
                    <a:pt x="3990" y="453"/>
                    <a:pt x="4347" y="284"/>
                    <a:pt x="4704" y="123"/>
                  </a:cubicBezTo>
                  <a:cubicBezTo>
                    <a:pt x="4766" y="85"/>
                    <a:pt x="4728" y="0"/>
                    <a:pt x="4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6"/>
            <p:cNvSpPr/>
            <p:nvPr/>
          </p:nvSpPr>
          <p:spPr>
            <a:xfrm rot="-3603133">
              <a:off x="8208257" y="4081920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6"/>
            <p:cNvSpPr/>
            <p:nvPr/>
          </p:nvSpPr>
          <p:spPr>
            <a:xfrm rot="-3603133">
              <a:off x="8232926" y="4097937"/>
              <a:ext cx="289829" cy="265728"/>
            </a:xfrm>
            <a:custGeom>
              <a:avLst/>
              <a:gdLst/>
              <a:ahLst/>
              <a:cxnLst/>
              <a:rect l="l" t="t" r="r" b="b"/>
              <a:pathLst>
                <a:path w="3198" h="2932" extrusionOk="0">
                  <a:moveTo>
                    <a:pt x="1664" y="2377"/>
                  </a:moveTo>
                  <a:lnTo>
                    <a:pt x="1665" y="2377"/>
                  </a:lnTo>
                  <a:cubicBezTo>
                    <a:pt x="1666" y="2378"/>
                    <a:pt x="1666" y="2378"/>
                    <a:pt x="1666" y="2378"/>
                  </a:cubicBezTo>
                  <a:cubicBezTo>
                    <a:pt x="1667" y="2378"/>
                    <a:pt x="1666" y="2378"/>
                    <a:pt x="1664" y="2377"/>
                  </a:cubicBezTo>
                  <a:close/>
                  <a:moveTo>
                    <a:pt x="3194" y="1"/>
                  </a:moveTo>
                  <a:cubicBezTo>
                    <a:pt x="3194" y="1"/>
                    <a:pt x="3193" y="2"/>
                    <a:pt x="3191" y="3"/>
                  </a:cubicBezTo>
                  <a:cubicBezTo>
                    <a:pt x="3084" y="102"/>
                    <a:pt x="2968" y="200"/>
                    <a:pt x="2861" y="298"/>
                  </a:cubicBezTo>
                  <a:cubicBezTo>
                    <a:pt x="2584" y="548"/>
                    <a:pt x="2307" y="798"/>
                    <a:pt x="2022" y="1048"/>
                  </a:cubicBezTo>
                  <a:cubicBezTo>
                    <a:pt x="2066" y="842"/>
                    <a:pt x="2093" y="637"/>
                    <a:pt x="2111" y="423"/>
                  </a:cubicBezTo>
                  <a:lnTo>
                    <a:pt x="2111" y="423"/>
                  </a:lnTo>
                  <a:cubicBezTo>
                    <a:pt x="2102" y="459"/>
                    <a:pt x="2093" y="494"/>
                    <a:pt x="2084" y="521"/>
                  </a:cubicBezTo>
                  <a:lnTo>
                    <a:pt x="1959" y="1101"/>
                  </a:lnTo>
                  <a:cubicBezTo>
                    <a:pt x="1825" y="1208"/>
                    <a:pt x="1700" y="1315"/>
                    <a:pt x="1575" y="1423"/>
                  </a:cubicBezTo>
                  <a:cubicBezTo>
                    <a:pt x="1406" y="1556"/>
                    <a:pt x="1236" y="1681"/>
                    <a:pt x="1076" y="1815"/>
                  </a:cubicBezTo>
                  <a:lnTo>
                    <a:pt x="1076" y="1780"/>
                  </a:lnTo>
                  <a:cubicBezTo>
                    <a:pt x="1093" y="1529"/>
                    <a:pt x="1094" y="992"/>
                    <a:pt x="1085" y="992"/>
                  </a:cubicBezTo>
                  <a:lnTo>
                    <a:pt x="1085" y="992"/>
                  </a:lnTo>
                  <a:cubicBezTo>
                    <a:pt x="1085" y="992"/>
                    <a:pt x="1085" y="993"/>
                    <a:pt x="1085" y="994"/>
                  </a:cubicBezTo>
                  <a:cubicBezTo>
                    <a:pt x="1076" y="1030"/>
                    <a:pt x="1076" y="1066"/>
                    <a:pt x="1076" y="1101"/>
                  </a:cubicBezTo>
                  <a:lnTo>
                    <a:pt x="1013" y="1869"/>
                  </a:lnTo>
                  <a:cubicBezTo>
                    <a:pt x="933" y="1931"/>
                    <a:pt x="853" y="1994"/>
                    <a:pt x="772" y="2065"/>
                  </a:cubicBezTo>
                  <a:cubicBezTo>
                    <a:pt x="612" y="2199"/>
                    <a:pt x="469" y="2333"/>
                    <a:pt x="326" y="2476"/>
                  </a:cubicBezTo>
                  <a:cubicBezTo>
                    <a:pt x="210" y="2592"/>
                    <a:pt x="112" y="2717"/>
                    <a:pt x="31" y="2851"/>
                  </a:cubicBezTo>
                  <a:cubicBezTo>
                    <a:pt x="1" y="2893"/>
                    <a:pt x="37" y="2932"/>
                    <a:pt x="78" y="2932"/>
                  </a:cubicBezTo>
                  <a:cubicBezTo>
                    <a:pt x="96" y="2932"/>
                    <a:pt x="116" y="2924"/>
                    <a:pt x="130" y="2904"/>
                  </a:cubicBezTo>
                  <a:cubicBezTo>
                    <a:pt x="228" y="2752"/>
                    <a:pt x="344" y="2610"/>
                    <a:pt x="478" y="2485"/>
                  </a:cubicBezTo>
                  <a:cubicBezTo>
                    <a:pt x="603" y="2360"/>
                    <a:pt x="737" y="2235"/>
                    <a:pt x="870" y="2128"/>
                  </a:cubicBezTo>
                  <a:lnTo>
                    <a:pt x="942" y="2154"/>
                  </a:lnTo>
                  <a:cubicBezTo>
                    <a:pt x="1164" y="2237"/>
                    <a:pt x="1623" y="2365"/>
                    <a:pt x="1664" y="2377"/>
                  </a:cubicBezTo>
                  <a:lnTo>
                    <a:pt x="1664" y="2377"/>
                  </a:lnTo>
                  <a:lnTo>
                    <a:pt x="1567" y="2333"/>
                  </a:lnTo>
                  <a:lnTo>
                    <a:pt x="924" y="2092"/>
                  </a:lnTo>
                  <a:lnTo>
                    <a:pt x="995" y="2020"/>
                  </a:lnTo>
                  <a:cubicBezTo>
                    <a:pt x="1129" y="1913"/>
                    <a:pt x="1272" y="1806"/>
                    <a:pt x="1406" y="1708"/>
                  </a:cubicBezTo>
                  <a:lnTo>
                    <a:pt x="1486" y="1726"/>
                  </a:lnTo>
                  <a:cubicBezTo>
                    <a:pt x="1722" y="1785"/>
                    <a:pt x="2227" y="1852"/>
                    <a:pt x="2254" y="1852"/>
                  </a:cubicBezTo>
                  <a:cubicBezTo>
                    <a:pt x="2256" y="1852"/>
                    <a:pt x="2256" y="1851"/>
                    <a:pt x="2254" y="1851"/>
                  </a:cubicBezTo>
                  <a:lnTo>
                    <a:pt x="2147" y="1824"/>
                  </a:lnTo>
                  <a:lnTo>
                    <a:pt x="1459" y="1663"/>
                  </a:lnTo>
                  <a:cubicBezTo>
                    <a:pt x="1549" y="1583"/>
                    <a:pt x="1647" y="1512"/>
                    <a:pt x="1736" y="1440"/>
                  </a:cubicBezTo>
                  <a:cubicBezTo>
                    <a:pt x="1959" y="1253"/>
                    <a:pt x="2129" y="1101"/>
                    <a:pt x="2334" y="905"/>
                  </a:cubicBezTo>
                  <a:lnTo>
                    <a:pt x="2343" y="905"/>
                  </a:lnTo>
                  <a:cubicBezTo>
                    <a:pt x="2448" y="918"/>
                    <a:pt x="2547" y="926"/>
                    <a:pt x="2646" y="926"/>
                  </a:cubicBezTo>
                  <a:cubicBezTo>
                    <a:pt x="2682" y="926"/>
                    <a:pt x="2718" y="925"/>
                    <a:pt x="2754" y="923"/>
                  </a:cubicBezTo>
                  <a:lnTo>
                    <a:pt x="2700" y="914"/>
                  </a:lnTo>
                  <a:lnTo>
                    <a:pt x="2379" y="851"/>
                  </a:lnTo>
                  <a:cubicBezTo>
                    <a:pt x="2722" y="525"/>
                    <a:pt x="3197" y="1"/>
                    <a:pt x="3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6"/>
            <p:cNvSpPr/>
            <p:nvPr/>
          </p:nvSpPr>
          <p:spPr>
            <a:xfrm rot="-3603133">
              <a:off x="8298430" y="4028226"/>
              <a:ext cx="190138" cy="257299"/>
            </a:xfrm>
            <a:custGeom>
              <a:avLst/>
              <a:gdLst/>
              <a:ahLst/>
              <a:cxnLst/>
              <a:rect l="l" t="t" r="r" b="b"/>
              <a:pathLst>
                <a:path w="2098" h="2839" extrusionOk="0">
                  <a:moveTo>
                    <a:pt x="902" y="2838"/>
                  </a:moveTo>
                  <a:cubicBezTo>
                    <a:pt x="295" y="2499"/>
                    <a:pt x="0" y="1776"/>
                    <a:pt x="215" y="1107"/>
                  </a:cubicBezTo>
                  <a:cubicBezTo>
                    <a:pt x="420" y="438"/>
                    <a:pt x="1062" y="0"/>
                    <a:pt x="1759" y="63"/>
                  </a:cubicBezTo>
                  <a:cubicBezTo>
                    <a:pt x="1875" y="72"/>
                    <a:pt x="1982" y="98"/>
                    <a:pt x="2098" y="134"/>
                  </a:cubicBezTo>
                  <a:cubicBezTo>
                    <a:pt x="2080" y="928"/>
                    <a:pt x="1580" y="2365"/>
                    <a:pt x="902" y="28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6"/>
            <p:cNvSpPr/>
            <p:nvPr/>
          </p:nvSpPr>
          <p:spPr>
            <a:xfrm rot="-3603133">
              <a:off x="8227592" y="4068388"/>
              <a:ext cx="296898" cy="274428"/>
            </a:xfrm>
            <a:custGeom>
              <a:avLst/>
              <a:gdLst/>
              <a:ahLst/>
              <a:cxnLst/>
              <a:rect l="l" t="t" r="r" b="b"/>
              <a:pathLst>
                <a:path w="3276" h="3028" extrusionOk="0">
                  <a:moveTo>
                    <a:pt x="3094" y="0"/>
                  </a:moveTo>
                  <a:cubicBezTo>
                    <a:pt x="2734" y="0"/>
                    <a:pt x="2369" y="28"/>
                    <a:pt x="2017" y="82"/>
                  </a:cubicBezTo>
                  <a:cubicBezTo>
                    <a:pt x="1598" y="127"/>
                    <a:pt x="1205" y="243"/>
                    <a:pt x="830" y="422"/>
                  </a:cubicBezTo>
                  <a:cubicBezTo>
                    <a:pt x="455" y="618"/>
                    <a:pt x="179" y="957"/>
                    <a:pt x="63" y="1359"/>
                  </a:cubicBezTo>
                  <a:cubicBezTo>
                    <a:pt x="0" y="1564"/>
                    <a:pt x="0" y="1769"/>
                    <a:pt x="63" y="1975"/>
                  </a:cubicBezTo>
                  <a:cubicBezTo>
                    <a:pt x="125" y="2171"/>
                    <a:pt x="241" y="2349"/>
                    <a:pt x="384" y="2501"/>
                  </a:cubicBezTo>
                  <a:cubicBezTo>
                    <a:pt x="241" y="2349"/>
                    <a:pt x="134" y="2171"/>
                    <a:pt x="71" y="1975"/>
                  </a:cubicBezTo>
                  <a:cubicBezTo>
                    <a:pt x="9" y="1778"/>
                    <a:pt x="9" y="1564"/>
                    <a:pt x="71" y="1368"/>
                  </a:cubicBezTo>
                  <a:cubicBezTo>
                    <a:pt x="188" y="975"/>
                    <a:pt x="464" y="645"/>
                    <a:pt x="839" y="457"/>
                  </a:cubicBezTo>
                  <a:cubicBezTo>
                    <a:pt x="1214" y="288"/>
                    <a:pt x="1607" y="172"/>
                    <a:pt x="2017" y="127"/>
                  </a:cubicBezTo>
                  <a:cubicBezTo>
                    <a:pt x="2361" y="82"/>
                    <a:pt x="2705" y="62"/>
                    <a:pt x="3049" y="62"/>
                  </a:cubicBezTo>
                  <a:cubicBezTo>
                    <a:pt x="3107" y="62"/>
                    <a:pt x="3164" y="63"/>
                    <a:pt x="3222" y="64"/>
                  </a:cubicBezTo>
                  <a:lnTo>
                    <a:pt x="3222" y="64"/>
                  </a:lnTo>
                  <a:cubicBezTo>
                    <a:pt x="3220" y="261"/>
                    <a:pt x="3202" y="457"/>
                    <a:pt x="3160" y="654"/>
                  </a:cubicBezTo>
                  <a:cubicBezTo>
                    <a:pt x="3124" y="859"/>
                    <a:pt x="3070" y="1055"/>
                    <a:pt x="3008" y="1261"/>
                  </a:cubicBezTo>
                  <a:cubicBezTo>
                    <a:pt x="2883" y="1653"/>
                    <a:pt x="2704" y="2028"/>
                    <a:pt x="2472" y="2376"/>
                  </a:cubicBezTo>
                  <a:cubicBezTo>
                    <a:pt x="2365" y="2546"/>
                    <a:pt x="2222" y="2698"/>
                    <a:pt x="2053" y="2822"/>
                  </a:cubicBezTo>
                  <a:cubicBezTo>
                    <a:pt x="1883" y="2938"/>
                    <a:pt x="1687" y="3010"/>
                    <a:pt x="1473" y="3010"/>
                  </a:cubicBezTo>
                  <a:cubicBezTo>
                    <a:pt x="1458" y="3011"/>
                    <a:pt x="1443" y="3011"/>
                    <a:pt x="1428" y="3011"/>
                  </a:cubicBezTo>
                  <a:cubicBezTo>
                    <a:pt x="1238" y="3011"/>
                    <a:pt x="1049" y="2958"/>
                    <a:pt x="884" y="2867"/>
                  </a:cubicBezTo>
                  <a:cubicBezTo>
                    <a:pt x="696" y="2769"/>
                    <a:pt x="527" y="2644"/>
                    <a:pt x="384" y="2501"/>
                  </a:cubicBezTo>
                  <a:lnTo>
                    <a:pt x="384" y="2501"/>
                  </a:lnTo>
                  <a:cubicBezTo>
                    <a:pt x="527" y="2653"/>
                    <a:pt x="696" y="2778"/>
                    <a:pt x="875" y="2876"/>
                  </a:cubicBezTo>
                  <a:cubicBezTo>
                    <a:pt x="1062" y="2974"/>
                    <a:pt x="1267" y="3028"/>
                    <a:pt x="1482" y="3028"/>
                  </a:cubicBezTo>
                  <a:cubicBezTo>
                    <a:pt x="1687" y="3019"/>
                    <a:pt x="1892" y="2956"/>
                    <a:pt x="2071" y="2831"/>
                  </a:cubicBezTo>
                  <a:cubicBezTo>
                    <a:pt x="2240" y="2706"/>
                    <a:pt x="2383" y="2555"/>
                    <a:pt x="2499" y="2385"/>
                  </a:cubicBezTo>
                  <a:cubicBezTo>
                    <a:pt x="2731" y="2037"/>
                    <a:pt x="2919" y="1662"/>
                    <a:pt x="3044" y="1261"/>
                  </a:cubicBezTo>
                  <a:cubicBezTo>
                    <a:pt x="3115" y="1064"/>
                    <a:pt x="3168" y="859"/>
                    <a:pt x="3213" y="654"/>
                  </a:cubicBezTo>
                  <a:cubicBezTo>
                    <a:pt x="3249" y="448"/>
                    <a:pt x="3276" y="243"/>
                    <a:pt x="3276" y="29"/>
                  </a:cubicBezTo>
                  <a:lnTo>
                    <a:pt x="3276" y="2"/>
                  </a:lnTo>
                  <a:lnTo>
                    <a:pt x="3249" y="2"/>
                  </a:lnTo>
                  <a:cubicBezTo>
                    <a:pt x="3197" y="1"/>
                    <a:pt x="3146" y="0"/>
                    <a:pt x="30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6"/>
            <p:cNvSpPr/>
            <p:nvPr/>
          </p:nvSpPr>
          <p:spPr>
            <a:xfrm rot="-9882522">
              <a:off x="7986863" y="4059833"/>
              <a:ext cx="237098" cy="187247"/>
            </a:xfrm>
            <a:custGeom>
              <a:avLst/>
              <a:gdLst/>
              <a:ahLst/>
              <a:cxnLst/>
              <a:rect l="l" t="t" r="r" b="b"/>
              <a:pathLst>
                <a:path w="2616" h="2066" extrusionOk="0">
                  <a:moveTo>
                    <a:pt x="984" y="1"/>
                  </a:moveTo>
                  <a:cubicBezTo>
                    <a:pt x="556" y="1"/>
                    <a:pt x="182" y="150"/>
                    <a:pt x="107" y="150"/>
                  </a:cubicBezTo>
                  <a:lnTo>
                    <a:pt x="98" y="150"/>
                  </a:lnTo>
                  <a:lnTo>
                    <a:pt x="107" y="159"/>
                  </a:lnTo>
                  <a:cubicBezTo>
                    <a:pt x="116" y="275"/>
                    <a:pt x="0" y="1301"/>
                    <a:pt x="500" y="1748"/>
                  </a:cubicBezTo>
                  <a:cubicBezTo>
                    <a:pt x="780" y="1999"/>
                    <a:pt x="1216" y="2065"/>
                    <a:pt x="1599" y="2065"/>
                  </a:cubicBezTo>
                  <a:cubicBezTo>
                    <a:pt x="2033" y="2065"/>
                    <a:pt x="2401" y="1980"/>
                    <a:pt x="2401" y="1980"/>
                  </a:cubicBezTo>
                  <a:cubicBezTo>
                    <a:pt x="2615" y="1141"/>
                    <a:pt x="2062" y="328"/>
                    <a:pt x="1544" y="105"/>
                  </a:cubicBezTo>
                  <a:cubicBezTo>
                    <a:pt x="1360" y="28"/>
                    <a:pt x="1167" y="1"/>
                    <a:pt x="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6"/>
            <p:cNvSpPr/>
            <p:nvPr/>
          </p:nvSpPr>
          <p:spPr>
            <a:xfrm rot="-9882522">
              <a:off x="7988292" y="4053813"/>
              <a:ext cx="169213" cy="179724"/>
            </a:xfrm>
            <a:custGeom>
              <a:avLst/>
              <a:gdLst/>
              <a:ahLst/>
              <a:cxnLst/>
              <a:rect l="l" t="t" r="r" b="b"/>
              <a:pathLst>
                <a:path w="1867" h="1983" extrusionOk="0">
                  <a:moveTo>
                    <a:pt x="1652" y="1938"/>
                  </a:moveTo>
                  <a:cubicBezTo>
                    <a:pt x="1866" y="1090"/>
                    <a:pt x="1313" y="269"/>
                    <a:pt x="795" y="54"/>
                  </a:cubicBezTo>
                  <a:cubicBezTo>
                    <a:pt x="742" y="28"/>
                    <a:pt x="688" y="10"/>
                    <a:pt x="635" y="1"/>
                  </a:cubicBezTo>
                  <a:cubicBezTo>
                    <a:pt x="1" y="724"/>
                    <a:pt x="438" y="1866"/>
                    <a:pt x="1393" y="1982"/>
                  </a:cubicBezTo>
                  <a:cubicBezTo>
                    <a:pt x="1554" y="1955"/>
                    <a:pt x="1652" y="1938"/>
                    <a:pt x="1652" y="19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6"/>
            <p:cNvSpPr/>
            <p:nvPr/>
          </p:nvSpPr>
          <p:spPr>
            <a:xfrm rot="-9882522">
              <a:off x="7999879" y="4058425"/>
              <a:ext cx="216161" cy="190328"/>
            </a:xfrm>
            <a:custGeom>
              <a:avLst/>
              <a:gdLst/>
              <a:ahLst/>
              <a:cxnLst/>
              <a:rect l="l" t="t" r="r" b="b"/>
              <a:pathLst>
                <a:path w="2385" h="2100" extrusionOk="0">
                  <a:moveTo>
                    <a:pt x="10" y="161"/>
                  </a:moveTo>
                  <a:lnTo>
                    <a:pt x="10" y="170"/>
                  </a:lnTo>
                  <a:cubicBezTo>
                    <a:pt x="9" y="232"/>
                    <a:pt x="8" y="293"/>
                    <a:pt x="8" y="355"/>
                  </a:cubicBezTo>
                  <a:lnTo>
                    <a:pt x="8" y="355"/>
                  </a:lnTo>
                  <a:cubicBezTo>
                    <a:pt x="10" y="293"/>
                    <a:pt x="14" y="232"/>
                    <a:pt x="19" y="170"/>
                  </a:cubicBezTo>
                  <a:lnTo>
                    <a:pt x="10" y="161"/>
                  </a:lnTo>
                  <a:close/>
                  <a:moveTo>
                    <a:pt x="930" y="0"/>
                  </a:moveTo>
                  <a:cubicBezTo>
                    <a:pt x="769" y="0"/>
                    <a:pt x="617" y="18"/>
                    <a:pt x="466" y="54"/>
                  </a:cubicBezTo>
                  <a:cubicBezTo>
                    <a:pt x="314" y="72"/>
                    <a:pt x="171" y="125"/>
                    <a:pt x="19" y="161"/>
                  </a:cubicBezTo>
                  <a:cubicBezTo>
                    <a:pt x="171" y="134"/>
                    <a:pt x="314" y="81"/>
                    <a:pt x="466" y="72"/>
                  </a:cubicBezTo>
                  <a:cubicBezTo>
                    <a:pt x="617" y="36"/>
                    <a:pt x="769" y="27"/>
                    <a:pt x="930" y="27"/>
                  </a:cubicBezTo>
                  <a:cubicBezTo>
                    <a:pt x="1233" y="27"/>
                    <a:pt x="1528" y="143"/>
                    <a:pt x="1760" y="348"/>
                  </a:cubicBezTo>
                  <a:cubicBezTo>
                    <a:pt x="1983" y="554"/>
                    <a:pt x="2152" y="813"/>
                    <a:pt x="2251" y="1098"/>
                  </a:cubicBezTo>
                  <a:cubicBezTo>
                    <a:pt x="2295" y="1250"/>
                    <a:pt x="2322" y="1393"/>
                    <a:pt x="2331" y="1544"/>
                  </a:cubicBezTo>
                  <a:cubicBezTo>
                    <a:pt x="2340" y="1691"/>
                    <a:pt x="2323" y="1837"/>
                    <a:pt x="2290" y="1976"/>
                  </a:cubicBezTo>
                  <a:lnTo>
                    <a:pt x="2290" y="1976"/>
                  </a:lnTo>
                  <a:cubicBezTo>
                    <a:pt x="2030" y="2030"/>
                    <a:pt x="1763" y="2063"/>
                    <a:pt x="1496" y="2063"/>
                  </a:cubicBezTo>
                  <a:cubicBezTo>
                    <a:pt x="1465" y="2063"/>
                    <a:pt x="1434" y="2063"/>
                    <a:pt x="1403" y="2062"/>
                  </a:cubicBezTo>
                  <a:cubicBezTo>
                    <a:pt x="1099" y="2062"/>
                    <a:pt x="796" y="1982"/>
                    <a:pt x="537" y="1839"/>
                  </a:cubicBezTo>
                  <a:cubicBezTo>
                    <a:pt x="269" y="1678"/>
                    <a:pt x="144" y="1375"/>
                    <a:pt x="82" y="1080"/>
                  </a:cubicBezTo>
                  <a:cubicBezTo>
                    <a:pt x="32" y="844"/>
                    <a:pt x="10" y="602"/>
                    <a:pt x="8" y="355"/>
                  </a:cubicBezTo>
                  <a:lnTo>
                    <a:pt x="8" y="355"/>
                  </a:lnTo>
                  <a:cubicBezTo>
                    <a:pt x="1" y="597"/>
                    <a:pt x="20" y="838"/>
                    <a:pt x="55" y="1080"/>
                  </a:cubicBezTo>
                  <a:cubicBezTo>
                    <a:pt x="82" y="1232"/>
                    <a:pt x="135" y="1384"/>
                    <a:pt x="207" y="1518"/>
                  </a:cubicBezTo>
                  <a:cubicBezTo>
                    <a:pt x="278" y="1651"/>
                    <a:pt x="385" y="1776"/>
                    <a:pt x="519" y="1857"/>
                  </a:cubicBezTo>
                  <a:cubicBezTo>
                    <a:pt x="787" y="2017"/>
                    <a:pt x="1090" y="2098"/>
                    <a:pt x="1403" y="2098"/>
                  </a:cubicBezTo>
                  <a:cubicBezTo>
                    <a:pt x="1441" y="2099"/>
                    <a:pt x="1479" y="2099"/>
                    <a:pt x="1517" y="2099"/>
                  </a:cubicBezTo>
                  <a:cubicBezTo>
                    <a:pt x="1784" y="2099"/>
                    <a:pt x="2056" y="2072"/>
                    <a:pt x="2322" y="2017"/>
                  </a:cubicBezTo>
                  <a:lnTo>
                    <a:pt x="2340" y="2017"/>
                  </a:lnTo>
                  <a:lnTo>
                    <a:pt x="2340" y="2008"/>
                  </a:lnTo>
                  <a:cubicBezTo>
                    <a:pt x="2367" y="1848"/>
                    <a:pt x="2384" y="1696"/>
                    <a:pt x="2376" y="1535"/>
                  </a:cubicBezTo>
                  <a:cubicBezTo>
                    <a:pt x="2367" y="1384"/>
                    <a:pt x="2340" y="1232"/>
                    <a:pt x="2286" y="1080"/>
                  </a:cubicBezTo>
                  <a:cubicBezTo>
                    <a:pt x="2188" y="786"/>
                    <a:pt x="2010" y="518"/>
                    <a:pt x="1787" y="313"/>
                  </a:cubicBezTo>
                  <a:cubicBezTo>
                    <a:pt x="1670" y="206"/>
                    <a:pt x="1528" y="125"/>
                    <a:pt x="1385" y="72"/>
                  </a:cubicBezTo>
                  <a:cubicBezTo>
                    <a:pt x="1233" y="27"/>
                    <a:pt x="1081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6"/>
            <p:cNvSpPr/>
            <p:nvPr/>
          </p:nvSpPr>
          <p:spPr>
            <a:xfrm rot="-9882522">
              <a:off x="8024556" y="4099755"/>
              <a:ext cx="230209" cy="183350"/>
            </a:xfrm>
            <a:custGeom>
              <a:avLst/>
              <a:gdLst/>
              <a:ahLst/>
              <a:cxnLst/>
              <a:rect l="l" t="t" r="r" b="b"/>
              <a:pathLst>
                <a:path w="2540" h="2023" extrusionOk="0">
                  <a:moveTo>
                    <a:pt x="69" y="0"/>
                  </a:moveTo>
                  <a:cubicBezTo>
                    <a:pt x="32" y="0"/>
                    <a:pt x="0" y="57"/>
                    <a:pt x="36" y="85"/>
                  </a:cubicBezTo>
                  <a:lnTo>
                    <a:pt x="723" y="638"/>
                  </a:lnTo>
                  <a:lnTo>
                    <a:pt x="1035" y="1406"/>
                  </a:lnTo>
                  <a:cubicBezTo>
                    <a:pt x="1008" y="1192"/>
                    <a:pt x="955" y="977"/>
                    <a:pt x="884" y="763"/>
                  </a:cubicBezTo>
                  <a:lnTo>
                    <a:pt x="884" y="763"/>
                  </a:lnTo>
                  <a:lnTo>
                    <a:pt x="1303" y="1102"/>
                  </a:lnTo>
                  <a:lnTo>
                    <a:pt x="1615" y="1870"/>
                  </a:lnTo>
                  <a:cubicBezTo>
                    <a:pt x="1580" y="1647"/>
                    <a:pt x="1526" y="1433"/>
                    <a:pt x="1455" y="1227"/>
                  </a:cubicBezTo>
                  <a:lnTo>
                    <a:pt x="1455" y="1227"/>
                  </a:lnTo>
                  <a:cubicBezTo>
                    <a:pt x="1624" y="1361"/>
                    <a:pt x="2365" y="1888"/>
                    <a:pt x="2526" y="2022"/>
                  </a:cubicBezTo>
                  <a:cubicBezTo>
                    <a:pt x="2527" y="2022"/>
                    <a:pt x="2528" y="2023"/>
                    <a:pt x="2528" y="2023"/>
                  </a:cubicBezTo>
                  <a:cubicBezTo>
                    <a:pt x="2539" y="2023"/>
                    <a:pt x="1683" y="1287"/>
                    <a:pt x="1526" y="1156"/>
                  </a:cubicBezTo>
                  <a:lnTo>
                    <a:pt x="1526" y="1156"/>
                  </a:lnTo>
                  <a:lnTo>
                    <a:pt x="2195" y="1299"/>
                  </a:lnTo>
                  <a:cubicBezTo>
                    <a:pt x="1928" y="1192"/>
                    <a:pt x="1642" y="1102"/>
                    <a:pt x="1365" y="1031"/>
                  </a:cubicBezTo>
                  <a:lnTo>
                    <a:pt x="946" y="692"/>
                  </a:lnTo>
                  <a:lnTo>
                    <a:pt x="946" y="692"/>
                  </a:lnTo>
                  <a:cubicBezTo>
                    <a:pt x="1178" y="736"/>
                    <a:pt x="1410" y="754"/>
                    <a:pt x="1642" y="754"/>
                  </a:cubicBezTo>
                  <a:lnTo>
                    <a:pt x="794" y="567"/>
                  </a:lnTo>
                  <a:lnTo>
                    <a:pt x="98" y="14"/>
                  </a:lnTo>
                  <a:cubicBezTo>
                    <a:pt x="89" y="4"/>
                    <a:pt x="79" y="0"/>
                    <a:pt x="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248350" y="1680150"/>
            <a:ext cx="4647300" cy="21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1898250" y="1371600"/>
            <a:ext cx="5347500" cy="24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061913" y="1219250"/>
            <a:ext cx="3411000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045575" y="2033450"/>
            <a:ext cx="3538200" cy="16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9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9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9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9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9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9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9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9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9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9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9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9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9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9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9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9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9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9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9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9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9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9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9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9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9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9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9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9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9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9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9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9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9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9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9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9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9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9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9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9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9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9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9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9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9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9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9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9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9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9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9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9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9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9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9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9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9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9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9"/>
          <p:cNvSpPr/>
          <p:nvPr/>
        </p:nvSpPr>
        <p:spPr>
          <a:xfrm rot="9470733">
            <a:off x="787444" y="807877"/>
            <a:ext cx="162970" cy="264154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9"/>
          <p:cNvSpPr/>
          <p:nvPr/>
        </p:nvSpPr>
        <p:spPr>
          <a:xfrm rot="9470733">
            <a:off x="778139" y="722635"/>
            <a:ext cx="153460" cy="351635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9"/>
          <p:cNvSpPr/>
          <p:nvPr/>
        </p:nvSpPr>
        <p:spPr>
          <a:xfrm rot="9470733">
            <a:off x="831631" y="869445"/>
            <a:ext cx="130305" cy="19404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9"/>
          <p:cNvSpPr/>
          <p:nvPr/>
        </p:nvSpPr>
        <p:spPr>
          <a:xfrm rot="9470733">
            <a:off x="792928" y="806908"/>
            <a:ext cx="157181" cy="26628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9"/>
          <p:cNvSpPr/>
          <p:nvPr/>
        </p:nvSpPr>
        <p:spPr>
          <a:xfrm rot="9470733">
            <a:off x="782304" y="636721"/>
            <a:ext cx="304203" cy="203904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9"/>
          <p:cNvSpPr/>
          <p:nvPr/>
        </p:nvSpPr>
        <p:spPr>
          <a:xfrm rot="9470733">
            <a:off x="702198" y="657591"/>
            <a:ext cx="385894" cy="1940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9"/>
          <p:cNvSpPr/>
          <p:nvPr/>
        </p:nvSpPr>
        <p:spPr>
          <a:xfrm rot="9470733">
            <a:off x="906633" y="639611"/>
            <a:ext cx="180336" cy="176142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9"/>
          <p:cNvSpPr/>
          <p:nvPr/>
        </p:nvSpPr>
        <p:spPr>
          <a:xfrm rot="9470733">
            <a:off x="782350" y="636068"/>
            <a:ext cx="302667" cy="20573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9"/>
          <p:cNvSpPr/>
          <p:nvPr/>
        </p:nvSpPr>
        <p:spPr>
          <a:xfrm>
            <a:off x="8309827" y="968378"/>
            <a:ext cx="229369" cy="187193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9"/>
          <p:cNvSpPr/>
          <p:nvPr/>
        </p:nvSpPr>
        <p:spPr>
          <a:xfrm>
            <a:off x="8309827" y="968614"/>
            <a:ext cx="288380" cy="250634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9"/>
          <p:cNvSpPr/>
          <p:nvPr/>
        </p:nvSpPr>
        <p:spPr>
          <a:xfrm>
            <a:off x="8309827" y="967020"/>
            <a:ext cx="155059" cy="173016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9"/>
          <p:cNvSpPr/>
          <p:nvPr/>
        </p:nvSpPr>
        <p:spPr>
          <a:xfrm>
            <a:off x="8307169" y="968260"/>
            <a:ext cx="230137" cy="187724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9"/>
          <p:cNvSpPr/>
          <p:nvPr/>
        </p:nvSpPr>
        <p:spPr>
          <a:xfrm>
            <a:off x="7820316" y="560501"/>
            <a:ext cx="150038" cy="174965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9"/>
          <p:cNvSpPr/>
          <p:nvPr/>
        </p:nvSpPr>
        <p:spPr>
          <a:xfrm>
            <a:off x="7824805" y="528072"/>
            <a:ext cx="140587" cy="205445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9"/>
          <p:cNvSpPr/>
          <p:nvPr/>
        </p:nvSpPr>
        <p:spPr>
          <a:xfrm>
            <a:off x="7820552" y="560324"/>
            <a:ext cx="145076" cy="176797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9"/>
          <p:cNvSpPr/>
          <p:nvPr/>
        </p:nvSpPr>
        <p:spPr>
          <a:xfrm>
            <a:off x="7823742" y="622761"/>
            <a:ext cx="126587" cy="116604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9"/>
          <p:cNvSpPr/>
          <p:nvPr/>
        </p:nvSpPr>
        <p:spPr>
          <a:xfrm>
            <a:off x="7991914" y="549219"/>
            <a:ext cx="217259" cy="199361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9"/>
          <p:cNvSpPr/>
          <p:nvPr/>
        </p:nvSpPr>
        <p:spPr>
          <a:xfrm>
            <a:off x="7973248" y="526713"/>
            <a:ext cx="227479" cy="221572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9"/>
          <p:cNvSpPr/>
          <p:nvPr/>
        </p:nvSpPr>
        <p:spPr>
          <a:xfrm>
            <a:off x="8000892" y="548923"/>
            <a:ext cx="206154" cy="201015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9"/>
          <p:cNvSpPr/>
          <p:nvPr/>
        </p:nvSpPr>
        <p:spPr>
          <a:xfrm>
            <a:off x="8063624" y="581116"/>
            <a:ext cx="144485" cy="169295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9"/>
          <p:cNvSpPr/>
          <p:nvPr/>
        </p:nvSpPr>
        <p:spPr>
          <a:xfrm>
            <a:off x="8243610" y="568594"/>
            <a:ext cx="297063" cy="281055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9"/>
          <p:cNvSpPr/>
          <p:nvPr/>
        </p:nvSpPr>
        <p:spPr>
          <a:xfrm>
            <a:off x="8250757" y="707467"/>
            <a:ext cx="29062" cy="32725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9"/>
          <p:cNvSpPr/>
          <p:nvPr/>
        </p:nvSpPr>
        <p:spPr>
          <a:xfrm>
            <a:off x="8346687" y="885267"/>
            <a:ext cx="34379" cy="25459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9"/>
          <p:cNvSpPr/>
          <p:nvPr/>
        </p:nvSpPr>
        <p:spPr>
          <a:xfrm>
            <a:off x="8175384" y="850179"/>
            <a:ext cx="30598" cy="32666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9"/>
          <p:cNvSpPr/>
          <p:nvPr/>
        </p:nvSpPr>
        <p:spPr>
          <a:xfrm>
            <a:off x="8227543" y="771971"/>
            <a:ext cx="20143" cy="21147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9"/>
          <p:cNvSpPr/>
          <p:nvPr/>
        </p:nvSpPr>
        <p:spPr>
          <a:xfrm>
            <a:off x="8401562" y="790519"/>
            <a:ext cx="35383" cy="32193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9"/>
          <p:cNvSpPr/>
          <p:nvPr/>
        </p:nvSpPr>
        <p:spPr>
          <a:xfrm>
            <a:off x="8453189" y="695535"/>
            <a:ext cx="26936" cy="267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9"/>
          <p:cNvSpPr/>
          <p:nvPr/>
        </p:nvSpPr>
        <p:spPr>
          <a:xfrm>
            <a:off x="8368306" y="732335"/>
            <a:ext cx="88132" cy="75432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9"/>
          <p:cNvSpPr/>
          <p:nvPr/>
        </p:nvSpPr>
        <p:spPr>
          <a:xfrm>
            <a:off x="8307701" y="821885"/>
            <a:ext cx="98647" cy="78799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9"/>
          <p:cNvSpPr/>
          <p:nvPr/>
        </p:nvSpPr>
        <p:spPr>
          <a:xfrm>
            <a:off x="8181764" y="809953"/>
            <a:ext cx="90672" cy="81221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9"/>
          <p:cNvSpPr/>
          <p:nvPr/>
        </p:nvSpPr>
        <p:spPr>
          <a:xfrm>
            <a:off x="8238116" y="758798"/>
            <a:ext cx="53813" cy="54581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9"/>
          <p:cNvSpPr/>
          <p:nvPr/>
        </p:nvSpPr>
        <p:spPr>
          <a:xfrm>
            <a:off x="8259736" y="674860"/>
            <a:ext cx="81221" cy="75728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9"/>
          <p:cNvSpPr/>
          <p:nvPr/>
        </p:nvSpPr>
        <p:spPr>
          <a:xfrm>
            <a:off x="8422650" y="655899"/>
            <a:ext cx="63855" cy="59956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9"/>
          <p:cNvSpPr/>
          <p:nvPr/>
        </p:nvSpPr>
        <p:spPr>
          <a:xfrm>
            <a:off x="8382010" y="758917"/>
            <a:ext cx="40699" cy="3999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9"/>
          <p:cNvSpPr/>
          <p:nvPr/>
        </p:nvSpPr>
        <p:spPr>
          <a:xfrm>
            <a:off x="8320342" y="847285"/>
            <a:ext cx="43830" cy="44598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9"/>
          <p:cNvSpPr/>
          <p:nvPr/>
        </p:nvSpPr>
        <p:spPr>
          <a:xfrm>
            <a:off x="8200135" y="837716"/>
            <a:ext cx="46488" cy="47138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9"/>
          <p:cNvSpPr/>
          <p:nvPr/>
        </p:nvSpPr>
        <p:spPr>
          <a:xfrm>
            <a:off x="8274503" y="701087"/>
            <a:ext cx="35915" cy="36860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9"/>
          <p:cNvSpPr/>
          <p:nvPr/>
        </p:nvSpPr>
        <p:spPr>
          <a:xfrm>
            <a:off x="8246032" y="780241"/>
            <a:ext cx="23215" cy="2469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9"/>
          <p:cNvSpPr/>
          <p:nvPr/>
        </p:nvSpPr>
        <p:spPr>
          <a:xfrm>
            <a:off x="8437418" y="678463"/>
            <a:ext cx="27468" cy="28176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9"/>
          <p:cNvSpPr/>
          <p:nvPr/>
        </p:nvSpPr>
        <p:spPr>
          <a:xfrm>
            <a:off x="8368306" y="731863"/>
            <a:ext cx="80040" cy="77795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9"/>
          <p:cNvSpPr/>
          <p:nvPr/>
        </p:nvSpPr>
        <p:spPr>
          <a:xfrm>
            <a:off x="8411014" y="770908"/>
            <a:ext cx="2717" cy="2717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9"/>
          <p:cNvSpPr/>
          <p:nvPr/>
        </p:nvSpPr>
        <p:spPr>
          <a:xfrm>
            <a:off x="8304511" y="820467"/>
            <a:ext cx="91263" cy="80276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9"/>
          <p:cNvSpPr/>
          <p:nvPr/>
        </p:nvSpPr>
        <p:spPr>
          <a:xfrm>
            <a:off x="8182768" y="809953"/>
            <a:ext cx="82285" cy="82285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9"/>
          <p:cNvSpPr/>
          <p:nvPr/>
        </p:nvSpPr>
        <p:spPr>
          <a:xfrm>
            <a:off x="8235458" y="862112"/>
            <a:ext cx="2186" cy="3249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9"/>
          <p:cNvSpPr/>
          <p:nvPr/>
        </p:nvSpPr>
        <p:spPr>
          <a:xfrm>
            <a:off x="8236522" y="759330"/>
            <a:ext cx="56471" cy="55939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9"/>
          <p:cNvSpPr/>
          <p:nvPr/>
        </p:nvSpPr>
        <p:spPr>
          <a:xfrm>
            <a:off x="8260268" y="673265"/>
            <a:ext cx="80158" cy="77618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9"/>
          <p:cNvSpPr/>
          <p:nvPr/>
        </p:nvSpPr>
        <p:spPr>
          <a:xfrm>
            <a:off x="8417275" y="654776"/>
            <a:ext cx="70234" cy="61551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FFECC6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11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985" name="Google Shape;985;p11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89" name="Google Shape;989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0" name="Google Shape;990;p11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1"/>
          <p:cNvSpPr txBox="1">
            <a:spLocks noGrp="1"/>
          </p:cNvSpPr>
          <p:nvPr>
            <p:ph type="title" hasCustomPrompt="1"/>
          </p:nvPr>
        </p:nvSpPr>
        <p:spPr>
          <a:xfrm>
            <a:off x="1144350" y="1656225"/>
            <a:ext cx="6855300" cy="12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9" name="Google Shape;1039;p11"/>
          <p:cNvSpPr txBox="1">
            <a:spLocks noGrp="1"/>
          </p:cNvSpPr>
          <p:nvPr>
            <p:ph type="body" idx="1"/>
          </p:nvPr>
        </p:nvSpPr>
        <p:spPr>
          <a:xfrm>
            <a:off x="1756650" y="3211788"/>
            <a:ext cx="5630700" cy="3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6" r:id="rId16"/>
    <p:sldLayoutId id="2147483668" r:id="rId17"/>
    <p:sldLayoutId id="2147483669" r:id="rId18"/>
    <p:sldLayoutId id="2147483670" r:id="rId19"/>
    <p:sldLayoutId id="214748367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2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6.png"/><Relationship Id="rId7" Type="http://schemas.openxmlformats.org/officeDocument/2006/relationships/slide" Target="slide2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guoikesu.com/dia-danh/song-bach-dang" TargetMode="External"/><Relationship Id="rId2" Type="http://schemas.openxmlformats.org/officeDocument/2006/relationships/hyperlink" Target="https://nguoikesu.com/nhan-vat/ngo-quyen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0.png"/><Relationship Id="rId7" Type="http://schemas.openxmlformats.org/officeDocument/2006/relationships/slide" Target="slide2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11.png"/><Relationship Id="rId7" Type="http://schemas.openxmlformats.org/officeDocument/2006/relationships/slide" Target="slide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5" Type="http://schemas.openxmlformats.org/officeDocument/2006/relationships/slide" Target="slide7.xml"/><Relationship Id="rId10" Type="http://schemas.openxmlformats.org/officeDocument/2006/relationships/slide" Target="slide1.xml"/><Relationship Id="rId4" Type="http://schemas.openxmlformats.org/officeDocument/2006/relationships/image" Target="../media/image12.png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2.xml"/><Relationship Id="rId5" Type="http://schemas.openxmlformats.org/officeDocument/2006/relationships/slide" Target="slide13.xml"/><Relationship Id="rId10" Type="http://schemas.openxmlformats.org/officeDocument/2006/relationships/image" Target="../media/image12.png"/><Relationship Id="rId4" Type="http://schemas.openxmlformats.org/officeDocument/2006/relationships/slide" Target="slide10.xml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9.png"/><Relationship Id="rId7" Type="http://schemas.openxmlformats.org/officeDocument/2006/relationships/slide" Target="slide2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2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0" name="Google Shape;3050;p29"/>
          <p:cNvSpPr txBox="1">
            <a:spLocks noGrp="1"/>
          </p:cNvSpPr>
          <p:nvPr>
            <p:ph type="ctrTitle"/>
          </p:nvPr>
        </p:nvSpPr>
        <p:spPr>
          <a:xfrm rot="-250">
            <a:off x="1340428" y="1003849"/>
            <a:ext cx="6348845" cy="22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1" name="Google Shape;3051;p29"/>
          <p:cNvSpPr/>
          <p:nvPr/>
        </p:nvSpPr>
        <p:spPr>
          <a:xfrm rot="517218">
            <a:off x="660879" y="570950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4" name="Google Shape;3054;p29"/>
          <p:cNvSpPr/>
          <p:nvPr/>
        </p:nvSpPr>
        <p:spPr>
          <a:xfrm rot="2822828">
            <a:off x="738572" y="645754"/>
            <a:ext cx="794725" cy="68672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8" name="Google Shape;3638;p39"/>
          <p:cNvSpPr/>
          <p:nvPr/>
        </p:nvSpPr>
        <p:spPr>
          <a:xfrm rot="5400000">
            <a:off x="3922363" y="726399"/>
            <a:ext cx="1413000" cy="1848600"/>
          </a:xfrm>
          <a:prstGeom prst="snip1Rect">
            <a:avLst>
              <a:gd name="adj" fmla="val 32727"/>
            </a:avLst>
          </a:prstGeom>
          <a:solidFill>
            <a:schemeClr val="lt2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9" name="Google Shape;3639;p39"/>
          <p:cNvSpPr/>
          <p:nvPr/>
        </p:nvSpPr>
        <p:spPr>
          <a:xfrm rot="4385294">
            <a:off x="5061700" y="1771844"/>
            <a:ext cx="478177" cy="580174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0" name="Google Shape;3640;p39"/>
          <p:cNvSpPr/>
          <p:nvPr/>
        </p:nvSpPr>
        <p:spPr>
          <a:xfrm rot="418263">
            <a:off x="3459330" y="693910"/>
            <a:ext cx="1059802" cy="74595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1" name="Google Shape;3641;p39"/>
          <p:cNvSpPr txBox="1">
            <a:spLocks noGrp="1"/>
          </p:cNvSpPr>
          <p:nvPr>
            <p:ph type="title" idx="2"/>
          </p:nvPr>
        </p:nvSpPr>
        <p:spPr>
          <a:xfrm>
            <a:off x="2400668" y="2728225"/>
            <a:ext cx="4456417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43" name="Google Shape;3643;p39"/>
          <p:cNvSpPr txBox="1">
            <a:spLocks noGrp="1"/>
          </p:cNvSpPr>
          <p:nvPr>
            <p:ph type="title"/>
          </p:nvPr>
        </p:nvSpPr>
        <p:spPr>
          <a:xfrm flipH="1">
            <a:off x="3556350" y="95290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44" name="Google Shape;3644;p39"/>
          <p:cNvGrpSpPr/>
          <p:nvPr/>
        </p:nvGrpSpPr>
        <p:grpSpPr>
          <a:xfrm>
            <a:off x="6642183" y="457201"/>
            <a:ext cx="1848598" cy="2543543"/>
            <a:chOff x="6642183" y="457201"/>
            <a:chExt cx="1848598" cy="2543543"/>
          </a:xfrm>
        </p:grpSpPr>
        <p:sp>
          <p:nvSpPr>
            <p:cNvPr id="3645" name="Google Shape;3645;p39"/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4" name="Google Shape;3714;p39"/>
          <p:cNvGrpSpPr/>
          <p:nvPr/>
        </p:nvGrpSpPr>
        <p:grpSpPr>
          <a:xfrm>
            <a:off x="925176" y="633674"/>
            <a:ext cx="338144" cy="384225"/>
            <a:chOff x="925176" y="633674"/>
            <a:chExt cx="338144" cy="384225"/>
          </a:xfrm>
        </p:grpSpPr>
        <p:sp>
          <p:nvSpPr>
            <p:cNvPr id="3715" name="Google Shape;3715;p39"/>
            <p:cNvSpPr/>
            <p:nvPr/>
          </p:nvSpPr>
          <p:spPr>
            <a:xfrm rot="4905228" flipH="1">
              <a:off x="976842" y="7401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 rot="4905228" flipH="1">
              <a:off x="914582" y="6859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 rot="4905228" flipH="1">
              <a:off x="1064504" y="8090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 rot="4905228" flipH="1">
              <a:off x="977843" y="7374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9" name="Google Shape;3719;p39"/>
          <p:cNvGrpSpPr/>
          <p:nvPr/>
        </p:nvGrpSpPr>
        <p:grpSpPr>
          <a:xfrm>
            <a:off x="7949701" y="3426999"/>
            <a:ext cx="338144" cy="384225"/>
            <a:chOff x="1463726" y="289374"/>
            <a:chExt cx="338144" cy="384225"/>
          </a:xfrm>
        </p:grpSpPr>
        <p:sp>
          <p:nvSpPr>
            <p:cNvPr id="3720" name="Google Shape;3720;p39"/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6" name="Google Shape;3726;p3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7" name="Google Shape;3727;p3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8" name="Google Shape;3728;p39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29" name="Google Shape;3729;p3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0" name="Google Shape;3730;p39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1" name="Google Shape;3731;p3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2" name="Google Shape;3732;p39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3" name="Google Shape;3733;p3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4" name="Google Shape;3734;p39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5" name="Google Shape;3735;p3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6" name="Google Shape;3736;p39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7" name="Google Shape;3737;p3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8" name="Google Shape;3738;p39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9" name="Google Shape;3739;p3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0" name="Google Shape;3740;p3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1" name="Google Shape;3741;p3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2" name="Google Shape;3742;p39">
            <a:hlinkClick r:id="rId8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1440871" y="653739"/>
            <a:ext cx="594016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1" name="Text Box 17"/>
          <p:cNvSpPr txBox="1">
            <a:spLocks noChangeArrowheads="1"/>
          </p:cNvSpPr>
          <p:nvPr/>
        </p:nvSpPr>
        <p:spPr bwMode="auto">
          <a:xfrm>
            <a:off x="1192379" y="1682880"/>
            <a:ext cx="726399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2.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2" name="Text Box 13"/>
          <p:cNvSpPr txBox="1">
            <a:spLocks noChangeArrowheads="1"/>
          </p:cNvSpPr>
          <p:nvPr/>
        </p:nvSpPr>
        <p:spPr bwMode="auto">
          <a:xfrm>
            <a:off x="724206" y="1118526"/>
            <a:ext cx="786383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Công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3" name="Text Box 15"/>
          <p:cNvSpPr txBox="1">
            <a:spLocks noChangeArrowheads="1"/>
          </p:cNvSpPr>
          <p:nvPr/>
        </p:nvSpPr>
        <p:spPr bwMode="auto">
          <a:xfrm>
            <a:off x="155863" y="656950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</p:txBody>
      </p:sp>
      <p:sp>
        <p:nvSpPr>
          <p:cNvPr id="84" name="Text Box 16"/>
          <p:cNvSpPr txBox="1">
            <a:spLocks noChangeArrowheads="1"/>
          </p:cNvSpPr>
          <p:nvPr/>
        </p:nvSpPr>
        <p:spPr bwMode="auto">
          <a:xfrm>
            <a:off x="592531" y="2667596"/>
            <a:ext cx="8134503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+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nỏ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nỏ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1257069" y="2175238"/>
            <a:ext cx="679811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4" grpId="0"/>
      <p:bldP spid="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38068" y="743175"/>
            <a:ext cx="662593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>
              <a:buAutoNum type="arabicPeriod"/>
            </a:pP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38068" y="1712361"/>
            <a:ext cx="701838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2.Vì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38068" y="2681548"/>
            <a:ext cx="662593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12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0" name="Google Shape;4210;p44"/>
          <p:cNvSpPr/>
          <p:nvPr/>
        </p:nvSpPr>
        <p:spPr>
          <a:xfrm rot="5400000">
            <a:off x="5600823" y="1013500"/>
            <a:ext cx="1308600" cy="1481100"/>
          </a:xfrm>
          <a:prstGeom prst="snip1Rect">
            <a:avLst>
              <a:gd name="adj" fmla="val 32727"/>
            </a:avLst>
          </a:prstGeom>
          <a:solidFill>
            <a:schemeClr val="accent6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1" name="Google Shape;4211;p44"/>
          <p:cNvSpPr/>
          <p:nvPr/>
        </p:nvSpPr>
        <p:spPr>
          <a:xfrm rot="4516031">
            <a:off x="6557499" y="1874557"/>
            <a:ext cx="418194" cy="526742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2" name="Google Shape;4212;p44"/>
          <p:cNvSpPr/>
          <p:nvPr/>
        </p:nvSpPr>
        <p:spPr>
          <a:xfrm rot="517218">
            <a:off x="5353316" y="877800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3" name="Google Shape;4213;p44"/>
          <p:cNvSpPr txBox="1">
            <a:spLocks noGrp="1"/>
          </p:cNvSpPr>
          <p:nvPr>
            <p:ph type="title" idx="2"/>
          </p:nvPr>
        </p:nvSpPr>
        <p:spPr>
          <a:xfrm>
            <a:off x="4130151" y="2851321"/>
            <a:ext cx="4229607" cy="14558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14" name="Google Shape;4214;p44"/>
          <p:cNvSpPr txBox="1">
            <a:spLocks noGrp="1"/>
          </p:cNvSpPr>
          <p:nvPr>
            <p:ph type="title"/>
          </p:nvPr>
        </p:nvSpPr>
        <p:spPr>
          <a:xfrm flipH="1">
            <a:off x="5186850" y="1012850"/>
            <a:ext cx="2084656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16" name="Google Shape;4216;p44"/>
          <p:cNvPicPr preferRelativeResize="0"/>
          <p:nvPr/>
        </p:nvPicPr>
        <p:blipFill rotWithShape="1">
          <a:blip r:embed="rId3">
            <a:alphaModFix/>
          </a:blip>
          <a:srcRect l="19162" t="2808" r="11957"/>
          <a:stretch/>
        </p:blipFill>
        <p:spPr>
          <a:xfrm>
            <a:off x="1732925" y="882800"/>
            <a:ext cx="2397226" cy="3449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7" name="Google Shape;4217;p44"/>
          <p:cNvGrpSpPr/>
          <p:nvPr/>
        </p:nvGrpSpPr>
        <p:grpSpPr>
          <a:xfrm>
            <a:off x="480616" y="2989870"/>
            <a:ext cx="1178711" cy="1688781"/>
            <a:chOff x="480616" y="2989870"/>
            <a:chExt cx="1178711" cy="1688781"/>
          </a:xfrm>
        </p:grpSpPr>
        <p:sp>
          <p:nvSpPr>
            <p:cNvPr id="4218" name="Google Shape;4218;p4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4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4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4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4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4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4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4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4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4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4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4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4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4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4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4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4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4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4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4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4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4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4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4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4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4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4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4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4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4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4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4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4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4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4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53" name="Google Shape;4253;p44"/>
            <p:cNvGrpSpPr/>
            <p:nvPr/>
          </p:nvGrpSpPr>
          <p:grpSpPr>
            <a:xfrm>
              <a:off x="1244127" y="4319648"/>
              <a:ext cx="415200" cy="359002"/>
              <a:chOff x="1244127" y="4319648"/>
              <a:chExt cx="415200" cy="359002"/>
            </a:xfrm>
          </p:grpSpPr>
          <p:sp>
            <p:nvSpPr>
              <p:cNvPr id="4254" name="Google Shape;4254;p44"/>
              <p:cNvSpPr/>
              <p:nvPr/>
            </p:nvSpPr>
            <p:spPr>
              <a:xfrm rot="6683270">
                <a:off x="1336058" y="4347404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44"/>
              <p:cNvSpPr/>
              <p:nvPr/>
            </p:nvSpPr>
            <p:spPr>
              <a:xfrm rot="6683270">
                <a:off x="1349248" y="4310826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44"/>
              <p:cNvSpPr/>
              <p:nvPr/>
            </p:nvSpPr>
            <p:spPr>
              <a:xfrm rot="6683270">
                <a:off x="1359326" y="4334655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44"/>
              <p:cNvSpPr/>
              <p:nvPr/>
            </p:nvSpPr>
            <p:spPr>
              <a:xfrm rot="6683270">
                <a:off x="1354110" y="4341459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8" name="Google Shape;4258;p4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4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4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4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4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4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4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4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4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4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4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4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4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4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4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4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4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4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4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4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4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4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0" name="Google Shape;4280;p44"/>
          <p:cNvGrpSpPr/>
          <p:nvPr/>
        </p:nvGrpSpPr>
        <p:grpSpPr>
          <a:xfrm>
            <a:off x="6529828" y="406724"/>
            <a:ext cx="2191521" cy="1213497"/>
            <a:chOff x="6529828" y="406724"/>
            <a:chExt cx="2191521" cy="1213497"/>
          </a:xfrm>
        </p:grpSpPr>
        <p:sp>
          <p:nvSpPr>
            <p:cNvPr id="4281" name="Google Shape;4281;p44"/>
            <p:cNvSpPr/>
            <p:nvPr/>
          </p:nvSpPr>
          <p:spPr>
            <a:xfrm rot="3684598">
              <a:off x="7768035" y="538533"/>
              <a:ext cx="118928" cy="99643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44"/>
            <p:cNvSpPr/>
            <p:nvPr/>
          </p:nvSpPr>
          <p:spPr>
            <a:xfrm rot="3684598">
              <a:off x="7771026" y="532500"/>
              <a:ext cx="108953" cy="102525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44"/>
            <p:cNvSpPr/>
            <p:nvPr/>
          </p:nvSpPr>
          <p:spPr>
            <a:xfrm rot="3684598">
              <a:off x="7793812" y="584564"/>
              <a:ext cx="45665" cy="37463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44"/>
            <p:cNvSpPr/>
            <p:nvPr/>
          </p:nvSpPr>
          <p:spPr>
            <a:xfrm rot="3684598">
              <a:off x="7866272" y="705702"/>
              <a:ext cx="105960" cy="105960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44"/>
            <p:cNvSpPr/>
            <p:nvPr/>
          </p:nvSpPr>
          <p:spPr>
            <a:xfrm rot="3684598">
              <a:off x="7857572" y="704582"/>
              <a:ext cx="123140" cy="108953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44"/>
            <p:cNvSpPr/>
            <p:nvPr/>
          </p:nvSpPr>
          <p:spPr>
            <a:xfrm rot="3684598">
              <a:off x="7884517" y="761663"/>
              <a:ext cx="42007" cy="35135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44"/>
            <p:cNvSpPr/>
            <p:nvPr/>
          </p:nvSpPr>
          <p:spPr>
            <a:xfrm rot="3684598">
              <a:off x="7925338" y="452726"/>
              <a:ext cx="312783" cy="350246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44"/>
            <p:cNvSpPr/>
            <p:nvPr/>
          </p:nvSpPr>
          <p:spPr>
            <a:xfrm rot="3684598">
              <a:off x="7960844" y="530968"/>
              <a:ext cx="88116" cy="217795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44"/>
            <p:cNvSpPr/>
            <p:nvPr/>
          </p:nvSpPr>
          <p:spPr>
            <a:xfrm rot="3684598">
              <a:off x="8183952" y="1118143"/>
              <a:ext cx="507524" cy="362881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44"/>
            <p:cNvSpPr/>
            <p:nvPr/>
          </p:nvSpPr>
          <p:spPr>
            <a:xfrm rot="3684598">
              <a:off x="8165540" y="1133940"/>
              <a:ext cx="513731" cy="259359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44"/>
            <p:cNvSpPr/>
            <p:nvPr/>
          </p:nvSpPr>
          <p:spPr>
            <a:xfrm rot="3684598">
              <a:off x="8187627" y="1214371"/>
              <a:ext cx="414532" cy="30280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44"/>
            <p:cNvSpPr/>
            <p:nvPr/>
          </p:nvSpPr>
          <p:spPr>
            <a:xfrm rot="3684598">
              <a:off x="8206005" y="1132501"/>
              <a:ext cx="479815" cy="365874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44"/>
            <p:cNvSpPr/>
            <p:nvPr/>
          </p:nvSpPr>
          <p:spPr>
            <a:xfrm rot="3684598">
              <a:off x="7892887" y="1069279"/>
              <a:ext cx="187204" cy="307906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44"/>
            <p:cNvSpPr/>
            <p:nvPr/>
          </p:nvSpPr>
          <p:spPr>
            <a:xfrm rot="3684598">
              <a:off x="7992492" y="1277972"/>
              <a:ext cx="329519" cy="13710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44"/>
            <p:cNvSpPr/>
            <p:nvPr/>
          </p:nvSpPr>
          <p:spPr>
            <a:xfrm rot="3684598">
              <a:off x="7895820" y="1268781"/>
              <a:ext cx="212697" cy="290948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44"/>
            <p:cNvSpPr/>
            <p:nvPr/>
          </p:nvSpPr>
          <p:spPr>
            <a:xfrm rot="3684598">
              <a:off x="7971489" y="932626"/>
              <a:ext cx="187537" cy="307906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44"/>
            <p:cNvSpPr/>
            <p:nvPr/>
          </p:nvSpPr>
          <p:spPr>
            <a:xfrm rot="3684598">
              <a:off x="8071122" y="1140341"/>
              <a:ext cx="329852" cy="137771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44"/>
            <p:cNvSpPr/>
            <p:nvPr/>
          </p:nvSpPr>
          <p:spPr>
            <a:xfrm rot="3684598">
              <a:off x="8055190" y="802261"/>
              <a:ext cx="185098" cy="310344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44"/>
            <p:cNvSpPr/>
            <p:nvPr/>
          </p:nvSpPr>
          <p:spPr>
            <a:xfrm rot="3684598">
              <a:off x="8152451" y="981705"/>
              <a:ext cx="327524" cy="114827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44"/>
            <p:cNvSpPr/>
            <p:nvPr/>
          </p:nvSpPr>
          <p:spPr>
            <a:xfrm rot="3684598">
              <a:off x="8125796" y="671413"/>
              <a:ext cx="180111" cy="307574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44"/>
            <p:cNvSpPr/>
            <p:nvPr/>
          </p:nvSpPr>
          <p:spPr>
            <a:xfrm rot="3684598">
              <a:off x="8221588" y="815717"/>
              <a:ext cx="322426" cy="100308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44"/>
            <p:cNvSpPr/>
            <p:nvPr/>
          </p:nvSpPr>
          <p:spPr>
            <a:xfrm rot="3684598">
              <a:off x="8031675" y="888600"/>
              <a:ext cx="109840" cy="193079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44"/>
            <p:cNvSpPr/>
            <p:nvPr/>
          </p:nvSpPr>
          <p:spPr>
            <a:xfrm rot="3684598">
              <a:off x="7821405" y="985581"/>
              <a:ext cx="450221" cy="536231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44"/>
            <p:cNvSpPr/>
            <p:nvPr/>
          </p:nvSpPr>
          <p:spPr>
            <a:xfrm rot="3684598">
              <a:off x="8070876" y="879128"/>
              <a:ext cx="47549" cy="3081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44"/>
            <p:cNvSpPr/>
            <p:nvPr/>
          </p:nvSpPr>
          <p:spPr>
            <a:xfrm rot="3684598">
              <a:off x="7916798" y="1241669"/>
              <a:ext cx="146416" cy="294051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44"/>
            <p:cNvSpPr/>
            <p:nvPr/>
          </p:nvSpPr>
          <p:spPr>
            <a:xfrm rot="3684598">
              <a:off x="7940116" y="1071574"/>
              <a:ext cx="97980" cy="3096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44"/>
            <p:cNvSpPr/>
            <p:nvPr/>
          </p:nvSpPr>
          <p:spPr>
            <a:xfrm rot="3684598">
              <a:off x="8000664" y="1261772"/>
              <a:ext cx="295936" cy="140653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44"/>
            <p:cNvSpPr/>
            <p:nvPr/>
          </p:nvSpPr>
          <p:spPr>
            <a:xfrm rot="3684598">
              <a:off x="8014497" y="934669"/>
              <a:ext cx="101970" cy="310899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44"/>
            <p:cNvSpPr/>
            <p:nvPr/>
          </p:nvSpPr>
          <p:spPr>
            <a:xfrm rot="3684598">
              <a:off x="8079361" y="1124361"/>
              <a:ext cx="295825" cy="140542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44"/>
            <p:cNvSpPr/>
            <p:nvPr/>
          </p:nvSpPr>
          <p:spPr>
            <a:xfrm rot="3684598">
              <a:off x="8093619" y="795134"/>
              <a:ext cx="99089" cy="31267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44"/>
            <p:cNvSpPr/>
            <p:nvPr/>
          </p:nvSpPr>
          <p:spPr>
            <a:xfrm rot="3684598">
              <a:off x="8157937" y="969474"/>
              <a:ext cx="304803" cy="119815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44"/>
            <p:cNvSpPr/>
            <p:nvPr/>
          </p:nvSpPr>
          <p:spPr>
            <a:xfrm rot="3684598">
              <a:off x="8154060" y="655286"/>
              <a:ext cx="103965" cy="311010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44"/>
            <p:cNvSpPr/>
            <p:nvPr/>
          </p:nvSpPr>
          <p:spPr>
            <a:xfrm rot="3684598">
              <a:off x="8223884" y="806590"/>
              <a:ext cx="311675" cy="102857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44"/>
            <p:cNvSpPr/>
            <p:nvPr/>
          </p:nvSpPr>
          <p:spPr>
            <a:xfrm rot="3684598">
              <a:off x="7925593" y="680402"/>
              <a:ext cx="543546" cy="653718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44"/>
            <p:cNvSpPr/>
            <p:nvPr/>
          </p:nvSpPr>
          <p:spPr>
            <a:xfrm>
              <a:off x="6532299" y="589641"/>
              <a:ext cx="318236" cy="34323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44"/>
            <p:cNvSpPr/>
            <p:nvPr/>
          </p:nvSpPr>
          <p:spPr>
            <a:xfrm>
              <a:off x="6549883" y="566448"/>
              <a:ext cx="293807" cy="339718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44"/>
            <p:cNvSpPr/>
            <p:nvPr/>
          </p:nvSpPr>
          <p:spPr>
            <a:xfrm>
              <a:off x="6548457" y="624906"/>
              <a:ext cx="279169" cy="305499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44"/>
            <p:cNvSpPr/>
            <p:nvPr/>
          </p:nvSpPr>
          <p:spPr>
            <a:xfrm>
              <a:off x="6529828" y="589831"/>
              <a:ext cx="295233" cy="3456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44"/>
            <p:cNvSpPr/>
            <p:nvPr/>
          </p:nvSpPr>
          <p:spPr>
            <a:xfrm>
              <a:off x="6934455" y="480711"/>
              <a:ext cx="410627" cy="288104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44"/>
            <p:cNvSpPr/>
            <p:nvPr/>
          </p:nvSpPr>
          <p:spPr>
            <a:xfrm>
              <a:off x="6938637" y="516260"/>
              <a:ext cx="364051" cy="266527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44"/>
            <p:cNvSpPr/>
            <p:nvPr/>
          </p:nvSpPr>
          <p:spPr>
            <a:xfrm>
              <a:off x="6931033" y="479570"/>
              <a:ext cx="409866" cy="289720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44"/>
            <p:cNvSpPr/>
            <p:nvPr/>
          </p:nvSpPr>
          <p:spPr>
            <a:xfrm>
              <a:off x="6962494" y="552666"/>
              <a:ext cx="460244" cy="158167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44"/>
            <p:cNvSpPr/>
            <p:nvPr/>
          </p:nvSpPr>
          <p:spPr>
            <a:xfrm>
              <a:off x="7033782" y="605040"/>
              <a:ext cx="482867" cy="460910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44"/>
            <p:cNvSpPr/>
            <p:nvPr/>
          </p:nvSpPr>
          <p:spPr>
            <a:xfrm>
              <a:off x="7401815" y="1010725"/>
              <a:ext cx="146001" cy="143244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44"/>
            <p:cNvSpPr/>
            <p:nvPr/>
          </p:nvSpPr>
          <p:spPr>
            <a:xfrm>
              <a:off x="7200784" y="1001790"/>
              <a:ext cx="144290" cy="144955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44"/>
            <p:cNvSpPr/>
            <p:nvPr/>
          </p:nvSpPr>
          <p:spPr>
            <a:xfrm>
              <a:off x="6940348" y="764538"/>
              <a:ext cx="153700" cy="125374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44"/>
            <p:cNvSpPr/>
            <p:nvPr/>
          </p:nvSpPr>
          <p:spPr>
            <a:xfrm>
              <a:off x="7061631" y="927364"/>
              <a:ext cx="147712" cy="139347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44"/>
            <p:cNvSpPr/>
            <p:nvPr/>
          </p:nvSpPr>
          <p:spPr>
            <a:xfrm>
              <a:off x="7086249" y="956735"/>
              <a:ext cx="56081" cy="60548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44"/>
            <p:cNvSpPr/>
            <p:nvPr/>
          </p:nvSpPr>
          <p:spPr>
            <a:xfrm>
              <a:off x="6974281" y="783549"/>
              <a:ext cx="67107" cy="60263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44"/>
            <p:cNvSpPr/>
            <p:nvPr/>
          </p:nvSpPr>
          <p:spPr>
            <a:xfrm>
              <a:off x="7233006" y="1029736"/>
              <a:ext cx="59503" cy="69769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44"/>
            <p:cNvSpPr/>
            <p:nvPr/>
          </p:nvSpPr>
          <p:spPr>
            <a:xfrm>
              <a:off x="7465498" y="1044279"/>
              <a:ext cx="56081" cy="63210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44"/>
            <p:cNvSpPr/>
            <p:nvPr/>
          </p:nvSpPr>
          <p:spPr>
            <a:xfrm>
              <a:off x="7408658" y="1009014"/>
              <a:ext cx="134975" cy="14533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44"/>
            <p:cNvSpPr/>
            <p:nvPr/>
          </p:nvSpPr>
          <p:spPr>
            <a:xfrm>
              <a:off x="7206772" y="1000840"/>
              <a:ext cx="134119" cy="147046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44"/>
            <p:cNvSpPr/>
            <p:nvPr/>
          </p:nvSpPr>
          <p:spPr>
            <a:xfrm>
              <a:off x="6940348" y="761877"/>
              <a:ext cx="153700" cy="128131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44"/>
            <p:cNvSpPr/>
            <p:nvPr/>
          </p:nvSpPr>
          <p:spPr>
            <a:xfrm>
              <a:off x="7065909" y="925653"/>
              <a:ext cx="136685" cy="142294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44"/>
            <p:cNvSpPr/>
            <p:nvPr/>
          </p:nvSpPr>
          <p:spPr>
            <a:xfrm>
              <a:off x="7491732" y="1129446"/>
              <a:ext cx="29846" cy="33363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44"/>
            <p:cNvSpPr/>
            <p:nvPr/>
          </p:nvSpPr>
          <p:spPr>
            <a:xfrm>
              <a:off x="7226258" y="1119466"/>
              <a:ext cx="32318" cy="34884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44"/>
            <p:cNvSpPr/>
            <p:nvPr/>
          </p:nvSpPr>
          <p:spPr>
            <a:xfrm>
              <a:off x="6925140" y="824232"/>
              <a:ext cx="44199" cy="26139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44"/>
            <p:cNvSpPr/>
            <p:nvPr/>
          </p:nvSpPr>
          <p:spPr>
            <a:xfrm>
              <a:off x="7071041" y="1027645"/>
              <a:ext cx="45910" cy="46956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40" name="Google Shape;4340;p4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1" name="Google Shape;4341;p4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2" name="Google Shape;4342;p44">
            <a:hlinkClick r:id="rId4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3" name="Google Shape;4343;p4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4" name="Google Shape;4344;p44">
            <a:hlinkClick r:id="rId5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5" name="Google Shape;4345;p4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6" name="Google Shape;4346;p44">
            <a:hlinkClick r:id="rId6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7" name="Google Shape;4347;p4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8" name="Google Shape;4348;p44">
            <a:hlinkClick r:id="rId7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9" name="Google Shape;4349;p4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0" name="Google Shape;4350;p44">
            <a:hlinkClick r:id="rId8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51" name="Google Shape;4351;p4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44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53" name="Google Shape;4353;p44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4" name="Google Shape;4354;p44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5" name="Google Shape;4355;p44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6" name="Google Shape;4356;p44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191" y="1052889"/>
            <a:ext cx="3034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383" y="654626"/>
            <a:ext cx="4073235" cy="3688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870" y="1866931"/>
            <a:ext cx="27639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Hai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4099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470" y="336558"/>
            <a:ext cx="7550700" cy="569400"/>
          </a:xfrm>
        </p:spPr>
        <p:txBody>
          <a:bodyPr/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70" y="778668"/>
            <a:ext cx="7687836" cy="37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27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232214"/>
            <a:ext cx="4762500" cy="3714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95020" y="4258445"/>
            <a:ext cx="7929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133876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63" y="439499"/>
            <a:ext cx="7550700" cy="569400"/>
          </a:xfrm>
        </p:spPr>
        <p:txBody>
          <a:bodyPr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38836" y="1008899"/>
            <a:ext cx="783457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938,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Ngô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Quyền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nhử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sông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Bạch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Đằng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Ngô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Quyền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quật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52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59" y="489761"/>
            <a:ext cx="7550700" cy="569400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2565" y="1189856"/>
            <a:ext cx="715969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+mj-lt"/>
              </a:rPr>
              <a:t>  </a:t>
            </a:r>
            <a:r>
              <a:rPr lang="vi-VN" sz="2200" b="1" dirty="0">
                <a:solidFill>
                  <a:srgbClr val="0070C0"/>
                </a:solidFill>
                <a:latin typeface="+mj-lt"/>
              </a:rPr>
              <a:t>Ý nghĩa :</a:t>
            </a:r>
            <a:br>
              <a:rPr lang="vi-VN" sz="2200" b="1" dirty="0">
                <a:solidFill>
                  <a:srgbClr val="0070C0"/>
                </a:solidFill>
                <a:latin typeface="+mj-lt"/>
              </a:rPr>
            </a:br>
            <a:br>
              <a:rPr lang="vi-VN" sz="2200" b="1" dirty="0">
                <a:latin typeface="+mj-lt"/>
              </a:rPr>
            </a:br>
            <a:r>
              <a:rPr lang="vi-VN" sz="2200" b="1" dirty="0">
                <a:latin typeface="+mj-lt"/>
              </a:rPr>
              <a:t>+ Đây là một chiến thắng lẫy lừng của dân tộc ta, đã đánh bại hoàn toàn ý chí xâm lược của nhà Nam Hán.</a:t>
            </a:r>
            <a:br>
              <a:rPr lang="vi-VN" sz="2200" b="1" dirty="0">
                <a:latin typeface="+mj-lt"/>
              </a:rPr>
            </a:br>
            <a:br>
              <a:rPr lang="vi-VN" sz="2200" b="1" dirty="0">
                <a:latin typeface="+mj-lt"/>
              </a:rPr>
            </a:br>
            <a:r>
              <a:rPr lang="vi-VN" sz="2200" b="1" dirty="0">
                <a:latin typeface="+mj-lt"/>
              </a:rPr>
              <a:t>+ Đã bảo vệ vững chắc nền độc lập dân tộc và mở ra thời đại độc lập đối với dân tộc ta.</a:t>
            </a:r>
            <a:endParaRPr lang="en-US" sz="2200" b="1" dirty="0">
              <a:latin typeface="+mj-lt"/>
            </a:endParaRPr>
          </a:p>
          <a:p>
            <a:endParaRPr lang="en-US" sz="2200" b="1" dirty="0">
              <a:latin typeface="+mj-lt"/>
            </a:endParaRPr>
          </a:p>
          <a:p>
            <a:r>
              <a:rPr lang="vi-VN" sz="2200" b="1" dirty="0">
                <a:latin typeface="+mj-lt"/>
              </a:rPr>
              <a:t>+ Chấm dứt 1000 năm Bắc thuộc, mở ra thời kì độc lập tự chủ cho nước ta</a:t>
            </a:r>
            <a:br>
              <a:rPr lang="vi-VN" sz="2200" b="1" dirty="0">
                <a:latin typeface="+mj-lt"/>
              </a:rPr>
            </a:br>
            <a:endParaRPr lang="en-US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9561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6" name="Google Shape;4846;p54"/>
          <p:cNvSpPr/>
          <p:nvPr/>
        </p:nvSpPr>
        <p:spPr>
          <a:xfrm rot="5400000">
            <a:off x="2325300" y="827025"/>
            <a:ext cx="1308600" cy="1463100"/>
          </a:xfrm>
          <a:prstGeom prst="snip1Rect">
            <a:avLst>
              <a:gd name="adj" fmla="val 32727"/>
            </a:avLst>
          </a:prstGeom>
          <a:solidFill>
            <a:schemeClr val="accent1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7" name="Google Shape;4847;p54"/>
          <p:cNvSpPr/>
          <p:nvPr/>
        </p:nvSpPr>
        <p:spPr>
          <a:xfrm rot="4573665">
            <a:off x="3279346" y="1681436"/>
            <a:ext cx="407725" cy="521449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rgbClr val="B73321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8" name="Google Shape;4848;p54"/>
          <p:cNvSpPr/>
          <p:nvPr/>
        </p:nvSpPr>
        <p:spPr>
          <a:xfrm rot="517218">
            <a:off x="2145779" y="674525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9" name="Google Shape;4849;p54"/>
          <p:cNvSpPr txBox="1">
            <a:spLocks noGrp="1"/>
          </p:cNvSpPr>
          <p:nvPr>
            <p:ph type="title" idx="2"/>
          </p:nvPr>
        </p:nvSpPr>
        <p:spPr>
          <a:xfrm>
            <a:off x="651894" y="2416609"/>
            <a:ext cx="4526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50" name="Google Shape;4850;p54"/>
          <p:cNvSpPr txBox="1">
            <a:spLocks noGrp="1"/>
          </p:cNvSpPr>
          <p:nvPr>
            <p:ph type="title"/>
          </p:nvPr>
        </p:nvSpPr>
        <p:spPr>
          <a:xfrm flipH="1">
            <a:off x="1929000" y="86045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52" name="Google Shape;4852;p54"/>
          <p:cNvPicPr preferRelativeResize="0"/>
          <p:nvPr/>
        </p:nvPicPr>
        <p:blipFill rotWithShape="1">
          <a:blip r:embed="rId3">
            <a:alphaModFix/>
          </a:blip>
          <a:srcRect l="6753" r="8615"/>
          <a:stretch/>
        </p:blipFill>
        <p:spPr>
          <a:xfrm>
            <a:off x="5283900" y="904275"/>
            <a:ext cx="2786677" cy="33581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3" name="Google Shape;4853;p54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4854" name="Google Shape;4854;p54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54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54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54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5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5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5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5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5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5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5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5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5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5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5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5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5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5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5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5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5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5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5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5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5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5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5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5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5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5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5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5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5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5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5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5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5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5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5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93" name="Google Shape;4893;p54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4894" name="Google Shape;4894;p54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54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54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54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98" name="Google Shape;4898;p5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5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5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5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5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5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5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5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5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5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5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5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5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5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5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5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5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5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5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5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5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5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0" name="Google Shape;4920;p54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4921" name="Google Shape;4921;p54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54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54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54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54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54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54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54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54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54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54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54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54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54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54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54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54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54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54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54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54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54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54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54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54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54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54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54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54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54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54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54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54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54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54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54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54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54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54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54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54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54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54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54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54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54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54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54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54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54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54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54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54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54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54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54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54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54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54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0" name="Google Shape;4980;p54"/>
          <p:cNvGrpSpPr/>
          <p:nvPr/>
        </p:nvGrpSpPr>
        <p:grpSpPr>
          <a:xfrm>
            <a:off x="480633" y="457201"/>
            <a:ext cx="885184" cy="1604743"/>
            <a:chOff x="480633" y="457201"/>
            <a:chExt cx="885184" cy="1604743"/>
          </a:xfrm>
        </p:grpSpPr>
        <p:sp>
          <p:nvSpPr>
            <p:cNvPr id="4981" name="Google Shape;4981;p54"/>
            <p:cNvSpPr/>
            <p:nvPr/>
          </p:nvSpPr>
          <p:spPr>
            <a:xfrm rot="7840364" flipH="1">
              <a:off x="996314" y="8473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54"/>
            <p:cNvSpPr/>
            <p:nvPr/>
          </p:nvSpPr>
          <p:spPr>
            <a:xfrm rot="7840364" flipH="1">
              <a:off x="1014380" y="8011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54"/>
            <p:cNvSpPr/>
            <p:nvPr/>
          </p:nvSpPr>
          <p:spPr>
            <a:xfrm rot="7840364" flipH="1">
              <a:off x="999054" y="8713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54"/>
            <p:cNvSpPr/>
            <p:nvPr/>
          </p:nvSpPr>
          <p:spPr>
            <a:xfrm rot="7840364" flipH="1">
              <a:off x="1009887" y="8513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54"/>
            <p:cNvSpPr/>
            <p:nvPr/>
          </p:nvSpPr>
          <p:spPr>
            <a:xfrm rot="7840364" flipH="1">
              <a:off x="770736" y="9278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54"/>
            <p:cNvSpPr/>
            <p:nvPr/>
          </p:nvSpPr>
          <p:spPr>
            <a:xfrm rot="7840364" flipH="1">
              <a:off x="578259" y="10038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54"/>
            <p:cNvSpPr/>
            <p:nvPr/>
          </p:nvSpPr>
          <p:spPr>
            <a:xfrm rot="7840364" flipH="1">
              <a:off x="689154" y="10607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54"/>
            <p:cNvSpPr/>
            <p:nvPr/>
          </p:nvSpPr>
          <p:spPr>
            <a:xfrm rot="7840364" flipH="1">
              <a:off x="764712" y="8017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54"/>
            <p:cNvSpPr/>
            <p:nvPr/>
          </p:nvSpPr>
          <p:spPr>
            <a:xfrm rot="7840364" flipH="1">
              <a:off x="573081" y="8773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54"/>
            <p:cNvSpPr/>
            <p:nvPr/>
          </p:nvSpPr>
          <p:spPr>
            <a:xfrm rot="7840364" flipH="1">
              <a:off x="757940" y="6779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54"/>
            <p:cNvSpPr/>
            <p:nvPr/>
          </p:nvSpPr>
          <p:spPr>
            <a:xfrm rot="7840364" flipH="1">
              <a:off x="573184" y="7257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54"/>
            <p:cNvSpPr/>
            <p:nvPr/>
          </p:nvSpPr>
          <p:spPr>
            <a:xfrm rot="7840364" flipH="1">
              <a:off x="760557" y="5560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54"/>
            <p:cNvSpPr/>
            <p:nvPr/>
          </p:nvSpPr>
          <p:spPr>
            <a:xfrm rot="7840364" flipH="1">
              <a:off x="586231" y="5768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54"/>
            <p:cNvSpPr/>
            <p:nvPr/>
          </p:nvSpPr>
          <p:spPr>
            <a:xfrm rot="7840364" flipH="1">
              <a:off x="720938" y="10419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54"/>
            <p:cNvSpPr/>
            <p:nvPr/>
          </p:nvSpPr>
          <p:spPr>
            <a:xfrm rot="7840364" flipH="1">
              <a:off x="811190" y="9122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54"/>
            <p:cNvSpPr/>
            <p:nvPr/>
          </p:nvSpPr>
          <p:spPr>
            <a:xfrm rot="7840364" flipH="1">
              <a:off x="584170" y="9995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54"/>
            <p:cNvSpPr/>
            <p:nvPr/>
          </p:nvSpPr>
          <p:spPr>
            <a:xfrm rot="7840364" flipH="1">
              <a:off x="804955" y="7886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54"/>
            <p:cNvSpPr/>
            <p:nvPr/>
          </p:nvSpPr>
          <p:spPr>
            <a:xfrm rot="7840364" flipH="1">
              <a:off x="578097" y="8727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54"/>
            <p:cNvSpPr/>
            <p:nvPr/>
          </p:nvSpPr>
          <p:spPr>
            <a:xfrm rot="7840364" flipH="1">
              <a:off x="797997" y="6630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54"/>
            <p:cNvSpPr/>
            <p:nvPr/>
          </p:nvSpPr>
          <p:spPr>
            <a:xfrm rot="7840364" flipH="1">
              <a:off x="575330" y="7232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54"/>
            <p:cNvSpPr/>
            <p:nvPr/>
          </p:nvSpPr>
          <p:spPr>
            <a:xfrm rot="7840364" flipH="1">
              <a:off x="801300" y="5405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54"/>
            <p:cNvSpPr/>
            <p:nvPr/>
          </p:nvSpPr>
          <p:spPr>
            <a:xfrm rot="7840364" flipH="1">
              <a:off x="586489" y="5748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54"/>
            <p:cNvSpPr/>
            <p:nvPr/>
          </p:nvSpPr>
          <p:spPr>
            <a:xfrm rot="7840364" flipH="1">
              <a:off x="547994" y="5848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54"/>
            <p:cNvSpPr/>
            <p:nvPr/>
          </p:nvSpPr>
          <p:spPr>
            <a:xfrm rot="7840364" flipH="1">
              <a:off x="825198" y="7429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54"/>
            <p:cNvSpPr/>
            <p:nvPr/>
          </p:nvSpPr>
          <p:spPr>
            <a:xfrm rot="7840364" flipH="1">
              <a:off x="636108" y="8395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54"/>
            <p:cNvSpPr/>
            <p:nvPr/>
          </p:nvSpPr>
          <p:spPr>
            <a:xfrm rot="7840364" flipH="1">
              <a:off x="892625" y="7367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54"/>
            <p:cNvSpPr/>
            <p:nvPr/>
          </p:nvSpPr>
          <p:spPr>
            <a:xfrm rot="3422581" flipH="1">
              <a:off x="819732" y="17410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54"/>
            <p:cNvSpPr/>
            <p:nvPr/>
          </p:nvSpPr>
          <p:spPr>
            <a:xfrm rot="3422581" flipH="1">
              <a:off x="743275" y="17010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54"/>
            <p:cNvSpPr/>
            <p:nvPr/>
          </p:nvSpPr>
          <p:spPr>
            <a:xfrm rot="3422581" flipH="1">
              <a:off x="921599" y="17894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54"/>
            <p:cNvSpPr/>
            <p:nvPr/>
          </p:nvSpPr>
          <p:spPr>
            <a:xfrm rot="3422581" flipH="1">
              <a:off x="820193" y="17386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11" name="Google Shape;5011;p5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2" name="Google Shape;5012;p5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3" name="Google Shape;5013;p54">
            <a:hlinkClick r:id="rId4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4" name="Google Shape;5014;p5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5" name="Google Shape;5015;p54">
            <a:hlinkClick r:id="rId5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6" name="Google Shape;5016;p5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7" name="Google Shape;5017;p54">
            <a:hlinkClick r:id="rId6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8" name="Google Shape;5018;p5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9" name="Google Shape;5019;p54">
            <a:hlinkClick r:id="rId7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0" name="Google Shape;5020;p5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1" name="Google Shape;5021;p54">
            <a:hlinkClick r:id="rId8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2" name="Google Shape;5022;p5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3" name="Google Shape;5023;p54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4" name="Google Shape;5024;p54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5" name="Google Shape;5025;p54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6" name="Google Shape;5026;p54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7" name="Google Shape;5027;p54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30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99785940"/>
              </p:ext>
            </p:extLst>
          </p:nvPr>
        </p:nvGraphicFramePr>
        <p:xfrm>
          <a:off x="1797281" y="966951"/>
          <a:ext cx="6550081" cy="3489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" name="Google Shape;3747;p40"/>
          <p:cNvSpPr txBox="1">
            <a:spLocks noGrp="1"/>
          </p:cNvSpPr>
          <p:nvPr>
            <p:ph type="title"/>
          </p:nvPr>
        </p:nvSpPr>
        <p:spPr>
          <a:xfrm>
            <a:off x="256032" y="490200"/>
            <a:ext cx="8091331" cy="38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Du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9" name="Google Shape;3749;p40"/>
          <p:cNvSpPr/>
          <p:nvPr/>
        </p:nvSpPr>
        <p:spPr>
          <a:xfrm>
            <a:off x="1178002" y="1203425"/>
            <a:ext cx="1491001" cy="606648"/>
          </a:xfrm>
          <a:custGeom>
            <a:avLst/>
            <a:gdLst/>
            <a:ahLst/>
            <a:cxnLst/>
            <a:rect l="l" t="t" r="r" b="b"/>
            <a:pathLst>
              <a:path w="72706" h="40701" extrusionOk="0">
                <a:moveTo>
                  <a:pt x="36801" y="741"/>
                </a:moveTo>
                <a:cubicBezTo>
                  <a:pt x="28821" y="741"/>
                  <a:pt x="20834" y="1018"/>
                  <a:pt x="12884" y="1572"/>
                </a:cubicBezTo>
                <a:cubicBezTo>
                  <a:pt x="9240" y="1834"/>
                  <a:pt x="5216" y="2334"/>
                  <a:pt x="2787" y="5049"/>
                </a:cubicBezTo>
                <a:cubicBezTo>
                  <a:pt x="667" y="7431"/>
                  <a:pt x="357" y="10884"/>
                  <a:pt x="238" y="14075"/>
                </a:cubicBezTo>
                <a:cubicBezTo>
                  <a:pt x="0" y="19552"/>
                  <a:pt x="48" y="25101"/>
                  <a:pt x="1548" y="30364"/>
                </a:cubicBezTo>
                <a:cubicBezTo>
                  <a:pt x="2024" y="31959"/>
                  <a:pt x="2644" y="33555"/>
                  <a:pt x="3787" y="34770"/>
                </a:cubicBezTo>
                <a:cubicBezTo>
                  <a:pt x="5668" y="36770"/>
                  <a:pt x="8621" y="37318"/>
                  <a:pt x="11360" y="37699"/>
                </a:cubicBezTo>
                <a:cubicBezTo>
                  <a:pt x="20727" y="39023"/>
                  <a:pt x="30760" y="40700"/>
                  <a:pt x="40488" y="40700"/>
                </a:cubicBezTo>
                <a:cubicBezTo>
                  <a:pt x="47727" y="40700"/>
                  <a:pt x="54797" y="39772"/>
                  <a:pt x="61299" y="37080"/>
                </a:cubicBezTo>
                <a:cubicBezTo>
                  <a:pt x="63299" y="36270"/>
                  <a:pt x="66371" y="35055"/>
                  <a:pt x="67991" y="33626"/>
                </a:cubicBezTo>
                <a:cubicBezTo>
                  <a:pt x="72706" y="29435"/>
                  <a:pt x="70944" y="19504"/>
                  <a:pt x="70324" y="13217"/>
                </a:cubicBezTo>
                <a:cubicBezTo>
                  <a:pt x="70158" y="11384"/>
                  <a:pt x="69896" y="9550"/>
                  <a:pt x="69157" y="7883"/>
                </a:cubicBezTo>
                <a:cubicBezTo>
                  <a:pt x="65681" y="0"/>
                  <a:pt x="52773" y="1048"/>
                  <a:pt x="45772" y="858"/>
                </a:cubicBezTo>
                <a:cubicBezTo>
                  <a:pt x="42784" y="780"/>
                  <a:pt x="39793" y="741"/>
                  <a:pt x="36801" y="74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Đúng</a:t>
            </a:r>
            <a:r>
              <a:rPr lang="en-US" sz="1600" b="1" dirty="0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/ Sai</a:t>
            </a: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sp>
        <p:nvSpPr>
          <p:cNvPr id="3750" name="Google Shape;3750;p40"/>
          <p:cNvSpPr/>
          <p:nvPr/>
        </p:nvSpPr>
        <p:spPr>
          <a:xfrm>
            <a:off x="6643978" y="2203791"/>
            <a:ext cx="1686316" cy="606648"/>
          </a:xfrm>
          <a:custGeom>
            <a:avLst/>
            <a:gdLst/>
            <a:ahLst/>
            <a:cxnLst/>
            <a:rect l="l" t="t" r="r" b="b"/>
            <a:pathLst>
              <a:path w="72706" h="40701" extrusionOk="0">
                <a:moveTo>
                  <a:pt x="36801" y="741"/>
                </a:moveTo>
                <a:cubicBezTo>
                  <a:pt x="28821" y="741"/>
                  <a:pt x="20834" y="1018"/>
                  <a:pt x="12884" y="1572"/>
                </a:cubicBezTo>
                <a:cubicBezTo>
                  <a:pt x="9240" y="1834"/>
                  <a:pt x="5216" y="2334"/>
                  <a:pt x="2787" y="5049"/>
                </a:cubicBezTo>
                <a:cubicBezTo>
                  <a:pt x="667" y="7431"/>
                  <a:pt x="357" y="10884"/>
                  <a:pt x="238" y="14075"/>
                </a:cubicBezTo>
                <a:cubicBezTo>
                  <a:pt x="0" y="19552"/>
                  <a:pt x="48" y="25101"/>
                  <a:pt x="1548" y="30364"/>
                </a:cubicBezTo>
                <a:cubicBezTo>
                  <a:pt x="2024" y="31959"/>
                  <a:pt x="2644" y="33555"/>
                  <a:pt x="3787" y="34770"/>
                </a:cubicBezTo>
                <a:cubicBezTo>
                  <a:pt x="5668" y="36770"/>
                  <a:pt x="8621" y="37318"/>
                  <a:pt x="11360" y="37699"/>
                </a:cubicBezTo>
                <a:cubicBezTo>
                  <a:pt x="20727" y="39023"/>
                  <a:pt x="30760" y="40700"/>
                  <a:pt x="40488" y="40700"/>
                </a:cubicBezTo>
                <a:cubicBezTo>
                  <a:pt x="47727" y="40700"/>
                  <a:pt x="54797" y="39772"/>
                  <a:pt x="61299" y="37080"/>
                </a:cubicBezTo>
                <a:cubicBezTo>
                  <a:pt x="63299" y="36270"/>
                  <a:pt x="66371" y="35055"/>
                  <a:pt x="67991" y="33626"/>
                </a:cubicBezTo>
                <a:cubicBezTo>
                  <a:pt x="72706" y="29435"/>
                  <a:pt x="70944" y="19504"/>
                  <a:pt x="70324" y="13217"/>
                </a:cubicBezTo>
                <a:cubicBezTo>
                  <a:pt x="70158" y="11384"/>
                  <a:pt x="69896" y="9550"/>
                  <a:pt x="69157" y="7883"/>
                </a:cubicBezTo>
                <a:cubicBezTo>
                  <a:pt x="65681" y="0"/>
                  <a:pt x="52773" y="1048"/>
                  <a:pt x="45772" y="858"/>
                </a:cubicBezTo>
                <a:cubicBezTo>
                  <a:pt x="42784" y="780"/>
                  <a:pt x="39793" y="741"/>
                  <a:pt x="36801" y="74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Chọn</a:t>
            </a:r>
            <a:r>
              <a:rPr lang="en-US" sz="1600" b="1" dirty="0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đáp</a:t>
            </a:r>
            <a:r>
              <a:rPr lang="en-US" sz="1600" b="1" dirty="0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án</a:t>
            </a:r>
            <a:endParaRPr lang="en-US" sz="1600" b="1" dirty="0">
              <a:solidFill>
                <a:schemeClr val="dk1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A / B/ C /D</a:t>
            </a: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grpSp>
        <p:nvGrpSpPr>
          <p:cNvPr id="3751" name="Google Shape;3751;p40"/>
          <p:cNvGrpSpPr/>
          <p:nvPr/>
        </p:nvGrpSpPr>
        <p:grpSpPr>
          <a:xfrm>
            <a:off x="1821089" y="1313630"/>
            <a:ext cx="5109154" cy="2745439"/>
            <a:chOff x="1862813" y="1389609"/>
            <a:chExt cx="5109154" cy="2745439"/>
          </a:xfrm>
        </p:grpSpPr>
        <p:sp>
          <p:nvSpPr>
            <p:cNvPr id="3752" name="Google Shape;3752;p40"/>
            <p:cNvSpPr/>
            <p:nvPr/>
          </p:nvSpPr>
          <p:spPr>
            <a:xfrm>
              <a:off x="3421505" y="1571021"/>
              <a:ext cx="2075400" cy="981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40"/>
            <p:cNvSpPr/>
            <p:nvPr/>
          </p:nvSpPr>
          <p:spPr>
            <a:xfrm>
              <a:off x="1862813" y="1601648"/>
              <a:ext cx="5093358" cy="2533400"/>
            </a:xfrm>
            <a:custGeom>
              <a:avLst/>
              <a:gdLst/>
              <a:ahLst/>
              <a:cxnLst/>
              <a:rect l="l" t="t" r="r" b="b"/>
              <a:pathLst>
                <a:path w="19015" h="15544" extrusionOk="0">
                  <a:moveTo>
                    <a:pt x="8537" y="1"/>
                  </a:moveTo>
                  <a:cubicBezTo>
                    <a:pt x="8251" y="1"/>
                    <a:pt x="7939" y="81"/>
                    <a:pt x="7602" y="271"/>
                  </a:cubicBezTo>
                  <a:cubicBezTo>
                    <a:pt x="5479" y="1481"/>
                    <a:pt x="6004" y="4151"/>
                    <a:pt x="6004" y="4151"/>
                  </a:cubicBezTo>
                  <a:cubicBezTo>
                    <a:pt x="6004" y="4151"/>
                    <a:pt x="5636" y="4115"/>
                    <a:pt x="5091" y="4115"/>
                  </a:cubicBezTo>
                  <a:cubicBezTo>
                    <a:pt x="3665" y="4115"/>
                    <a:pt x="1024" y="4366"/>
                    <a:pt x="594" y="6183"/>
                  </a:cubicBezTo>
                  <a:cubicBezTo>
                    <a:pt x="1" y="8671"/>
                    <a:pt x="3470" y="10953"/>
                    <a:pt x="3470" y="10953"/>
                  </a:cubicBezTo>
                  <a:cubicBezTo>
                    <a:pt x="3470" y="10953"/>
                    <a:pt x="2420" y="14697"/>
                    <a:pt x="6369" y="15427"/>
                  </a:cubicBezTo>
                  <a:cubicBezTo>
                    <a:pt x="6807" y="15508"/>
                    <a:pt x="7209" y="15544"/>
                    <a:pt x="7578" y="15544"/>
                  </a:cubicBezTo>
                  <a:cubicBezTo>
                    <a:pt x="10550" y="15544"/>
                    <a:pt x="11345" y="13213"/>
                    <a:pt x="11345" y="13213"/>
                  </a:cubicBezTo>
                  <a:cubicBezTo>
                    <a:pt x="11345" y="13213"/>
                    <a:pt x="12272" y="13362"/>
                    <a:pt x="13464" y="13362"/>
                  </a:cubicBezTo>
                  <a:cubicBezTo>
                    <a:pt x="15500" y="13362"/>
                    <a:pt x="18307" y="12926"/>
                    <a:pt x="18581" y="10565"/>
                  </a:cubicBezTo>
                  <a:cubicBezTo>
                    <a:pt x="19014" y="6822"/>
                    <a:pt x="16389" y="5795"/>
                    <a:pt x="16389" y="5795"/>
                  </a:cubicBezTo>
                  <a:cubicBezTo>
                    <a:pt x="16389" y="5795"/>
                    <a:pt x="18718" y="2348"/>
                    <a:pt x="16389" y="613"/>
                  </a:cubicBezTo>
                  <a:cubicBezTo>
                    <a:pt x="15923" y="263"/>
                    <a:pt x="15420" y="123"/>
                    <a:pt x="14914" y="123"/>
                  </a:cubicBezTo>
                  <a:cubicBezTo>
                    <a:pt x="12914" y="123"/>
                    <a:pt x="10866" y="2303"/>
                    <a:pt x="10866" y="2303"/>
                  </a:cubicBezTo>
                  <a:cubicBezTo>
                    <a:pt x="10866" y="2303"/>
                    <a:pt x="10071" y="1"/>
                    <a:pt x="8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40"/>
            <p:cNvSpPr/>
            <p:nvPr/>
          </p:nvSpPr>
          <p:spPr>
            <a:xfrm>
              <a:off x="2694001" y="1741855"/>
              <a:ext cx="1343100" cy="92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40"/>
            <p:cNvSpPr/>
            <p:nvPr/>
          </p:nvSpPr>
          <p:spPr>
            <a:xfrm>
              <a:off x="5148882" y="3096872"/>
              <a:ext cx="1343100" cy="92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40"/>
            <p:cNvSpPr/>
            <p:nvPr/>
          </p:nvSpPr>
          <p:spPr>
            <a:xfrm flipH="1">
              <a:off x="2412860" y="1621327"/>
              <a:ext cx="345751" cy="156681"/>
            </a:xfrm>
            <a:custGeom>
              <a:avLst/>
              <a:gdLst/>
              <a:ahLst/>
              <a:cxnLst/>
              <a:rect l="l" t="t" r="r" b="b"/>
              <a:pathLst>
                <a:path w="23197" h="10512" extrusionOk="0">
                  <a:moveTo>
                    <a:pt x="12370" y="0"/>
                  </a:moveTo>
                  <a:cubicBezTo>
                    <a:pt x="12072" y="0"/>
                    <a:pt x="11782" y="18"/>
                    <a:pt x="11503" y="53"/>
                  </a:cubicBezTo>
                  <a:cubicBezTo>
                    <a:pt x="6644" y="648"/>
                    <a:pt x="4906" y="6530"/>
                    <a:pt x="0" y="7721"/>
                  </a:cubicBezTo>
                  <a:cubicBezTo>
                    <a:pt x="2749" y="9624"/>
                    <a:pt x="6283" y="10512"/>
                    <a:pt x="9770" y="10512"/>
                  </a:cubicBezTo>
                  <a:cubicBezTo>
                    <a:pt x="11782" y="10512"/>
                    <a:pt x="13778" y="10216"/>
                    <a:pt x="15599" y="9650"/>
                  </a:cubicBezTo>
                  <a:cubicBezTo>
                    <a:pt x="16504" y="9364"/>
                    <a:pt x="17409" y="9007"/>
                    <a:pt x="18147" y="8388"/>
                  </a:cubicBezTo>
                  <a:cubicBezTo>
                    <a:pt x="23197" y="3964"/>
                    <a:pt x="16904" y="0"/>
                    <a:pt x="1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40"/>
            <p:cNvSpPr/>
            <p:nvPr/>
          </p:nvSpPr>
          <p:spPr>
            <a:xfrm>
              <a:off x="6507873" y="2719215"/>
              <a:ext cx="345751" cy="156681"/>
            </a:xfrm>
            <a:custGeom>
              <a:avLst/>
              <a:gdLst/>
              <a:ahLst/>
              <a:cxnLst/>
              <a:rect l="l" t="t" r="r" b="b"/>
              <a:pathLst>
                <a:path w="23197" h="10512" extrusionOk="0">
                  <a:moveTo>
                    <a:pt x="12370" y="0"/>
                  </a:moveTo>
                  <a:cubicBezTo>
                    <a:pt x="12072" y="0"/>
                    <a:pt x="11782" y="18"/>
                    <a:pt x="11503" y="53"/>
                  </a:cubicBezTo>
                  <a:cubicBezTo>
                    <a:pt x="6644" y="648"/>
                    <a:pt x="4906" y="6530"/>
                    <a:pt x="0" y="7721"/>
                  </a:cubicBezTo>
                  <a:cubicBezTo>
                    <a:pt x="2749" y="9624"/>
                    <a:pt x="6283" y="10512"/>
                    <a:pt x="9770" y="10512"/>
                  </a:cubicBezTo>
                  <a:cubicBezTo>
                    <a:pt x="11782" y="10512"/>
                    <a:pt x="13778" y="10216"/>
                    <a:pt x="15599" y="9650"/>
                  </a:cubicBezTo>
                  <a:cubicBezTo>
                    <a:pt x="16504" y="9364"/>
                    <a:pt x="17409" y="9007"/>
                    <a:pt x="18147" y="8388"/>
                  </a:cubicBezTo>
                  <a:cubicBezTo>
                    <a:pt x="23197" y="3964"/>
                    <a:pt x="16904" y="0"/>
                    <a:pt x="1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40"/>
            <p:cNvSpPr/>
            <p:nvPr/>
          </p:nvSpPr>
          <p:spPr>
            <a:xfrm>
              <a:off x="3989782" y="2531021"/>
              <a:ext cx="342681" cy="180445"/>
            </a:xfrm>
            <a:custGeom>
              <a:avLst/>
              <a:gdLst/>
              <a:ahLst/>
              <a:cxnLst/>
              <a:rect l="l" t="t" r="r" b="b"/>
              <a:pathLst>
                <a:path w="24295" h="12793" extrusionOk="0">
                  <a:moveTo>
                    <a:pt x="11774" y="1"/>
                  </a:moveTo>
                  <a:cubicBezTo>
                    <a:pt x="10925" y="1"/>
                    <a:pt x="10187" y="784"/>
                    <a:pt x="9711" y="1547"/>
                  </a:cubicBezTo>
                  <a:cubicBezTo>
                    <a:pt x="8801" y="3019"/>
                    <a:pt x="8176" y="4653"/>
                    <a:pt x="7890" y="6366"/>
                  </a:cubicBezTo>
                  <a:cubicBezTo>
                    <a:pt x="7167" y="5215"/>
                    <a:pt x="6391" y="4019"/>
                    <a:pt x="5186" y="3385"/>
                  </a:cubicBezTo>
                  <a:cubicBezTo>
                    <a:pt x="4678" y="3115"/>
                    <a:pt x="4190" y="2994"/>
                    <a:pt x="3734" y="2994"/>
                  </a:cubicBezTo>
                  <a:cubicBezTo>
                    <a:pt x="2291" y="2994"/>
                    <a:pt x="1179" y="4210"/>
                    <a:pt x="839" y="5777"/>
                  </a:cubicBezTo>
                  <a:cubicBezTo>
                    <a:pt x="465" y="7562"/>
                    <a:pt x="0" y="10873"/>
                    <a:pt x="1428" y="12355"/>
                  </a:cubicBezTo>
                  <a:cubicBezTo>
                    <a:pt x="1482" y="12417"/>
                    <a:pt x="1545" y="12462"/>
                    <a:pt x="1607" y="12507"/>
                  </a:cubicBezTo>
                  <a:lnTo>
                    <a:pt x="24294" y="12792"/>
                  </a:lnTo>
                  <a:cubicBezTo>
                    <a:pt x="24223" y="12069"/>
                    <a:pt x="24035" y="11355"/>
                    <a:pt x="23643" y="10748"/>
                  </a:cubicBezTo>
                  <a:cubicBezTo>
                    <a:pt x="23170" y="10018"/>
                    <a:pt x="22357" y="9481"/>
                    <a:pt x="21506" y="9481"/>
                  </a:cubicBezTo>
                  <a:cubicBezTo>
                    <a:pt x="21442" y="9481"/>
                    <a:pt x="21378" y="9484"/>
                    <a:pt x="21313" y="9490"/>
                  </a:cubicBezTo>
                  <a:cubicBezTo>
                    <a:pt x="20135" y="9597"/>
                    <a:pt x="19296" y="10686"/>
                    <a:pt x="18770" y="11748"/>
                  </a:cubicBezTo>
                  <a:cubicBezTo>
                    <a:pt x="18707" y="10838"/>
                    <a:pt x="18618" y="9900"/>
                    <a:pt x="18252" y="9062"/>
                  </a:cubicBezTo>
                  <a:cubicBezTo>
                    <a:pt x="17877" y="8223"/>
                    <a:pt x="17181" y="7482"/>
                    <a:pt x="16280" y="7294"/>
                  </a:cubicBezTo>
                  <a:cubicBezTo>
                    <a:pt x="16157" y="7269"/>
                    <a:pt x="16032" y="7256"/>
                    <a:pt x="15905" y="7256"/>
                  </a:cubicBezTo>
                  <a:cubicBezTo>
                    <a:pt x="15114" y="7256"/>
                    <a:pt x="14306" y="7747"/>
                    <a:pt x="14129" y="8517"/>
                  </a:cubicBezTo>
                  <a:cubicBezTo>
                    <a:pt x="14441" y="6313"/>
                    <a:pt x="14263" y="4064"/>
                    <a:pt x="13602" y="1930"/>
                  </a:cubicBezTo>
                  <a:cubicBezTo>
                    <a:pt x="13352" y="1127"/>
                    <a:pt x="12915" y="235"/>
                    <a:pt x="12094" y="38"/>
                  </a:cubicBezTo>
                  <a:cubicBezTo>
                    <a:pt x="11986" y="13"/>
                    <a:pt x="11879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40"/>
            <p:cNvSpPr/>
            <p:nvPr/>
          </p:nvSpPr>
          <p:spPr>
            <a:xfrm>
              <a:off x="3641483" y="2507115"/>
              <a:ext cx="399693" cy="211392"/>
            </a:xfrm>
            <a:custGeom>
              <a:avLst/>
              <a:gdLst/>
              <a:ahLst/>
              <a:cxnLst/>
              <a:rect l="l" t="t" r="r" b="b"/>
              <a:pathLst>
                <a:path w="28337" h="14987" extrusionOk="0">
                  <a:moveTo>
                    <a:pt x="14180" y="1"/>
                  </a:moveTo>
                  <a:cubicBezTo>
                    <a:pt x="6537" y="1"/>
                    <a:pt x="275" y="6489"/>
                    <a:pt x="0" y="14639"/>
                  </a:cubicBezTo>
                  <a:lnTo>
                    <a:pt x="28337" y="14987"/>
                  </a:lnTo>
                  <a:cubicBezTo>
                    <a:pt x="28274" y="6776"/>
                    <a:pt x="22080" y="100"/>
                    <a:pt x="14351" y="2"/>
                  </a:cubicBezTo>
                  <a:cubicBezTo>
                    <a:pt x="14294" y="1"/>
                    <a:pt x="14237" y="1"/>
                    <a:pt x="141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40"/>
            <p:cNvSpPr/>
            <p:nvPr/>
          </p:nvSpPr>
          <p:spPr>
            <a:xfrm>
              <a:off x="3793792" y="2507256"/>
              <a:ext cx="102233" cy="208486"/>
            </a:xfrm>
            <a:custGeom>
              <a:avLst/>
              <a:gdLst/>
              <a:ahLst/>
              <a:cxnLst/>
              <a:rect l="l" t="t" r="r" b="b"/>
              <a:pathLst>
                <a:path w="7248" h="14781" extrusionOk="0">
                  <a:moveTo>
                    <a:pt x="2963" y="1"/>
                  </a:moveTo>
                  <a:cubicBezTo>
                    <a:pt x="2847" y="1"/>
                    <a:pt x="2740" y="10"/>
                    <a:pt x="2624" y="19"/>
                  </a:cubicBezTo>
                  <a:cubicBezTo>
                    <a:pt x="2687" y="813"/>
                    <a:pt x="2767" y="1732"/>
                    <a:pt x="2874" y="2732"/>
                  </a:cubicBezTo>
                  <a:cubicBezTo>
                    <a:pt x="3035" y="4178"/>
                    <a:pt x="3213" y="5481"/>
                    <a:pt x="3374" y="6418"/>
                  </a:cubicBezTo>
                  <a:cubicBezTo>
                    <a:pt x="3445" y="6882"/>
                    <a:pt x="3535" y="7346"/>
                    <a:pt x="3651" y="7810"/>
                  </a:cubicBezTo>
                  <a:cubicBezTo>
                    <a:pt x="3195" y="8765"/>
                    <a:pt x="2785" y="9631"/>
                    <a:pt x="2437" y="10327"/>
                  </a:cubicBezTo>
                  <a:cubicBezTo>
                    <a:pt x="2160" y="10916"/>
                    <a:pt x="1937" y="11389"/>
                    <a:pt x="1776" y="11728"/>
                  </a:cubicBezTo>
                  <a:cubicBezTo>
                    <a:pt x="1616" y="10390"/>
                    <a:pt x="1428" y="8908"/>
                    <a:pt x="1232" y="7355"/>
                  </a:cubicBezTo>
                  <a:cubicBezTo>
                    <a:pt x="893" y="4695"/>
                    <a:pt x="563" y="2259"/>
                    <a:pt x="286" y="358"/>
                  </a:cubicBezTo>
                  <a:cubicBezTo>
                    <a:pt x="188" y="385"/>
                    <a:pt x="90" y="402"/>
                    <a:pt x="0" y="429"/>
                  </a:cubicBezTo>
                  <a:cubicBezTo>
                    <a:pt x="223" y="2330"/>
                    <a:pt x="509" y="4758"/>
                    <a:pt x="848" y="7400"/>
                  </a:cubicBezTo>
                  <a:cubicBezTo>
                    <a:pt x="1214" y="10247"/>
                    <a:pt x="1571" y="12826"/>
                    <a:pt x="1848" y="14781"/>
                  </a:cubicBezTo>
                  <a:lnTo>
                    <a:pt x="2133" y="14781"/>
                  </a:lnTo>
                  <a:cubicBezTo>
                    <a:pt x="2044" y="13951"/>
                    <a:pt x="1928" y="12996"/>
                    <a:pt x="1803" y="11969"/>
                  </a:cubicBezTo>
                  <a:cubicBezTo>
                    <a:pt x="2017" y="11657"/>
                    <a:pt x="2312" y="11139"/>
                    <a:pt x="2687" y="10452"/>
                  </a:cubicBezTo>
                  <a:cubicBezTo>
                    <a:pt x="3329" y="9265"/>
                    <a:pt x="4186" y="7596"/>
                    <a:pt x="5061" y="5722"/>
                  </a:cubicBezTo>
                  <a:cubicBezTo>
                    <a:pt x="5926" y="3839"/>
                    <a:pt x="6649" y="2107"/>
                    <a:pt x="7131" y="849"/>
                  </a:cubicBezTo>
                  <a:cubicBezTo>
                    <a:pt x="7167" y="742"/>
                    <a:pt x="7203" y="652"/>
                    <a:pt x="7247" y="563"/>
                  </a:cubicBezTo>
                  <a:cubicBezTo>
                    <a:pt x="7158" y="536"/>
                    <a:pt x="7078" y="510"/>
                    <a:pt x="6997" y="492"/>
                  </a:cubicBezTo>
                  <a:cubicBezTo>
                    <a:pt x="6962" y="572"/>
                    <a:pt x="6926" y="652"/>
                    <a:pt x="6890" y="742"/>
                  </a:cubicBezTo>
                  <a:cubicBezTo>
                    <a:pt x="6337" y="1973"/>
                    <a:pt x="5578" y="3687"/>
                    <a:pt x="4713" y="5561"/>
                  </a:cubicBezTo>
                  <a:cubicBezTo>
                    <a:pt x="4382" y="6284"/>
                    <a:pt x="4043" y="6980"/>
                    <a:pt x="3740" y="7632"/>
                  </a:cubicBezTo>
                  <a:cubicBezTo>
                    <a:pt x="3722" y="6927"/>
                    <a:pt x="3517" y="4981"/>
                    <a:pt x="3267" y="2687"/>
                  </a:cubicBezTo>
                  <a:cubicBezTo>
                    <a:pt x="3151" y="1705"/>
                    <a:pt x="3053" y="795"/>
                    <a:pt x="2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40"/>
            <p:cNvSpPr/>
            <p:nvPr/>
          </p:nvSpPr>
          <p:spPr>
            <a:xfrm>
              <a:off x="3905059" y="2521867"/>
              <a:ext cx="129188" cy="195763"/>
            </a:xfrm>
            <a:custGeom>
              <a:avLst/>
              <a:gdLst/>
              <a:ahLst/>
              <a:cxnLst/>
              <a:rect l="l" t="t" r="r" b="b"/>
              <a:pathLst>
                <a:path w="9159" h="13879" extrusionOk="0">
                  <a:moveTo>
                    <a:pt x="679" y="0"/>
                  </a:moveTo>
                  <a:cubicBezTo>
                    <a:pt x="474" y="1865"/>
                    <a:pt x="278" y="4195"/>
                    <a:pt x="153" y="6738"/>
                  </a:cubicBezTo>
                  <a:cubicBezTo>
                    <a:pt x="19" y="9425"/>
                    <a:pt x="1" y="11897"/>
                    <a:pt x="19" y="13825"/>
                  </a:cubicBezTo>
                  <a:lnTo>
                    <a:pt x="322" y="13825"/>
                  </a:lnTo>
                  <a:cubicBezTo>
                    <a:pt x="322" y="13432"/>
                    <a:pt x="331" y="13031"/>
                    <a:pt x="340" y="12602"/>
                  </a:cubicBezTo>
                  <a:cubicBezTo>
                    <a:pt x="804" y="12424"/>
                    <a:pt x="2205" y="11656"/>
                    <a:pt x="3785" y="10621"/>
                  </a:cubicBezTo>
                  <a:cubicBezTo>
                    <a:pt x="4972" y="9835"/>
                    <a:pt x="5981" y="9086"/>
                    <a:pt x="6561" y="8613"/>
                  </a:cubicBezTo>
                  <a:lnTo>
                    <a:pt x="6561" y="8613"/>
                  </a:lnTo>
                  <a:cubicBezTo>
                    <a:pt x="6481" y="8889"/>
                    <a:pt x="6391" y="9175"/>
                    <a:pt x="6311" y="9461"/>
                  </a:cubicBezTo>
                  <a:cubicBezTo>
                    <a:pt x="5847" y="11085"/>
                    <a:pt x="5418" y="12593"/>
                    <a:pt x="5079" y="13878"/>
                  </a:cubicBezTo>
                  <a:lnTo>
                    <a:pt x="5410" y="13878"/>
                  </a:lnTo>
                  <a:cubicBezTo>
                    <a:pt x="5579" y="13334"/>
                    <a:pt x="5749" y="12736"/>
                    <a:pt x="5936" y="12111"/>
                  </a:cubicBezTo>
                  <a:cubicBezTo>
                    <a:pt x="6481" y="11844"/>
                    <a:pt x="7676" y="11112"/>
                    <a:pt x="9042" y="10210"/>
                  </a:cubicBezTo>
                  <a:lnTo>
                    <a:pt x="9158" y="10130"/>
                  </a:lnTo>
                  <a:cubicBezTo>
                    <a:pt x="9131" y="9996"/>
                    <a:pt x="9096" y="9871"/>
                    <a:pt x="9060" y="9737"/>
                  </a:cubicBezTo>
                  <a:cubicBezTo>
                    <a:pt x="8980" y="9800"/>
                    <a:pt x="8908" y="9853"/>
                    <a:pt x="8828" y="9898"/>
                  </a:cubicBezTo>
                  <a:cubicBezTo>
                    <a:pt x="7605" y="10710"/>
                    <a:pt x="6552" y="11451"/>
                    <a:pt x="6016" y="11870"/>
                  </a:cubicBezTo>
                  <a:cubicBezTo>
                    <a:pt x="6231" y="11147"/>
                    <a:pt x="6454" y="10371"/>
                    <a:pt x="6686" y="9577"/>
                  </a:cubicBezTo>
                  <a:cubicBezTo>
                    <a:pt x="7016" y="8399"/>
                    <a:pt x="7337" y="7274"/>
                    <a:pt x="7614" y="6257"/>
                  </a:cubicBezTo>
                  <a:cubicBezTo>
                    <a:pt x="7543" y="6114"/>
                    <a:pt x="7453" y="5980"/>
                    <a:pt x="7373" y="5846"/>
                  </a:cubicBezTo>
                  <a:cubicBezTo>
                    <a:pt x="7141" y="6614"/>
                    <a:pt x="6900" y="7435"/>
                    <a:pt x="6650" y="8309"/>
                  </a:cubicBezTo>
                  <a:cubicBezTo>
                    <a:pt x="6052" y="8657"/>
                    <a:pt x="4910" y="9425"/>
                    <a:pt x="3571" y="10300"/>
                  </a:cubicBezTo>
                  <a:cubicBezTo>
                    <a:pt x="2072" y="11290"/>
                    <a:pt x="786" y="12120"/>
                    <a:pt x="349" y="12468"/>
                  </a:cubicBezTo>
                  <a:cubicBezTo>
                    <a:pt x="358" y="11853"/>
                    <a:pt x="376" y="11201"/>
                    <a:pt x="394" y="10514"/>
                  </a:cubicBezTo>
                  <a:cubicBezTo>
                    <a:pt x="599" y="10282"/>
                    <a:pt x="902" y="9916"/>
                    <a:pt x="1259" y="9443"/>
                  </a:cubicBezTo>
                  <a:cubicBezTo>
                    <a:pt x="2143" y="8274"/>
                    <a:pt x="2964" y="7051"/>
                    <a:pt x="3714" y="5784"/>
                  </a:cubicBezTo>
                  <a:cubicBezTo>
                    <a:pt x="4294" y="4811"/>
                    <a:pt x="4785" y="3874"/>
                    <a:pt x="5186" y="3052"/>
                  </a:cubicBezTo>
                  <a:cubicBezTo>
                    <a:pt x="5106" y="2972"/>
                    <a:pt x="5026" y="2892"/>
                    <a:pt x="4945" y="2811"/>
                  </a:cubicBezTo>
                  <a:cubicBezTo>
                    <a:pt x="4499" y="3633"/>
                    <a:pt x="3982" y="4579"/>
                    <a:pt x="3384" y="5587"/>
                  </a:cubicBezTo>
                  <a:cubicBezTo>
                    <a:pt x="2509" y="7060"/>
                    <a:pt x="1661" y="8354"/>
                    <a:pt x="1036" y="9282"/>
                  </a:cubicBezTo>
                  <a:cubicBezTo>
                    <a:pt x="777" y="9675"/>
                    <a:pt x="563" y="9996"/>
                    <a:pt x="403" y="10246"/>
                  </a:cubicBezTo>
                  <a:cubicBezTo>
                    <a:pt x="438" y="9148"/>
                    <a:pt x="474" y="7970"/>
                    <a:pt x="536" y="6756"/>
                  </a:cubicBezTo>
                  <a:cubicBezTo>
                    <a:pt x="661" y="4266"/>
                    <a:pt x="822" y="1973"/>
                    <a:pt x="974" y="125"/>
                  </a:cubicBezTo>
                  <a:cubicBezTo>
                    <a:pt x="876" y="80"/>
                    <a:pt x="777" y="36"/>
                    <a:pt x="6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40"/>
            <p:cNvSpPr/>
            <p:nvPr/>
          </p:nvSpPr>
          <p:spPr>
            <a:xfrm>
              <a:off x="3653810" y="2541627"/>
              <a:ext cx="154605" cy="173365"/>
            </a:xfrm>
            <a:custGeom>
              <a:avLst/>
              <a:gdLst/>
              <a:ahLst/>
              <a:cxnLst/>
              <a:rect l="l" t="t" r="r" b="b"/>
              <a:pathLst>
                <a:path w="10961" h="12291" extrusionOk="0">
                  <a:moveTo>
                    <a:pt x="5606" y="0"/>
                  </a:moveTo>
                  <a:cubicBezTo>
                    <a:pt x="5507" y="72"/>
                    <a:pt x="5409" y="143"/>
                    <a:pt x="5320" y="215"/>
                  </a:cubicBezTo>
                  <a:cubicBezTo>
                    <a:pt x="5766" y="786"/>
                    <a:pt x="6284" y="1402"/>
                    <a:pt x="6837" y="2044"/>
                  </a:cubicBezTo>
                  <a:cubicBezTo>
                    <a:pt x="7426" y="2740"/>
                    <a:pt x="8006" y="3383"/>
                    <a:pt x="8533" y="3936"/>
                  </a:cubicBezTo>
                  <a:cubicBezTo>
                    <a:pt x="8355" y="4106"/>
                    <a:pt x="7614" y="5596"/>
                    <a:pt x="6846" y="7471"/>
                  </a:cubicBezTo>
                  <a:cubicBezTo>
                    <a:pt x="6320" y="8738"/>
                    <a:pt x="5909" y="9871"/>
                    <a:pt x="5704" y="10550"/>
                  </a:cubicBezTo>
                  <a:cubicBezTo>
                    <a:pt x="5454" y="9961"/>
                    <a:pt x="5195" y="9345"/>
                    <a:pt x="4927" y="8720"/>
                  </a:cubicBezTo>
                  <a:cubicBezTo>
                    <a:pt x="3990" y="6533"/>
                    <a:pt x="3124" y="4543"/>
                    <a:pt x="2437" y="2999"/>
                  </a:cubicBezTo>
                  <a:cubicBezTo>
                    <a:pt x="2366" y="3088"/>
                    <a:pt x="2294" y="3178"/>
                    <a:pt x="2223" y="3267"/>
                  </a:cubicBezTo>
                  <a:cubicBezTo>
                    <a:pt x="2857" y="4811"/>
                    <a:pt x="3669" y="6757"/>
                    <a:pt x="4570" y="8872"/>
                  </a:cubicBezTo>
                  <a:cubicBezTo>
                    <a:pt x="4668" y="9104"/>
                    <a:pt x="4767" y="9336"/>
                    <a:pt x="4865" y="9559"/>
                  </a:cubicBezTo>
                  <a:cubicBezTo>
                    <a:pt x="4338" y="9238"/>
                    <a:pt x="3205" y="8640"/>
                    <a:pt x="1866" y="7988"/>
                  </a:cubicBezTo>
                  <a:cubicBezTo>
                    <a:pt x="1232" y="7676"/>
                    <a:pt x="625" y="7399"/>
                    <a:pt x="108" y="7167"/>
                  </a:cubicBezTo>
                  <a:cubicBezTo>
                    <a:pt x="72" y="7274"/>
                    <a:pt x="36" y="7372"/>
                    <a:pt x="1" y="7479"/>
                  </a:cubicBezTo>
                  <a:cubicBezTo>
                    <a:pt x="492" y="7738"/>
                    <a:pt x="1072" y="8033"/>
                    <a:pt x="1696" y="8336"/>
                  </a:cubicBezTo>
                  <a:cubicBezTo>
                    <a:pt x="3178" y="9050"/>
                    <a:pt x="4454" y="9613"/>
                    <a:pt x="4954" y="9764"/>
                  </a:cubicBezTo>
                  <a:cubicBezTo>
                    <a:pt x="5159" y="10246"/>
                    <a:pt x="5356" y="10710"/>
                    <a:pt x="5552" y="11166"/>
                  </a:cubicBezTo>
                  <a:cubicBezTo>
                    <a:pt x="5552" y="11183"/>
                    <a:pt x="5552" y="11192"/>
                    <a:pt x="5561" y="11192"/>
                  </a:cubicBezTo>
                  <a:lnTo>
                    <a:pt x="6043" y="12290"/>
                  </a:lnTo>
                  <a:lnTo>
                    <a:pt x="6427" y="12290"/>
                  </a:lnTo>
                  <a:cubicBezTo>
                    <a:pt x="6230" y="11817"/>
                    <a:pt x="6025" y="11317"/>
                    <a:pt x="5802" y="10809"/>
                  </a:cubicBezTo>
                  <a:cubicBezTo>
                    <a:pt x="6105" y="10211"/>
                    <a:pt x="6623" y="8997"/>
                    <a:pt x="7194" y="7604"/>
                  </a:cubicBezTo>
                  <a:cubicBezTo>
                    <a:pt x="7944" y="5784"/>
                    <a:pt x="8533" y="4266"/>
                    <a:pt x="8569" y="3972"/>
                  </a:cubicBezTo>
                  <a:cubicBezTo>
                    <a:pt x="8961" y="4391"/>
                    <a:pt x="9327" y="4775"/>
                    <a:pt x="9649" y="5097"/>
                  </a:cubicBezTo>
                  <a:cubicBezTo>
                    <a:pt x="10361" y="5818"/>
                    <a:pt x="10851" y="6250"/>
                    <a:pt x="10919" y="6250"/>
                  </a:cubicBezTo>
                  <a:cubicBezTo>
                    <a:pt x="10922" y="6250"/>
                    <a:pt x="10924" y="6249"/>
                    <a:pt x="10925" y="6248"/>
                  </a:cubicBezTo>
                  <a:cubicBezTo>
                    <a:pt x="10961" y="6212"/>
                    <a:pt x="10541" y="5712"/>
                    <a:pt x="9845" y="4909"/>
                  </a:cubicBezTo>
                  <a:lnTo>
                    <a:pt x="7123" y="1785"/>
                  </a:lnTo>
                  <a:lnTo>
                    <a:pt x="5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40"/>
            <p:cNvSpPr/>
            <p:nvPr/>
          </p:nvSpPr>
          <p:spPr>
            <a:xfrm>
              <a:off x="4222898" y="3822743"/>
              <a:ext cx="128268" cy="234921"/>
            </a:xfrm>
            <a:custGeom>
              <a:avLst/>
              <a:gdLst/>
              <a:ahLst/>
              <a:cxnLst/>
              <a:rect l="l" t="t" r="r" b="b"/>
              <a:pathLst>
                <a:path w="9542" h="17476" extrusionOk="0">
                  <a:moveTo>
                    <a:pt x="1" y="1"/>
                  </a:moveTo>
                  <a:cubicBezTo>
                    <a:pt x="384" y="5909"/>
                    <a:pt x="4445" y="7168"/>
                    <a:pt x="4445" y="7168"/>
                  </a:cubicBezTo>
                  <a:lnTo>
                    <a:pt x="4311" y="17467"/>
                  </a:lnTo>
                  <a:lnTo>
                    <a:pt x="5775" y="17476"/>
                  </a:lnTo>
                  <a:lnTo>
                    <a:pt x="5481" y="5320"/>
                  </a:lnTo>
                  <a:cubicBezTo>
                    <a:pt x="9541" y="3723"/>
                    <a:pt x="9229" y="313"/>
                    <a:pt x="9229" y="313"/>
                  </a:cubicBezTo>
                  <a:lnTo>
                    <a:pt x="9229" y="313"/>
                  </a:lnTo>
                  <a:lnTo>
                    <a:pt x="8863" y="661"/>
                  </a:lnTo>
                  <a:cubicBezTo>
                    <a:pt x="8595" y="2393"/>
                    <a:pt x="7346" y="3839"/>
                    <a:pt x="5463" y="4410"/>
                  </a:cubicBezTo>
                  <a:lnTo>
                    <a:pt x="5400" y="1652"/>
                  </a:lnTo>
                  <a:lnTo>
                    <a:pt x="4427" y="1652"/>
                  </a:lnTo>
                  <a:lnTo>
                    <a:pt x="4445" y="5740"/>
                  </a:lnTo>
                  <a:cubicBezTo>
                    <a:pt x="1063" y="5204"/>
                    <a:pt x="509" y="224"/>
                    <a:pt x="509" y="2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40"/>
            <p:cNvSpPr/>
            <p:nvPr/>
          </p:nvSpPr>
          <p:spPr>
            <a:xfrm>
              <a:off x="4227668" y="3525835"/>
              <a:ext cx="329341" cy="344007"/>
            </a:xfrm>
            <a:custGeom>
              <a:avLst/>
              <a:gdLst/>
              <a:ahLst/>
              <a:cxnLst/>
              <a:rect l="l" t="t" r="r" b="b"/>
              <a:pathLst>
                <a:path w="24500" h="25591" extrusionOk="0">
                  <a:moveTo>
                    <a:pt x="13044" y="0"/>
                  </a:moveTo>
                  <a:cubicBezTo>
                    <a:pt x="11232" y="0"/>
                    <a:pt x="9476" y="777"/>
                    <a:pt x="7998" y="1890"/>
                  </a:cubicBezTo>
                  <a:cubicBezTo>
                    <a:pt x="6373" y="3112"/>
                    <a:pt x="5079" y="4701"/>
                    <a:pt x="3803" y="6263"/>
                  </a:cubicBezTo>
                  <a:cubicBezTo>
                    <a:pt x="2589" y="7771"/>
                    <a:pt x="1536" y="9467"/>
                    <a:pt x="884" y="11288"/>
                  </a:cubicBezTo>
                  <a:cubicBezTo>
                    <a:pt x="108" y="13456"/>
                    <a:pt x="1" y="15955"/>
                    <a:pt x="1072" y="17990"/>
                  </a:cubicBezTo>
                  <a:cubicBezTo>
                    <a:pt x="1545" y="18892"/>
                    <a:pt x="2223" y="19659"/>
                    <a:pt x="2973" y="20337"/>
                  </a:cubicBezTo>
                  <a:cubicBezTo>
                    <a:pt x="3276" y="20623"/>
                    <a:pt x="3598" y="20900"/>
                    <a:pt x="3919" y="21168"/>
                  </a:cubicBezTo>
                  <a:cubicBezTo>
                    <a:pt x="5525" y="22497"/>
                    <a:pt x="7301" y="23604"/>
                    <a:pt x="9211" y="24452"/>
                  </a:cubicBezTo>
                  <a:cubicBezTo>
                    <a:pt x="10813" y="25140"/>
                    <a:pt x="12498" y="25591"/>
                    <a:pt x="14116" y="25591"/>
                  </a:cubicBezTo>
                  <a:cubicBezTo>
                    <a:pt x="16087" y="25591"/>
                    <a:pt x="17958" y="24923"/>
                    <a:pt x="19457" y="23202"/>
                  </a:cubicBezTo>
                  <a:cubicBezTo>
                    <a:pt x="22135" y="20123"/>
                    <a:pt x="24500" y="16196"/>
                    <a:pt x="24027" y="11957"/>
                  </a:cubicBezTo>
                  <a:cubicBezTo>
                    <a:pt x="23723" y="9342"/>
                    <a:pt x="22304" y="6968"/>
                    <a:pt x="20698" y="4933"/>
                  </a:cubicBezTo>
                  <a:cubicBezTo>
                    <a:pt x="19198" y="3032"/>
                    <a:pt x="17128" y="943"/>
                    <a:pt x="14772" y="247"/>
                  </a:cubicBezTo>
                  <a:cubicBezTo>
                    <a:pt x="14195" y="78"/>
                    <a:pt x="13617" y="0"/>
                    <a:pt x="13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40"/>
            <p:cNvSpPr/>
            <p:nvPr/>
          </p:nvSpPr>
          <p:spPr>
            <a:xfrm>
              <a:off x="4211499" y="3902166"/>
              <a:ext cx="146859" cy="30044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40"/>
            <p:cNvSpPr/>
            <p:nvPr/>
          </p:nvSpPr>
          <p:spPr>
            <a:xfrm>
              <a:off x="2456945" y="2541022"/>
              <a:ext cx="265886" cy="423529"/>
            </a:xfrm>
            <a:custGeom>
              <a:avLst/>
              <a:gdLst/>
              <a:ahLst/>
              <a:cxnLst/>
              <a:rect l="l" t="t" r="r" b="b"/>
              <a:pathLst>
                <a:path w="19511" h="31079" extrusionOk="0">
                  <a:moveTo>
                    <a:pt x="9871" y="1"/>
                  </a:moveTo>
                  <a:cubicBezTo>
                    <a:pt x="9833" y="1"/>
                    <a:pt x="9794" y="1"/>
                    <a:pt x="9756" y="2"/>
                  </a:cubicBezTo>
                  <a:cubicBezTo>
                    <a:pt x="9718" y="1"/>
                    <a:pt x="9680" y="1"/>
                    <a:pt x="9642" y="1"/>
                  </a:cubicBezTo>
                  <a:cubicBezTo>
                    <a:pt x="7520" y="1"/>
                    <a:pt x="5418" y="975"/>
                    <a:pt x="3928" y="2510"/>
                  </a:cubicBezTo>
                  <a:cubicBezTo>
                    <a:pt x="3017" y="3447"/>
                    <a:pt x="2598" y="4741"/>
                    <a:pt x="2250" y="5999"/>
                  </a:cubicBezTo>
                  <a:cubicBezTo>
                    <a:pt x="661" y="11702"/>
                    <a:pt x="1" y="17620"/>
                    <a:pt x="295" y="23528"/>
                  </a:cubicBezTo>
                  <a:cubicBezTo>
                    <a:pt x="367" y="25027"/>
                    <a:pt x="518" y="26580"/>
                    <a:pt x="1313" y="27848"/>
                  </a:cubicBezTo>
                  <a:cubicBezTo>
                    <a:pt x="2294" y="29410"/>
                    <a:pt x="4347" y="30525"/>
                    <a:pt x="6159" y="30757"/>
                  </a:cubicBezTo>
                  <a:cubicBezTo>
                    <a:pt x="7459" y="30926"/>
                    <a:pt x="8889" y="31078"/>
                    <a:pt x="10293" y="31078"/>
                  </a:cubicBezTo>
                  <a:cubicBezTo>
                    <a:pt x="11191" y="31078"/>
                    <a:pt x="12079" y="31016"/>
                    <a:pt x="12915" y="30855"/>
                  </a:cubicBezTo>
                  <a:cubicBezTo>
                    <a:pt x="14968" y="30454"/>
                    <a:pt x="17083" y="29615"/>
                    <a:pt x="18199" y="27848"/>
                  </a:cubicBezTo>
                  <a:cubicBezTo>
                    <a:pt x="19002" y="26589"/>
                    <a:pt x="19154" y="25027"/>
                    <a:pt x="19225" y="23528"/>
                  </a:cubicBezTo>
                  <a:cubicBezTo>
                    <a:pt x="19511" y="17620"/>
                    <a:pt x="18850" y="11702"/>
                    <a:pt x="17270" y="5999"/>
                  </a:cubicBezTo>
                  <a:cubicBezTo>
                    <a:pt x="16922" y="4741"/>
                    <a:pt x="16503" y="3447"/>
                    <a:pt x="15593" y="2510"/>
                  </a:cubicBezTo>
                  <a:cubicBezTo>
                    <a:pt x="14102" y="967"/>
                    <a:pt x="12001" y="1"/>
                    <a:pt x="9871" y="1"/>
                  </a:cubicBezTo>
                  <a:close/>
                </a:path>
              </a:pathLst>
            </a:custGeom>
            <a:solidFill>
              <a:srgbClr val="F8C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40"/>
            <p:cNvSpPr/>
            <p:nvPr/>
          </p:nvSpPr>
          <p:spPr>
            <a:xfrm>
              <a:off x="2476034" y="2543951"/>
              <a:ext cx="246794" cy="420599"/>
            </a:xfrm>
            <a:custGeom>
              <a:avLst/>
              <a:gdLst/>
              <a:ahLst/>
              <a:cxnLst/>
              <a:rect l="l" t="t" r="r" b="b"/>
              <a:pathLst>
                <a:path w="18110" h="30864" extrusionOk="0">
                  <a:moveTo>
                    <a:pt x="10220" y="1"/>
                  </a:moveTo>
                  <a:lnTo>
                    <a:pt x="10220" y="1"/>
                  </a:lnTo>
                  <a:cubicBezTo>
                    <a:pt x="11951" y="4249"/>
                    <a:pt x="12933" y="8765"/>
                    <a:pt x="13121" y="13344"/>
                  </a:cubicBezTo>
                  <a:cubicBezTo>
                    <a:pt x="13210" y="15423"/>
                    <a:pt x="13129" y="17539"/>
                    <a:pt x="12523" y="19520"/>
                  </a:cubicBezTo>
                  <a:cubicBezTo>
                    <a:pt x="11916" y="21501"/>
                    <a:pt x="10747" y="23376"/>
                    <a:pt x="9006" y="24509"/>
                  </a:cubicBezTo>
                  <a:cubicBezTo>
                    <a:pt x="7498" y="25500"/>
                    <a:pt x="5668" y="25874"/>
                    <a:pt x="3928" y="26374"/>
                  </a:cubicBezTo>
                  <a:cubicBezTo>
                    <a:pt x="2598" y="26758"/>
                    <a:pt x="1286" y="27222"/>
                    <a:pt x="1" y="27767"/>
                  </a:cubicBezTo>
                  <a:cubicBezTo>
                    <a:pt x="1009" y="29257"/>
                    <a:pt x="3000" y="30319"/>
                    <a:pt x="4758" y="30542"/>
                  </a:cubicBezTo>
                  <a:cubicBezTo>
                    <a:pt x="6058" y="30711"/>
                    <a:pt x="7488" y="30863"/>
                    <a:pt x="8890" y="30863"/>
                  </a:cubicBezTo>
                  <a:cubicBezTo>
                    <a:pt x="9787" y="30863"/>
                    <a:pt x="10673" y="30801"/>
                    <a:pt x="11505" y="30640"/>
                  </a:cubicBezTo>
                  <a:cubicBezTo>
                    <a:pt x="13558" y="30239"/>
                    <a:pt x="15682" y="29400"/>
                    <a:pt x="16798" y="27633"/>
                  </a:cubicBezTo>
                  <a:cubicBezTo>
                    <a:pt x="17601" y="26374"/>
                    <a:pt x="17753" y="24812"/>
                    <a:pt x="17824" y="23313"/>
                  </a:cubicBezTo>
                  <a:cubicBezTo>
                    <a:pt x="18110" y="17405"/>
                    <a:pt x="17449" y="11487"/>
                    <a:pt x="15869" y="5775"/>
                  </a:cubicBezTo>
                  <a:cubicBezTo>
                    <a:pt x="15521" y="4526"/>
                    <a:pt x="15093" y="3232"/>
                    <a:pt x="14192" y="2295"/>
                  </a:cubicBezTo>
                  <a:cubicBezTo>
                    <a:pt x="13103" y="1179"/>
                    <a:pt x="11728" y="385"/>
                    <a:pt x="1022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0"/>
            <p:cNvSpPr/>
            <p:nvPr/>
          </p:nvSpPr>
          <p:spPr>
            <a:xfrm>
              <a:off x="2502181" y="2650119"/>
              <a:ext cx="161922" cy="514970"/>
            </a:xfrm>
            <a:custGeom>
              <a:avLst/>
              <a:gdLst/>
              <a:ahLst/>
              <a:cxnLst/>
              <a:rect l="l" t="t" r="r" b="b"/>
              <a:pathLst>
                <a:path w="11882" h="37789" extrusionOk="0">
                  <a:moveTo>
                    <a:pt x="1542" y="0"/>
                  </a:moveTo>
                  <a:cubicBezTo>
                    <a:pt x="1241" y="0"/>
                    <a:pt x="938" y="206"/>
                    <a:pt x="947" y="607"/>
                  </a:cubicBezTo>
                  <a:lnTo>
                    <a:pt x="947" y="6516"/>
                  </a:lnTo>
                  <a:cubicBezTo>
                    <a:pt x="947" y="7248"/>
                    <a:pt x="1438" y="7881"/>
                    <a:pt x="2143" y="8069"/>
                  </a:cubicBezTo>
                  <a:lnTo>
                    <a:pt x="5713" y="9024"/>
                  </a:lnTo>
                  <a:lnTo>
                    <a:pt x="5552" y="16610"/>
                  </a:lnTo>
                  <a:lnTo>
                    <a:pt x="2794" y="16592"/>
                  </a:lnTo>
                  <a:cubicBezTo>
                    <a:pt x="2152" y="16592"/>
                    <a:pt x="1634" y="16065"/>
                    <a:pt x="1643" y="15423"/>
                  </a:cubicBezTo>
                  <a:lnTo>
                    <a:pt x="1688" y="12014"/>
                  </a:lnTo>
                  <a:cubicBezTo>
                    <a:pt x="1643" y="11639"/>
                    <a:pt x="1353" y="11453"/>
                    <a:pt x="1063" y="11453"/>
                  </a:cubicBezTo>
                  <a:cubicBezTo>
                    <a:pt x="766" y="11453"/>
                    <a:pt x="470" y="11648"/>
                    <a:pt x="438" y="12031"/>
                  </a:cubicBezTo>
                  <a:lnTo>
                    <a:pt x="54" y="16967"/>
                  </a:lnTo>
                  <a:cubicBezTo>
                    <a:pt x="1" y="17538"/>
                    <a:pt x="376" y="18047"/>
                    <a:pt x="920" y="18190"/>
                  </a:cubicBezTo>
                  <a:lnTo>
                    <a:pt x="5498" y="19305"/>
                  </a:lnTo>
                  <a:lnTo>
                    <a:pt x="5141" y="36798"/>
                  </a:lnTo>
                  <a:cubicBezTo>
                    <a:pt x="5124" y="37343"/>
                    <a:pt x="5561" y="37789"/>
                    <a:pt x="6105" y="37789"/>
                  </a:cubicBezTo>
                  <a:lnTo>
                    <a:pt x="6748" y="37789"/>
                  </a:lnTo>
                  <a:cubicBezTo>
                    <a:pt x="7292" y="37789"/>
                    <a:pt x="7730" y="37343"/>
                    <a:pt x="7712" y="36798"/>
                  </a:cubicBezTo>
                  <a:lnTo>
                    <a:pt x="7230" y="13165"/>
                  </a:lnTo>
                  <a:lnTo>
                    <a:pt x="10318" y="12326"/>
                  </a:lnTo>
                  <a:cubicBezTo>
                    <a:pt x="11005" y="12138"/>
                    <a:pt x="11496" y="11532"/>
                    <a:pt x="11541" y="10818"/>
                  </a:cubicBezTo>
                  <a:lnTo>
                    <a:pt x="11862" y="5579"/>
                  </a:lnTo>
                  <a:cubicBezTo>
                    <a:pt x="11881" y="5170"/>
                    <a:pt x="11569" y="4950"/>
                    <a:pt x="11259" y="4950"/>
                  </a:cubicBezTo>
                  <a:cubicBezTo>
                    <a:pt x="10993" y="4950"/>
                    <a:pt x="10729" y="5112"/>
                    <a:pt x="10675" y="5454"/>
                  </a:cubicBezTo>
                  <a:lnTo>
                    <a:pt x="10193" y="8899"/>
                  </a:lnTo>
                  <a:cubicBezTo>
                    <a:pt x="10095" y="9559"/>
                    <a:pt x="9613" y="10104"/>
                    <a:pt x="8961" y="10273"/>
                  </a:cubicBezTo>
                  <a:lnTo>
                    <a:pt x="7176" y="10737"/>
                  </a:lnTo>
                  <a:lnTo>
                    <a:pt x="6980" y="1116"/>
                  </a:lnTo>
                  <a:cubicBezTo>
                    <a:pt x="6940" y="786"/>
                    <a:pt x="6683" y="621"/>
                    <a:pt x="6427" y="621"/>
                  </a:cubicBezTo>
                  <a:cubicBezTo>
                    <a:pt x="6170" y="621"/>
                    <a:pt x="5913" y="786"/>
                    <a:pt x="5873" y="1116"/>
                  </a:cubicBezTo>
                  <a:lnTo>
                    <a:pt x="5757" y="6873"/>
                  </a:lnTo>
                  <a:lnTo>
                    <a:pt x="3606" y="6293"/>
                  </a:lnTo>
                  <a:cubicBezTo>
                    <a:pt x="2937" y="6114"/>
                    <a:pt x="2464" y="5525"/>
                    <a:pt x="2419" y="4838"/>
                  </a:cubicBezTo>
                  <a:lnTo>
                    <a:pt x="2125" y="572"/>
                  </a:lnTo>
                  <a:cubicBezTo>
                    <a:pt x="2116" y="188"/>
                    <a:pt x="1830" y="0"/>
                    <a:pt x="1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0"/>
            <p:cNvSpPr/>
            <p:nvPr/>
          </p:nvSpPr>
          <p:spPr>
            <a:xfrm>
              <a:off x="2490273" y="2617146"/>
              <a:ext cx="108979" cy="267917"/>
            </a:xfrm>
            <a:custGeom>
              <a:avLst/>
              <a:gdLst/>
              <a:ahLst/>
              <a:cxnLst/>
              <a:rect l="l" t="t" r="r" b="b"/>
              <a:pathLst>
                <a:path w="7997" h="19660" extrusionOk="0">
                  <a:moveTo>
                    <a:pt x="4903" y="0"/>
                  </a:moveTo>
                  <a:cubicBezTo>
                    <a:pt x="4229" y="0"/>
                    <a:pt x="3516" y="302"/>
                    <a:pt x="2856" y="1010"/>
                  </a:cubicBezTo>
                  <a:cubicBezTo>
                    <a:pt x="2151" y="1760"/>
                    <a:pt x="1767" y="2760"/>
                    <a:pt x="1446" y="3741"/>
                  </a:cubicBezTo>
                  <a:cubicBezTo>
                    <a:pt x="375" y="7124"/>
                    <a:pt x="0" y="10685"/>
                    <a:pt x="357" y="14219"/>
                  </a:cubicBezTo>
                  <a:cubicBezTo>
                    <a:pt x="482" y="15487"/>
                    <a:pt x="714" y="16763"/>
                    <a:pt x="1232" y="17932"/>
                  </a:cubicBezTo>
                  <a:cubicBezTo>
                    <a:pt x="1608" y="18779"/>
                    <a:pt x="2321" y="19660"/>
                    <a:pt x="3229" y="19660"/>
                  </a:cubicBezTo>
                  <a:cubicBezTo>
                    <a:pt x="3268" y="19660"/>
                    <a:pt x="3307" y="19658"/>
                    <a:pt x="3347" y="19655"/>
                  </a:cubicBezTo>
                  <a:cubicBezTo>
                    <a:pt x="3990" y="19601"/>
                    <a:pt x="4516" y="19110"/>
                    <a:pt x="4802" y="18539"/>
                  </a:cubicBezTo>
                  <a:cubicBezTo>
                    <a:pt x="5078" y="17968"/>
                    <a:pt x="5159" y="17325"/>
                    <a:pt x="5230" y="16692"/>
                  </a:cubicBezTo>
                  <a:cubicBezTo>
                    <a:pt x="5498" y="14496"/>
                    <a:pt x="5766" y="12300"/>
                    <a:pt x="6346" y="10176"/>
                  </a:cubicBezTo>
                  <a:cubicBezTo>
                    <a:pt x="6979" y="7847"/>
                    <a:pt x="7997" y="5535"/>
                    <a:pt x="7774" y="3143"/>
                  </a:cubicBezTo>
                  <a:cubicBezTo>
                    <a:pt x="7615" y="1395"/>
                    <a:pt x="6351" y="0"/>
                    <a:pt x="4903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0"/>
            <p:cNvSpPr/>
            <p:nvPr/>
          </p:nvSpPr>
          <p:spPr>
            <a:xfrm>
              <a:off x="5657851" y="1496339"/>
              <a:ext cx="427269" cy="395478"/>
            </a:xfrm>
            <a:custGeom>
              <a:avLst/>
              <a:gdLst/>
              <a:ahLst/>
              <a:cxnLst/>
              <a:rect l="l" t="t" r="r" b="b"/>
              <a:pathLst>
                <a:path w="28695" h="26560" extrusionOk="0">
                  <a:moveTo>
                    <a:pt x="13526" y="0"/>
                  </a:moveTo>
                  <a:cubicBezTo>
                    <a:pt x="9494" y="0"/>
                    <a:pt x="5541" y="1547"/>
                    <a:pt x="3285" y="5073"/>
                  </a:cubicBezTo>
                  <a:cubicBezTo>
                    <a:pt x="1750" y="7447"/>
                    <a:pt x="955" y="10232"/>
                    <a:pt x="482" y="13017"/>
                  </a:cubicBezTo>
                  <a:cubicBezTo>
                    <a:pt x="197" y="14686"/>
                    <a:pt x="0" y="16381"/>
                    <a:pt x="197" y="18068"/>
                  </a:cubicBezTo>
                  <a:cubicBezTo>
                    <a:pt x="384" y="19746"/>
                    <a:pt x="973" y="21415"/>
                    <a:pt x="2089" y="22682"/>
                  </a:cubicBezTo>
                  <a:cubicBezTo>
                    <a:pt x="3419" y="24200"/>
                    <a:pt x="5364" y="25039"/>
                    <a:pt x="7292" y="25654"/>
                  </a:cubicBezTo>
                  <a:cubicBezTo>
                    <a:pt x="9399" y="26326"/>
                    <a:pt x="11595" y="26559"/>
                    <a:pt x="13792" y="26559"/>
                  </a:cubicBezTo>
                  <a:cubicBezTo>
                    <a:pt x="14805" y="26559"/>
                    <a:pt x="15818" y="26510"/>
                    <a:pt x="16824" y="26431"/>
                  </a:cubicBezTo>
                  <a:cubicBezTo>
                    <a:pt x="18359" y="26324"/>
                    <a:pt x="19930" y="26127"/>
                    <a:pt x="21402" y="25654"/>
                  </a:cubicBezTo>
                  <a:cubicBezTo>
                    <a:pt x="23330" y="25039"/>
                    <a:pt x="25276" y="24209"/>
                    <a:pt x="26606" y="22682"/>
                  </a:cubicBezTo>
                  <a:cubicBezTo>
                    <a:pt x="27721" y="21415"/>
                    <a:pt x="28310" y="19746"/>
                    <a:pt x="28507" y="18068"/>
                  </a:cubicBezTo>
                  <a:cubicBezTo>
                    <a:pt x="28694" y="16390"/>
                    <a:pt x="28507" y="14686"/>
                    <a:pt x="28221" y="13017"/>
                  </a:cubicBezTo>
                  <a:cubicBezTo>
                    <a:pt x="27739" y="10232"/>
                    <a:pt x="26954" y="7447"/>
                    <a:pt x="25419" y="5073"/>
                  </a:cubicBezTo>
                  <a:cubicBezTo>
                    <a:pt x="23163" y="1547"/>
                    <a:pt x="19209" y="0"/>
                    <a:pt x="15177" y="0"/>
                  </a:cubicBezTo>
                  <a:cubicBezTo>
                    <a:pt x="14902" y="0"/>
                    <a:pt x="14627" y="8"/>
                    <a:pt x="14352" y="22"/>
                  </a:cubicBezTo>
                  <a:cubicBezTo>
                    <a:pt x="14077" y="8"/>
                    <a:pt x="13801" y="0"/>
                    <a:pt x="135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0"/>
            <p:cNvSpPr/>
            <p:nvPr/>
          </p:nvSpPr>
          <p:spPr>
            <a:xfrm>
              <a:off x="5770011" y="1593547"/>
              <a:ext cx="199496" cy="538765"/>
            </a:xfrm>
            <a:custGeom>
              <a:avLst/>
              <a:gdLst/>
              <a:ahLst/>
              <a:cxnLst/>
              <a:rect l="l" t="t" r="r" b="b"/>
              <a:pathLst>
                <a:path w="13398" h="36183" extrusionOk="0">
                  <a:moveTo>
                    <a:pt x="7203" y="0"/>
                  </a:moveTo>
                  <a:cubicBezTo>
                    <a:pt x="6918" y="9"/>
                    <a:pt x="6677" y="241"/>
                    <a:pt x="6668" y="536"/>
                  </a:cubicBezTo>
                  <a:lnTo>
                    <a:pt x="6498" y="8693"/>
                  </a:lnTo>
                  <a:lnTo>
                    <a:pt x="3062" y="7685"/>
                  </a:lnTo>
                  <a:cubicBezTo>
                    <a:pt x="2268" y="7408"/>
                    <a:pt x="1723" y="6685"/>
                    <a:pt x="1661" y="5855"/>
                  </a:cubicBezTo>
                  <a:lnTo>
                    <a:pt x="1366" y="1866"/>
                  </a:lnTo>
                  <a:cubicBezTo>
                    <a:pt x="1340" y="1535"/>
                    <a:pt x="1090" y="1276"/>
                    <a:pt x="768" y="1232"/>
                  </a:cubicBezTo>
                  <a:cubicBezTo>
                    <a:pt x="738" y="1228"/>
                    <a:pt x="708" y="1226"/>
                    <a:pt x="679" y="1226"/>
                  </a:cubicBezTo>
                  <a:cubicBezTo>
                    <a:pt x="307" y="1226"/>
                    <a:pt x="1" y="1530"/>
                    <a:pt x="1" y="1910"/>
                  </a:cubicBezTo>
                  <a:lnTo>
                    <a:pt x="1" y="7265"/>
                  </a:lnTo>
                  <a:cubicBezTo>
                    <a:pt x="1" y="8113"/>
                    <a:pt x="501" y="8872"/>
                    <a:pt x="1277" y="9202"/>
                  </a:cubicBezTo>
                  <a:lnTo>
                    <a:pt x="6436" y="11344"/>
                  </a:lnTo>
                  <a:lnTo>
                    <a:pt x="5954" y="35218"/>
                  </a:lnTo>
                  <a:cubicBezTo>
                    <a:pt x="5936" y="35745"/>
                    <a:pt x="6364" y="36182"/>
                    <a:pt x="6891" y="36182"/>
                  </a:cubicBezTo>
                  <a:lnTo>
                    <a:pt x="7507" y="36182"/>
                  </a:lnTo>
                  <a:cubicBezTo>
                    <a:pt x="8042" y="36182"/>
                    <a:pt x="8462" y="35745"/>
                    <a:pt x="8453" y="35218"/>
                  </a:cubicBezTo>
                  <a:lnTo>
                    <a:pt x="8042" y="15244"/>
                  </a:lnTo>
                  <a:lnTo>
                    <a:pt x="11934" y="14673"/>
                  </a:lnTo>
                  <a:cubicBezTo>
                    <a:pt x="12773" y="14557"/>
                    <a:pt x="13397" y="13834"/>
                    <a:pt x="13397" y="12977"/>
                  </a:cubicBezTo>
                  <a:lnTo>
                    <a:pt x="13397" y="6578"/>
                  </a:lnTo>
                  <a:cubicBezTo>
                    <a:pt x="13397" y="6132"/>
                    <a:pt x="13049" y="5766"/>
                    <a:pt x="12612" y="5748"/>
                  </a:cubicBezTo>
                  <a:cubicBezTo>
                    <a:pt x="12601" y="5747"/>
                    <a:pt x="12589" y="5747"/>
                    <a:pt x="12578" y="5747"/>
                  </a:cubicBezTo>
                  <a:cubicBezTo>
                    <a:pt x="12147" y="5747"/>
                    <a:pt x="11790" y="6080"/>
                    <a:pt x="11755" y="6507"/>
                  </a:cubicBezTo>
                  <a:lnTo>
                    <a:pt x="11648" y="11264"/>
                  </a:lnTo>
                  <a:cubicBezTo>
                    <a:pt x="11577" y="12150"/>
                    <a:pt x="10836" y="12843"/>
                    <a:pt x="9943" y="12843"/>
                  </a:cubicBezTo>
                  <a:cubicBezTo>
                    <a:pt x="9937" y="12843"/>
                    <a:pt x="9931" y="12843"/>
                    <a:pt x="9926" y="12843"/>
                  </a:cubicBezTo>
                  <a:lnTo>
                    <a:pt x="7998" y="12834"/>
                  </a:lnTo>
                  <a:lnTo>
                    <a:pt x="7748" y="536"/>
                  </a:lnTo>
                  <a:cubicBezTo>
                    <a:pt x="7739" y="241"/>
                    <a:pt x="7498" y="9"/>
                    <a:pt x="7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0"/>
            <p:cNvSpPr/>
            <p:nvPr/>
          </p:nvSpPr>
          <p:spPr>
            <a:xfrm>
              <a:off x="5657985" y="1536529"/>
              <a:ext cx="162405" cy="344212"/>
            </a:xfrm>
            <a:custGeom>
              <a:avLst/>
              <a:gdLst/>
              <a:ahLst/>
              <a:cxnLst/>
              <a:rect l="l" t="t" r="r" b="b"/>
              <a:pathLst>
                <a:path w="10907" h="23117" extrusionOk="0">
                  <a:moveTo>
                    <a:pt x="5364" y="0"/>
                  </a:moveTo>
                  <a:cubicBezTo>
                    <a:pt x="4552" y="679"/>
                    <a:pt x="3847" y="1482"/>
                    <a:pt x="3276" y="2374"/>
                  </a:cubicBezTo>
                  <a:cubicBezTo>
                    <a:pt x="1741" y="4748"/>
                    <a:pt x="955" y="7533"/>
                    <a:pt x="464" y="10318"/>
                  </a:cubicBezTo>
                  <a:cubicBezTo>
                    <a:pt x="179" y="11987"/>
                    <a:pt x="0" y="13691"/>
                    <a:pt x="188" y="15369"/>
                  </a:cubicBezTo>
                  <a:cubicBezTo>
                    <a:pt x="214" y="15619"/>
                    <a:pt x="259" y="15869"/>
                    <a:pt x="304" y="16128"/>
                  </a:cubicBezTo>
                  <a:cubicBezTo>
                    <a:pt x="509" y="16779"/>
                    <a:pt x="732" y="17431"/>
                    <a:pt x="982" y="18073"/>
                  </a:cubicBezTo>
                  <a:cubicBezTo>
                    <a:pt x="1107" y="18377"/>
                    <a:pt x="1232" y="18689"/>
                    <a:pt x="1366" y="18993"/>
                  </a:cubicBezTo>
                  <a:cubicBezTo>
                    <a:pt x="1571" y="19341"/>
                    <a:pt x="1812" y="19680"/>
                    <a:pt x="2080" y="19983"/>
                  </a:cubicBezTo>
                  <a:cubicBezTo>
                    <a:pt x="3410" y="21501"/>
                    <a:pt x="5355" y="22340"/>
                    <a:pt x="7283" y="22955"/>
                  </a:cubicBezTo>
                  <a:cubicBezTo>
                    <a:pt x="7461" y="23009"/>
                    <a:pt x="7640" y="23063"/>
                    <a:pt x="7818" y="23116"/>
                  </a:cubicBezTo>
                  <a:cubicBezTo>
                    <a:pt x="10907" y="15485"/>
                    <a:pt x="9987" y="6819"/>
                    <a:pt x="5364" y="0"/>
                  </a:cubicBezTo>
                  <a:close/>
                </a:path>
              </a:pathLst>
            </a:custGeom>
            <a:gradFill>
              <a:gsLst>
                <a:gs pos="0">
                  <a:srgbClr val="FFC83A">
                    <a:alpha val="0"/>
                  </a:srgbClr>
                </a:gs>
                <a:gs pos="100000">
                  <a:srgbClr val="FFC83A">
                    <a:alpha val="43529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0"/>
            <p:cNvSpPr/>
            <p:nvPr/>
          </p:nvSpPr>
          <p:spPr>
            <a:xfrm>
              <a:off x="5873816" y="1532702"/>
              <a:ext cx="179290" cy="277371"/>
            </a:xfrm>
            <a:custGeom>
              <a:avLst/>
              <a:gdLst/>
              <a:ahLst/>
              <a:cxnLst/>
              <a:rect l="l" t="t" r="r" b="b"/>
              <a:pathLst>
                <a:path w="12041" h="18628" extrusionOk="0">
                  <a:moveTo>
                    <a:pt x="3091" y="1"/>
                  </a:moveTo>
                  <a:cubicBezTo>
                    <a:pt x="2196" y="1"/>
                    <a:pt x="1370" y="346"/>
                    <a:pt x="732" y="1212"/>
                  </a:cubicBezTo>
                  <a:cubicBezTo>
                    <a:pt x="36" y="2158"/>
                    <a:pt x="0" y="3461"/>
                    <a:pt x="304" y="4595"/>
                  </a:cubicBezTo>
                  <a:cubicBezTo>
                    <a:pt x="616" y="5728"/>
                    <a:pt x="1223" y="6755"/>
                    <a:pt x="1759" y="7808"/>
                  </a:cubicBezTo>
                  <a:cubicBezTo>
                    <a:pt x="2553" y="9388"/>
                    <a:pt x="3178" y="11048"/>
                    <a:pt x="3624" y="12761"/>
                  </a:cubicBezTo>
                  <a:cubicBezTo>
                    <a:pt x="3927" y="13948"/>
                    <a:pt x="4150" y="15162"/>
                    <a:pt x="4686" y="16260"/>
                  </a:cubicBezTo>
                  <a:cubicBezTo>
                    <a:pt x="5230" y="17349"/>
                    <a:pt x="6159" y="18330"/>
                    <a:pt x="7355" y="18571"/>
                  </a:cubicBezTo>
                  <a:cubicBezTo>
                    <a:pt x="7542" y="18609"/>
                    <a:pt x="7730" y="18627"/>
                    <a:pt x="7916" y="18627"/>
                  </a:cubicBezTo>
                  <a:cubicBezTo>
                    <a:pt x="9268" y="18627"/>
                    <a:pt x="10560" y="17681"/>
                    <a:pt x="11219" y="16465"/>
                  </a:cubicBezTo>
                  <a:cubicBezTo>
                    <a:pt x="11960" y="15082"/>
                    <a:pt x="12040" y="13440"/>
                    <a:pt x="11951" y="11869"/>
                  </a:cubicBezTo>
                  <a:cubicBezTo>
                    <a:pt x="11790" y="9165"/>
                    <a:pt x="11139" y="6407"/>
                    <a:pt x="9604" y="4167"/>
                  </a:cubicBezTo>
                  <a:cubicBezTo>
                    <a:pt x="8537" y="2609"/>
                    <a:pt x="5551" y="1"/>
                    <a:pt x="309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0"/>
            <p:cNvSpPr/>
            <p:nvPr/>
          </p:nvSpPr>
          <p:spPr>
            <a:xfrm>
              <a:off x="5897031" y="3365717"/>
              <a:ext cx="225198" cy="277452"/>
            </a:xfrm>
            <a:custGeom>
              <a:avLst/>
              <a:gdLst/>
              <a:ahLst/>
              <a:cxnLst/>
              <a:rect l="l" t="t" r="r" b="b"/>
              <a:pathLst>
                <a:path w="18708" h="23049" extrusionOk="0">
                  <a:moveTo>
                    <a:pt x="11637" y="0"/>
                  </a:moveTo>
                  <a:cubicBezTo>
                    <a:pt x="10962" y="0"/>
                    <a:pt x="10510" y="788"/>
                    <a:pt x="10273" y="1463"/>
                  </a:cubicBezTo>
                  <a:cubicBezTo>
                    <a:pt x="9292" y="4239"/>
                    <a:pt x="8631" y="7121"/>
                    <a:pt x="8301" y="10049"/>
                  </a:cubicBezTo>
                  <a:cubicBezTo>
                    <a:pt x="8337" y="8817"/>
                    <a:pt x="8239" y="7586"/>
                    <a:pt x="8015" y="6372"/>
                  </a:cubicBezTo>
                  <a:cubicBezTo>
                    <a:pt x="7873" y="5613"/>
                    <a:pt x="7560" y="4739"/>
                    <a:pt x="6811" y="4560"/>
                  </a:cubicBezTo>
                  <a:cubicBezTo>
                    <a:pt x="6731" y="4542"/>
                    <a:pt x="6650" y="4533"/>
                    <a:pt x="6570" y="4533"/>
                  </a:cubicBezTo>
                  <a:cubicBezTo>
                    <a:pt x="6145" y="4533"/>
                    <a:pt x="5724" y="4776"/>
                    <a:pt x="5454" y="5113"/>
                  </a:cubicBezTo>
                  <a:cubicBezTo>
                    <a:pt x="5133" y="5524"/>
                    <a:pt x="4972" y="6033"/>
                    <a:pt x="4865" y="6532"/>
                  </a:cubicBezTo>
                  <a:cubicBezTo>
                    <a:pt x="4347" y="8889"/>
                    <a:pt x="4508" y="11343"/>
                    <a:pt x="5347" y="13610"/>
                  </a:cubicBezTo>
                  <a:cubicBezTo>
                    <a:pt x="4865" y="12682"/>
                    <a:pt x="4187" y="11861"/>
                    <a:pt x="3366" y="11227"/>
                  </a:cubicBezTo>
                  <a:cubicBezTo>
                    <a:pt x="3035" y="10968"/>
                    <a:pt x="2652" y="10727"/>
                    <a:pt x="2232" y="10727"/>
                  </a:cubicBezTo>
                  <a:cubicBezTo>
                    <a:pt x="2224" y="10727"/>
                    <a:pt x="2215" y="10727"/>
                    <a:pt x="2207" y="10727"/>
                  </a:cubicBezTo>
                  <a:cubicBezTo>
                    <a:pt x="1382" y="10727"/>
                    <a:pt x="811" y="11592"/>
                    <a:pt x="599" y="12396"/>
                  </a:cubicBezTo>
                  <a:cubicBezTo>
                    <a:pt x="1" y="14645"/>
                    <a:pt x="849" y="17073"/>
                    <a:pt x="2277" y="18902"/>
                  </a:cubicBezTo>
                  <a:cubicBezTo>
                    <a:pt x="3458" y="20423"/>
                    <a:pt x="5794" y="23049"/>
                    <a:pt x="7971" y="23049"/>
                  </a:cubicBezTo>
                  <a:cubicBezTo>
                    <a:pt x="8260" y="23049"/>
                    <a:pt x="8547" y="23002"/>
                    <a:pt x="8828" y="22901"/>
                  </a:cubicBezTo>
                  <a:cubicBezTo>
                    <a:pt x="11353" y="21999"/>
                    <a:pt x="13683" y="20384"/>
                    <a:pt x="15521" y="18429"/>
                  </a:cubicBezTo>
                  <a:cubicBezTo>
                    <a:pt x="16539" y="17332"/>
                    <a:pt x="17413" y="16118"/>
                    <a:pt x="18127" y="14797"/>
                  </a:cubicBezTo>
                  <a:cubicBezTo>
                    <a:pt x="18386" y="14315"/>
                    <a:pt x="18618" y="13806"/>
                    <a:pt x="18663" y="13262"/>
                  </a:cubicBezTo>
                  <a:cubicBezTo>
                    <a:pt x="18708" y="12717"/>
                    <a:pt x="18520" y="12128"/>
                    <a:pt x="18074" y="11816"/>
                  </a:cubicBezTo>
                  <a:cubicBezTo>
                    <a:pt x="17835" y="11650"/>
                    <a:pt x="17563" y="11583"/>
                    <a:pt x="17280" y="11583"/>
                  </a:cubicBezTo>
                  <a:cubicBezTo>
                    <a:pt x="16772" y="11583"/>
                    <a:pt x="16227" y="11798"/>
                    <a:pt x="15762" y="12039"/>
                  </a:cubicBezTo>
                  <a:cubicBezTo>
                    <a:pt x="14415" y="12744"/>
                    <a:pt x="13165" y="13646"/>
                    <a:pt x="12067" y="14699"/>
                  </a:cubicBezTo>
                  <a:cubicBezTo>
                    <a:pt x="13540" y="12869"/>
                    <a:pt x="14674" y="10799"/>
                    <a:pt x="15414" y="8567"/>
                  </a:cubicBezTo>
                  <a:cubicBezTo>
                    <a:pt x="15620" y="7943"/>
                    <a:pt x="15789" y="7273"/>
                    <a:pt x="15637" y="6648"/>
                  </a:cubicBezTo>
                  <a:cubicBezTo>
                    <a:pt x="15496" y="6059"/>
                    <a:pt x="14977" y="5524"/>
                    <a:pt x="14380" y="5524"/>
                  </a:cubicBezTo>
                  <a:cubicBezTo>
                    <a:pt x="14336" y="5524"/>
                    <a:pt x="14291" y="5527"/>
                    <a:pt x="14245" y="5533"/>
                  </a:cubicBezTo>
                  <a:cubicBezTo>
                    <a:pt x="13594" y="5622"/>
                    <a:pt x="13210" y="6274"/>
                    <a:pt x="12906" y="6854"/>
                  </a:cubicBezTo>
                  <a:lnTo>
                    <a:pt x="11121" y="10370"/>
                  </a:lnTo>
                  <a:cubicBezTo>
                    <a:pt x="11612" y="7684"/>
                    <a:pt x="12103" y="4997"/>
                    <a:pt x="12585" y="2302"/>
                  </a:cubicBezTo>
                  <a:cubicBezTo>
                    <a:pt x="12674" y="1856"/>
                    <a:pt x="12746" y="1392"/>
                    <a:pt x="12648" y="945"/>
                  </a:cubicBezTo>
                  <a:cubicBezTo>
                    <a:pt x="12549" y="490"/>
                    <a:pt x="12210" y="71"/>
                    <a:pt x="11755" y="8"/>
                  </a:cubicBezTo>
                  <a:cubicBezTo>
                    <a:pt x="11715" y="3"/>
                    <a:pt x="11676" y="0"/>
                    <a:pt x="11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0"/>
            <p:cNvSpPr/>
            <p:nvPr/>
          </p:nvSpPr>
          <p:spPr>
            <a:xfrm>
              <a:off x="5924009" y="3393044"/>
              <a:ext cx="181032" cy="250175"/>
            </a:xfrm>
            <a:custGeom>
              <a:avLst/>
              <a:gdLst/>
              <a:ahLst/>
              <a:cxnLst/>
              <a:rect l="l" t="t" r="r" b="b"/>
              <a:pathLst>
                <a:path w="15039" h="20783" extrusionOk="0">
                  <a:moveTo>
                    <a:pt x="9031" y="1"/>
                  </a:moveTo>
                  <a:cubicBezTo>
                    <a:pt x="8970" y="1"/>
                    <a:pt x="8910" y="38"/>
                    <a:pt x="8898" y="121"/>
                  </a:cubicBezTo>
                  <a:lnTo>
                    <a:pt x="6203" y="12991"/>
                  </a:lnTo>
                  <a:cubicBezTo>
                    <a:pt x="5730" y="12572"/>
                    <a:pt x="5346" y="11947"/>
                    <a:pt x="5096" y="11197"/>
                  </a:cubicBezTo>
                  <a:cubicBezTo>
                    <a:pt x="4855" y="10447"/>
                    <a:pt x="4775" y="9644"/>
                    <a:pt x="4686" y="8868"/>
                  </a:cubicBezTo>
                  <a:lnTo>
                    <a:pt x="4177" y="4066"/>
                  </a:lnTo>
                  <a:cubicBezTo>
                    <a:pt x="4169" y="3980"/>
                    <a:pt x="4108" y="3941"/>
                    <a:pt x="4047" y="3941"/>
                  </a:cubicBezTo>
                  <a:cubicBezTo>
                    <a:pt x="3974" y="3941"/>
                    <a:pt x="3899" y="3996"/>
                    <a:pt x="3909" y="4093"/>
                  </a:cubicBezTo>
                  <a:lnTo>
                    <a:pt x="4418" y="8895"/>
                  </a:lnTo>
                  <a:cubicBezTo>
                    <a:pt x="4507" y="9689"/>
                    <a:pt x="4587" y="10501"/>
                    <a:pt x="4837" y="11277"/>
                  </a:cubicBezTo>
                  <a:cubicBezTo>
                    <a:pt x="5114" y="12134"/>
                    <a:pt x="5578" y="12839"/>
                    <a:pt x="6140" y="13286"/>
                  </a:cubicBezTo>
                  <a:lnTo>
                    <a:pt x="6087" y="13527"/>
                  </a:lnTo>
                  <a:cubicBezTo>
                    <a:pt x="5783" y="14981"/>
                    <a:pt x="5471" y="16481"/>
                    <a:pt x="5346" y="17989"/>
                  </a:cubicBezTo>
                  <a:cubicBezTo>
                    <a:pt x="4418" y="17775"/>
                    <a:pt x="3508" y="17159"/>
                    <a:pt x="2776" y="16222"/>
                  </a:cubicBezTo>
                  <a:cubicBezTo>
                    <a:pt x="2062" y="15329"/>
                    <a:pt x="1562" y="14232"/>
                    <a:pt x="1125" y="13268"/>
                  </a:cubicBezTo>
                  <a:cubicBezTo>
                    <a:pt x="759" y="12465"/>
                    <a:pt x="348" y="11554"/>
                    <a:pt x="277" y="10608"/>
                  </a:cubicBezTo>
                  <a:cubicBezTo>
                    <a:pt x="268" y="10537"/>
                    <a:pt x="205" y="10483"/>
                    <a:pt x="125" y="10483"/>
                  </a:cubicBezTo>
                  <a:cubicBezTo>
                    <a:pt x="54" y="10492"/>
                    <a:pt x="0" y="10555"/>
                    <a:pt x="0" y="10626"/>
                  </a:cubicBezTo>
                  <a:cubicBezTo>
                    <a:pt x="71" y="11617"/>
                    <a:pt x="500" y="12545"/>
                    <a:pt x="875" y="13375"/>
                  </a:cubicBezTo>
                  <a:cubicBezTo>
                    <a:pt x="1321" y="14357"/>
                    <a:pt x="1830" y="15463"/>
                    <a:pt x="2561" y="16392"/>
                  </a:cubicBezTo>
                  <a:cubicBezTo>
                    <a:pt x="3347" y="17382"/>
                    <a:pt x="4329" y="18034"/>
                    <a:pt x="5328" y="18257"/>
                  </a:cubicBezTo>
                  <a:cubicBezTo>
                    <a:pt x="5301" y="18658"/>
                    <a:pt x="5293" y="19060"/>
                    <a:pt x="5301" y="19471"/>
                  </a:cubicBezTo>
                  <a:cubicBezTo>
                    <a:pt x="5310" y="19899"/>
                    <a:pt x="5337" y="20327"/>
                    <a:pt x="5391" y="20756"/>
                  </a:cubicBezTo>
                  <a:cubicBezTo>
                    <a:pt x="5489" y="20774"/>
                    <a:pt x="5578" y="20783"/>
                    <a:pt x="5667" y="20783"/>
                  </a:cubicBezTo>
                  <a:cubicBezTo>
                    <a:pt x="5614" y="20345"/>
                    <a:pt x="5578" y="19899"/>
                    <a:pt x="5569" y="19462"/>
                  </a:cubicBezTo>
                  <a:cubicBezTo>
                    <a:pt x="5560" y="18846"/>
                    <a:pt x="5596" y="18230"/>
                    <a:pt x="5658" y="17623"/>
                  </a:cubicBezTo>
                  <a:cubicBezTo>
                    <a:pt x="9675" y="16989"/>
                    <a:pt x="13147" y="14464"/>
                    <a:pt x="14985" y="10840"/>
                  </a:cubicBezTo>
                  <a:cubicBezTo>
                    <a:pt x="15039" y="10732"/>
                    <a:pt x="14948" y="10640"/>
                    <a:pt x="14858" y="10640"/>
                  </a:cubicBezTo>
                  <a:cubicBezTo>
                    <a:pt x="14814" y="10640"/>
                    <a:pt x="14770" y="10662"/>
                    <a:pt x="14744" y="10715"/>
                  </a:cubicBezTo>
                  <a:cubicBezTo>
                    <a:pt x="12950" y="14241"/>
                    <a:pt x="9585" y="16704"/>
                    <a:pt x="5685" y="17338"/>
                  </a:cubicBezTo>
                  <a:cubicBezTo>
                    <a:pt x="5837" y="16070"/>
                    <a:pt x="6096" y="14803"/>
                    <a:pt x="6355" y="13580"/>
                  </a:cubicBezTo>
                  <a:lnTo>
                    <a:pt x="6604" y="12366"/>
                  </a:lnTo>
                  <a:cubicBezTo>
                    <a:pt x="7988" y="11697"/>
                    <a:pt x="9282" y="10555"/>
                    <a:pt x="10264" y="9135"/>
                  </a:cubicBezTo>
                  <a:cubicBezTo>
                    <a:pt x="11192" y="7788"/>
                    <a:pt x="11879" y="6279"/>
                    <a:pt x="12540" y="4825"/>
                  </a:cubicBezTo>
                  <a:cubicBezTo>
                    <a:pt x="12569" y="4725"/>
                    <a:pt x="12486" y="4648"/>
                    <a:pt x="12403" y="4648"/>
                  </a:cubicBezTo>
                  <a:cubicBezTo>
                    <a:pt x="12360" y="4648"/>
                    <a:pt x="12317" y="4669"/>
                    <a:pt x="12290" y="4718"/>
                  </a:cubicBezTo>
                  <a:cubicBezTo>
                    <a:pt x="11629" y="6163"/>
                    <a:pt x="10933" y="7663"/>
                    <a:pt x="10032" y="8975"/>
                  </a:cubicBezTo>
                  <a:cubicBezTo>
                    <a:pt x="9139" y="10296"/>
                    <a:pt x="7943" y="11367"/>
                    <a:pt x="6685" y="12036"/>
                  </a:cubicBezTo>
                  <a:lnTo>
                    <a:pt x="9166" y="175"/>
                  </a:lnTo>
                  <a:cubicBezTo>
                    <a:pt x="9197" y="67"/>
                    <a:pt x="9113" y="1"/>
                    <a:pt x="9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0"/>
            <p:cNvSpPr/>
            <p:nvPr/>
          </p:nvSpPr>
          <p:spPr>
            <a:xfrm>
              <a:off x="5550857" y="3526212"/>
              <a:ext cx="641177" cy="290838"/>
            </a:xfrm>
            <a:custGeom>
              <a:avLst/>
              <a:gdLst/>
              <a:ahLst/>
              <a:cxnLst/>
              <a:rect l="l" t="t" r="r" b="b"/>
              <a:pathLst>
                <a:path w="53265" h="24161" extrusionOk="0">
                  <a:moveTo>
                    <a:pt x="38018" y="1"/>
                  </a:moveTo>
                  <a:cubicBezTo>
                    <a:pt x="37229" y="1"/>
                    <a:pt x="36456" y="282"/>
                    <a:pt x="35941" y="876"/>
                  </a:cubicBezTo>
                  <a:cubicBezTo>
                    <a:pt x="35192" y="1751"/>
                    <a:pt x="35174" y="2902"/>
                    <a:pt x="35459" y="4062"/>
                  </a:cubicBezTo>
                  <a:cubicBezTo>
                    <a:pt x="35192" y="3509"/>
                    <a:pt x="34844" y="3009"/>
                    <a:pt x="34424" y="2581"/>
                  </a:cubicBezTo>
                  <a:cubicBezTo>
                    <a:pt x="33739" y="1896"/>
                    <a:pt x="32767" y="1441"/>
                    <a:pt x="31824" y="1441"/>
                  </a:cubicBezTo>
                  <a:cubicBezTo>
                    <a:pt x="31415" y="1441"/>
                    <a:pt x="31012" y="1526"/>
                    <a:pt x="30640" y="1715"/>
                  </a:cubicBezTo>
                  <a:cubicBezTo>
                    <a:pt x="29533" y="2277"/>
                    <a:pt x="28980" y="3589"/>
                    <a:pt x="28962" y="4812"/>
                  </a:cubicBezTo>
                  <a:cubicBezTo>
                    <a:pt x="28962" y="5312"/>
                    <a:pt x="29025" y="5803"/>
                    <a:pt x="29141" y="6284"/>
                  </a:cubicBezTo>
                  <a:cubicBezTo>
                    <a:pt x="28757" y="5508"/>
                    <a:pt x="28186" y="4848"/>
                    <a:pt x="27481" y="4348"/>
                  </a:cubicBezTo>
                  <a:cubicBezTo>
                    <a:pt x="26834" y="3911"/>
                    <a:pt x="26037" y="3675"/>
                    <a:pt x="25254" y="3675"/>
                  </a:cubicBezTo>
                  <a:cubicBezTo>
                    <a:pt x="24438" y="3675"/>
                    <a:pt x="23637" y="3931"/>
                    <a:pt x="23036" y="4482"/>
                  </a:cubicBezTo>
                  <a:cubicBezTo>
                    <a:pt x="22134" y="5312"/>
                    <a:pt x="21947" y="6820"/>
                    <a:pt x="22536" y="7846"/>
                  </a:cubicBezTo>
                  <a:cubicBezTo>
                    <a:pt x="21876" y="7239"/>
                    <a:pt x="21126" y="6749"/>
                    <a:pt x="20305" y="6374"/>
                  </a:cubicBezTo>
                  <a:cubicBezTo>
                    <a:pt x="19423" y="5982"/>
                    <a:pt x="18450" y="5751"/>
                    <a:pt x="17487" y="5751"/>
                  </a:cubicBezTo>
                  <a:cubicBezTo>
                    <a:pt x="16891" y="5751"/>
                    <a:pt x="16299" y="5840"/>
                    <a:pt x="15735" y="6035"/>
                  </a:cubicBezTo>
                  <a:cubicBezTo>
                    <a:pt x="14254" y="6543"/>
                    <a:pt x="13022" y="7873"/>
                    <a:pt x="12853" y="9426"/>
                  </a:cubicBezTo>
                  <a:cubicBezTo>
                    <a:pt x="12799" y="9971"/>
                    <a:pt x="12879" y="10515"/>
                    <a:pt x="13093" y="11015"/>
                  </a:cubicBezTo>
                  <a:cubicBezTo>
                    <a:pt x="12597" y="10816"/>
                    <a:pt x="12070" y="10713"/>
                    <a:pt x="11540" y="10713"/>
                  </a:cubicBezTo>
                  <a:cubicBezTo>
                    <a:pt x="11260" y="10713"/>
                    <a:pt x="10979" y="10742"/>
                    <a:pt x="10702" y="10801"/>
                  </a:cubicBezTo>
                  <a:cubicBezTo>
                    <a:pt x="8934" y="11175"/>
                    <a:pt x="7506" y="12809"/>
                    <a:pt x="7373" y="14611"/>
                  </a:cubicBezTo>
                  <a:cubicBezTo>
                    <a:pt x="7265" y="16022"/>
                    <a:pt x="7944" y="17441"/>
                    <a:pt x="9050" y="18306"/>
                  </a:cubicBezTo>
                  <a:cubicBezTo>
                    <a:pt x="7781" y="17633"/>
                    <a:pt x="6405" y="17128"/>
                    <a:pt x="5016" y="17128"/>
                  </a:cubicBezTo>
                  <a:cubicBezTo>
                    <a:pt x="4656" y="17128"/>
                    <a:pt x="4296" y="17162"/>
                    <a:pt x="3936" y="17235"/>
                  </a:cubicBezTo>
                  <a:cubicBezTo>
                    <a:pt x="1812" y="17664"/>
                    <a:pt x="1" y="20047"/>
                    <a:pt x="920" y="22019"/>
                  </a:cubicBezTo>
                  <a:cubicBezTo>
                    <a:pt x="1375" y="23028"/>
                    <a:pt x="2419" y="23679"/>
                    <a:pt x="3499" y="23956"/>
                  </a:cubicBezTo>
                  <a:cubicBezTo>
                    <a:pt x="4133" y="24114"/>
                    <a:pt x="4789" y="24160"/>
                    <a:pt x="5448" y="24160"/>
                  </a:cubicBezTo>
                  <a:cubicBezTo>
                    <a:pt x="5902" y="24160"/>
                    <a:pt x="6358" y="24138"/>
                    <a:pt x="6810" y="24117"/>
                  </a:cubicBezTo>
                  <a:lnTo>
                    <a:pt x="45081" y="22171"/>
                  </a:lnTo>
                  <a:cubicBezTo>
                    <a:pt x="48311" y="22010"/>
                    <a:pt x="51855" y="21386"/>
                    <a:pt x="51364" y="17601"/>
                  </a:cubicBezTo>
                  <a:cubicBezTo>
                    <a:pt x="51078" y="15370"/>
                    <a:pt x="53265" y="10560"/>
                    <a:pt x="50034" y="9471"/>
                  </a:cubicBezTo>
                  <a:cubicBezTo>
                    <a:pt x="49849" y="9409"/>
                    <a:pt x="49660" y="9381"/>
                    <a:pt x="49472" y="9381"/>
                  </a:cubicBezTo>
                  <a:cubicBezTo>
                    <a:pt x="48674" y="9381"/>
                    <a:pt x="47895" y="9895"/>
                    <a:pt x="47490" y="10595"/>
                  </a:cubicBezTo>
                  <a:cubicBezTo>
                    <a:pt x="47562" y="9747"/>
                    <a:pt x="47446" y="8891"/>
                    <a:pt x="47124" y="8105"/>
                  </a:cubicBezTo>
                  <a:cubicBezTo>
                    <a:pt x="46616" y="6874"/>
                    <a:pt x="45429" y="5874"/>
                    <a:pt x="44099" y="5856"/>
                  </a:cubicBezTo>
                  <a:cubicBezTo>
                    <a:pt x="43064" y="5865"/>
                    <a:pt x="42135" y="6490"/>
                    <a:pt x="41725" y="7436"/>
                  </a:cubicBezTo>
                  <a:cubicBezTo>
                    <a:pt x="41885" y="6329"/>
                    <a:pt x="41993" y="5222"/>
                    <a:pt x="41841" y="4116"/>
                  </a:cubicBezTo>
                  <a:cubicBezTo>
                    <a:pt x="41662" y="2714"/>
                    <a:pt x="41011" y="1304"/>
                    <a:pt x="39824" y="528"/>
                  </a:cubicBezTo>
                  <a:cubicBezTo>
                    <a:pt x="39295" y="182"/>
                    <a:pt x="38651" y="1"/>
                    <a:pt x="38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0"/>
            <p:cNvSpPr/>
            <p:nvPr/>
          </p:nvSpPr>
          <p:spPr>
            <a:xfrm>
              <a:off x="5628865" y="3618366"/>
              <a:ext cx="546093" cy="198161"/>
            </a:xfrm>
            <a:custGeom>
              <a:avLst/>
              <a:gdLst/>
              <a:ahLst/>
              <a:cxnLst/>
              <a:rect l="l" t="t" r="r" b="b"/>
              <a:pathLst>
                <a:path w="45366" h="16462" extrusionOk="0">
                  <a:moveTo>
                    <a:pt x="30694" y="1"/>
                  </a:moveTo>
                  <a:cubicBezTo>
                    <a:pt x="29875" y="1"/>
                    <a:pt x="29010" y="456"/>
                    <a:pt x="28480" y="1120"/>
                  </a:cubicBezTo>
                  <a:cubicBezTo>
                    <a:pt x="27766" y="2030"/>
                    <a:pt x="27525" y="3199"/>
                    <a:pt x="27337" y="4350"/>
                  </a:cubicBezTo>
                  <a:cubicBezTo>
                    <a:pt x="27493" y="2889"/>
                    <a:pt x="26319" y="1786"/>
                    <a:pt x="25027" y="1786"/>
                  </a:cubicBezTo>
                  <a:cubicBezTo>
                    <a:pt x="24615" y="1786"/>
                    <a:pt x="24191" y="1898"/>
                    <a:pt x="23794" y="2146"/>
                  </a:cubicBezTo>
                  <a:cubicBezTo>
                    <a:pt x="22536" y="2940"/>
                    <a:pt x="22375" y="4913"/>
                    <a:pt x="23294" y="6082"/>
                  </a:cubicBezTo>
                  <a:cubicBezTo>
                    <a:pt x="22402" y="5091"/>
                    <a:pt x="21438" y="4118"/>
                    <a:pt x="20224" y="3592"/>
                  </a:cubicBezTo>
                  <a:cubicBezTo>
                    <a:pt x="19692" y="3363"/>
                    <a:pt x="19101" y="3235"/>
                    <a:pt x="18520" y="3235"/>
                  </a:cubicBezTo>
                  <a:cubicBezTo>
                    <a:pt x="17766" y="3235"/>
                    <a:pt x="17028" y="3451"/>
                    <a:pt x="16458" y="3940"/>
                  </a:cubicBezTo>
                  <a:cubicBezTo>
                    <a:pt x="15851" y="4458"/>
                    <a:pt x="15556" y="5332"/>
                    <a:pt x="15663" y="6118"/>
                  </a:cubicBezTo>
                  <a:cubicBezTo>
                    <a:pt x="15387" y="5671"/>
                    <a:pt x="15065" y="5252"/>
                    <a:pt x="14691" y="4886"/>
                  </a:cubicBezTo>
                  <a:cubicBezTo>
                    <a:pt x="14064" y="4282"/>
                    <a:pt x="13221" y="3848"/>
                    <a:pt x="12364" y="3848"/>
                  </a:cubicBezTo>
                  <a:cubicBezTo>
                    <a:pt x="12220" y="3848"/>
                    <a:pt x="12076" y="3861"/>
                    <a:pt x="11933" y="3886"/>
                  </a:cubicBezTo>
                  <a:cubicBezTo>
                    <a:pt x="10657" y="4118"/>
                    <a:pt x="9764" y="5368"/>
                    <a:pt x="9532" y="6644"/>
                  </a:cubicBezTo>
                  <a:cubicBezTo>
                    <a:pt x="9300" y="7929"/>
                    <a:pt x="9586" y="9232"/>
                    <a:pt x="9871" y="10500"/>
                  </a:cubicBezTo>
                  <a:cubicBezTo>
                    <a:pt x="9380" y="9732"/>
                    <a:pt x="8863" y="8938"/>
                    <a:pt x="8086" y="8456"/>
                  </a:cubicBezTo>
                  <a:cubicBezTo>
                    <a:pt x="7693" y="8205"/>
                    <a:pt x="7211" y="8058"/>
                    <a:pt x="6745" y="8058"/>
                  </a:cubicBezTo>
                  <a:cubicBezTo>
                    <a:pt x="6300" y="8058"/>
                    <a:pt x="5869" y="8191"/>
                    <a:pt x="5542" y="8492"/>
                  </a:cubicBezTo>
                  <a:cubicBezTo>
                    <a:pt x="4641" y="9304"/>
                    <a:pt x="5016" y="10875"/>
                    <a:pt x="5891" y="11722"/>
                  </a:cubicBezTo>
                  <a:cubicBezTo>
                    <a:pt x="5413" y="11555"/>
                    <a:pt x="4921" y="11473"/>
                    <a:pt x="4433" y="11473"/>
                  </a:cubicBezTo>
                  <a:cubicBezTo>
                    <a:pt x="3259" y="11473"/>
                    <a:pt x="2112" y="11944"/>
                    <a:pt x="1267" y="12820"/>
                  </a:cubicBezTo>
                  <a:cubicBezTo>
                    <a:pt x="375" y="13784"/>
                    <a:pt x="0" y="15167"/>
                    <a:pt x="214" y="16462"/>
                  </a:cubicBezTo>
                  <a:lnTo>
                    <a:pt x="321" y="16453"/>
                  </a:lnTo>
                  <a:lnTo>
                    <a:pt x="38592" y="14516"/>
                  </a:lnTo>
                  <a:cubicBezTo>
                    <a:pt x="41823" y="14346"/>
                    <a:pt x="45366" y="13731"/>
                    <a:pt x="44875" y="9946"/>
                  </a:cubicBezTo>
                  <a:cubicBezTo>
                    <a:pt x="44759" y="9072"/>
                    <a:pt x="45027" y="7804"/>
                    <a:pt x="45205" y="6510"/>
                  </a:cubicBezTo>
                  <a:cubicBezTo>
                    <a:pt x="44364" y="6040"/>
                    <a:pt x="43424" y="5796"/>
                    <a:pt x="42470" y="5796"/>
                  </a:cubicBezTo>
                  <a:cubicBezTo>
                    <a:pt x="42320" y="5796"/>
                    <a:pt x="42169" y="5802"/>
                    <a:pt x="42019" y="5814"/>
                  </a:cubicBezTo>
                  <a:cubicBezTo>
                    <a:pt x="40296" y="6010"/>
                    <a:pt x="38779" y="7064"/>
                    <a:pt x="38003" y="8625"/>
                  </a:cubicBezTo>
                  <a:cubicBezTo>
                    <a:pt x="38154" y="7501"/>
                    <a:pt x="38297" y="6359"/>
                    <a:pt x="38092" y="5252"/>
                  </a:cubicBezTo>
                  <a:cubicBezTo>
                    <a:pt x="37887" y="4136"/>
                    <a:pt x="37271" y="3038"/>
                    <a:pt x="36253" y="2548"/>
                  </a:cubicBezTo>
                  <a:cubicBezTo>
                    <a:pt x="35922" y="2388"/>
                    <a:pt x="35563" y="2314"/>
                    <a:pt x="35201" y="2314"/>
                  </a:cubicBezTo>
                  <a:cubicBezTo>
                    <a:pt x="33990" y="2314"/>
                    <a:pt x="32753" y="3141"/>
                    <a:pt x="32451" y="4332"/>
                  </a:cubicBezTo>
                  <a:lnTo>
                    <a:pt x="32451" y="4332"/>
                  </a:lnTo>
                  <a:cubicBezTo>
                    <a:pt x="32779" y="2924"/>
                    <a:pt x="32967" y="1177"/>
                    <a:pt x="31800" y="343"/>
                  </a:cubicBezTo>
                  <a:cubicBezTo>
                    <a:pt x="31470" y="106"/>
                    <a:pt x="31087" y="1"/>
                    <a:pt x="30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0"/>
            <p:cNvSpPr/>
            <p:nvPr/>
          </p:nvSpPr>
          <p:spPr>
            <a:xfrm>
              <a:off x="5744361" y="3686286"/>
              <a:ext cx="416534" cy="123914"/>
            </a:xfrm>
            <a:custGeom>
              <a:avLst/>
              <a:gdLst/>
              <a:ahLst/>
              <a:cxnLst/>
              <a:rect l="l" t="t" r="r" b="b"/>
              <a:pathLst>
                <a:path w="34603" h="10294" extrusionOk="0">
                  <a:moveTo>
                    <a:pt x="19822" y="0"/>
                  </a:moveTo>
                  <a:cubicBezTo>
                    <a:pt x="18906" y="0"/>
                    <a:pt x="18088" y="776"/>
                    <a:pt x="17770" y="1654"/>
                  </a:cubicBezTo>
                  <a:cubicBezTo>
                    <a:pt x="17440" y="2600"/>
                    <a:pt x="17538" y="3635"/>
                    <a:pt x="17645" y="4635"/>
                  </a:cubicBezTo>
                  <a:cubicBezTo>
                    <a:pt x="17332" y="3147"/>
                    <a:pt x="15859" y="2022"/>
                    <a:pt x="14351" y="2022"/>
                  </a:cubicBezTo>
                  <a:cubicBezTo>
                    <a:pt x="14184" y="2022"/>
                    <a:pt x="14018" y="2036"/>
                    <a:pt x="13852" y="2064"/>
                  </a:cubicBezTo>
                  <a:cubicBezTo>
                    <a:pt x="12433" y="2305"/>
                    <a:pt x="11291" y="3617"/>
                    <a:pt x="11130" y="5036"/>
                  </a:cubicBezTo>
                  <a:cubicBezTo>
                    <a:pt x="10929" y="3584"/>
                    <a:pt x="9596" y="2304"/>
                    <a:pt x="8114" y="2304"/>
                  </a:cubicBezTo>
                  <a:cubicBezTo>
                    <a:pt x="8084" y="2304"/>
                    <a:pt x="8054" y="2304"/>
                    <a:pt x="8024" y="2305"/>
                  </a:cubicBezTo>
                  <a:cubicBezTo>
                    <a:pt x="6266" y="2368"/>
                    <a:pt x="4811" y="4251"/>
                    <a:pt x="5186" y="5964"/>
                  </a:cubicBezTo>
                  <a:cubicBezTo>
                    <a:pt x="4768" y="5224"/>
                    <a:pt x="3928" y="4851"/>
                    <a:pt x="3079" y="4851"/>
                  </a:cubicBezTo>
                  <a:cubicBezTo>
                    <a:pt x="2494" y="4851"/>
                    <a:pt x="1905" y="5028"/>
                    <a:pt x="1446" y="5384"/>
                  </a:cubicBezTo>
                  <a:cubicBezTo>
                    <a:pt x="313" y="6268"/>
                    <a:pt x="0" y="7937"/>
                    <a:pt x="482" y="9293"/>
                  </a:cubicBezTo>
                  <a:cubicBezTo>
                    <a:pt x="607" y="9642"/>
                    <a:pt x="786" y="9981"/>
                    <a:pt x="1000" y="10293"/>
                  </a:cubicBezTo>
                  <a:lnTo>
                    <a:pt x="28998" y="8874"/>
                  </a:lnTo>
                  <a:cubicBezTo>
                    <a:pt x="31166" y="8767"/>
                    <a:pt x="33460" y="8446"/>
                    <a:pt x="34603" y="7125"/>
                  </a:cubicBezTo>
                  <a:cubicBezTo>
                    <a:pt x="33880" y="6161"/>
                    <a:pt x="32577" y="5438"/>
                    <a:pt x="31577" y="5268"/>
                  </a:cubicBezTo>
                  <a:cubicBezTo>
                    <a:pt x="31324" y="5227"/>
                    <a:pt x="31070" y="5207"/>
                    <a:pt x="30819" y="5207"/>
                  </a:cubicBezTo>
                  <a:cubicBezTo>
                    <a:pt x="29280" y="5207"/>
                    <a:pt x="27818" y="5963"/>
                    <a:pt x="26936" y="7267"/>
                  </a:cubicBezTo>
                  <a:cubicBezTo>
                    <a:pt x="26945" y="6152"/>
                    <a:pt x="26954" y="5001"/>
                    <a:pt x="26570" y="3947"/>
                  </a:cubicBezTo>
                  <a:cubicBezTo>
                    <a:pt x="26186" y="2894"/>
                    <a:pt x="25321" y="1948"/>
                    <a:pt x="24214" y="1796"/>
                  </a:cubicBezTo>
                  <a:cubicBezTo>
                    <a:pt x="24135" y="1786"/>
                    <a:pt x="24056" y="1781"/>
                    <a:pt x="23977" y="1781"/>
                  </a:cubicBezTo>
                  <a:cubicBezTo>
                    <a:pt x="23041" y="1781"/>
                    <a:pt x="22107" y="2488"/>
                    <a:pt x="22001" y="3385"/>
                  </a:cubicBezTo>
                  <a:cubicBezTo>
                    <a:pt x="22001" y="2716"/>
                    <a:pt x="21947" y="2037"/>
                    <a:pt x="21697" y="1422"/>
                  </a:cubicBezTo>
                  <a:cubicBezTo>
                    <a:pt x="21394" y="717"/>
                    <a:pt x="20778" y="101"/>
                    <a:pt x="20010" y="11"/>
                  </a:cubicBezTo>
                  <a:cubicBezTo>
                    <a:pt x="19947" y="4"/>
                    <a:pt x="19884" y="0"/>
                    <a:pt x="19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0"/>
            <p:cNvSpPr/>
            <p:nvPr/>
          </p:nvSpPr>
          <p:spPr>
            <a:xfrm>
              <a:off x="3200408" y="3154846"/>
              <a:ext cx="330320" cy="170798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0"/>
            <p:cNvSpPr/>
            <p:nvPr/>
          </p:nvSpPr>
          <p:spPr>
            <a:xfrm>
              <a:off x="3287490" y="3200530"/>
              <a:ext cx="393747" cy="157373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0"/>
            <p:cNvSpPr/>
            <p:nvPr/>
          </p:nvSpPr>
          <p:spPr>
            <a:xfrm>
              <a:off x="3781456" y="1885242"/>
              <a:ext cx="280643" cy="176355"/>
            </a:xfrm>
            <a:custGeom>
              <a:avLst/>
              <a:gdLst/>
              <a:ahLst/>
              <a:cxnLst/>
              <a:rect l="l" t="t" r="r" b="b"/>
              <a:pathLst>
                <a:path w="24946" h="15676" extrusionOk="0">
                  <a:moveTo>
                    <a:pt x="13586" y="0"/>
                  </a:moveTo>
                  <a:cubicBezTo>
                    <a:pt x="13362" y="0"/>
                    <a:pt x="13138" y="4"/>
                    <a:pt x="12915" y="11"/>
                  </a:cubicBezTo>
                  <a:cubicBezTo>
                    <a:pt x="10452" y="91"/>
                    <a:pt x="8015" y="546"/>
                    <a:pt x="5695" y="1367"/>
                  </a:cubicBezTo>
                  <a:cubicBezTo>
                    <a:pt x="4276" y="1867"/>
                    <a:pt x="2848" y="2536"/>
                    <a:pt x="1884" y="3679"/>
                  </a:cubicBezTo>
                  <a:cubicBezTo>
                    <a:pt x="911" y="4830"/>
                    <a:pt x="483" y="6553"/>
                    <a:pt x="1214" y="7874"/>
                  </a:cubicBezTo>
                  <a:cubicBezTo>
                    <a:pt x="313" y="8953"/>
                    <a:pt x="1" y="10399"/>
                    <a:pt x="367" y="11756"/>
                  </a:cubicBezTo>
                  <a:cubicBezTo>
                    <a:pt x="509" y="12274"/>
                    <a:pt x="795" y="12800"/>
                    <a:pt x="1295" y="12988"/>
                  </a:cubicBezTo>
                  <a:cubicBezTo>
                    <a:pt x="1390" y="13025"/>
                    <a:pt x="1491" y="13042"/>
                    <a:pt x="1593" y="13042"/>
                  </a:cubicBezTo>
                  <a:cubicBezTo>
                    <a:pt x="1993" y="13042"/>
                    <a:pt x="2400" y="12777"/>
                    <a:pt x="2436" y="12404"/>
                  </a:cubicBezTo>
                  <a:lnTo>
                    <a:pt x="2436" y="12404"/>
                  </a:lnTo>
                  <a:cubicBezTo>
                    <a:pt x="2459" y="13338"/>
                    <a:pt x="3239" y="14205"/>
                    <a:pt x="4177" y="14308"/>
                  </a:cubicBezTo>
                  <a:cubicBezTo>
                    <a:pt x="4240" y="14315"/>
                    <a:pt x="4303" y="14319"/>
                    <a:pt x="4366" y="14319"/>
                  </a:cubicBezTo>
                  <a:cubicBezTo>
                    <a:pt x="5274" y="14319"/>
                    <a:pt x="6144" y="13612"/>
                    <a:pt x="6311" y="12711"/>
                  </a:cubicBezTo>
                  <a:cubicBezTo>
                    <a:pt x="6426" y="13160"/>
                    <a:pt x="6901" y="13423"/>
                    <a:pt x="7365" y="13423"/>
                  </a:cubicBezTo>
                  <a:cubicBezTo>
                    <a:pt x="7509" y="13423"/>
                    <a:pt x="7652" y="13397"/>
                    <a:pt x="7783" y="13345"/>
                  </a:cubicBezTo>
                  <a:cubicBezTo>
                    <a:pt x="8345" y="13113"/>
                    <a:pt x="8694" y="12523"/>
                    <a:pt x="8792" y="11925"/>
                  </a:cubicBezTo>
                  <a:cubicBezTo>
                    <a:pt x="8881" y="11328"/>
                    <a:pt x="8783" y="10712"/>
                    <a:pt x="8676" y="10123"/>
                  </a:cubicBezTo>
                  <a:lnTo>
                    <a:pt x="8676" y="10123"/>
                  </a:lnTo>
                  <a:cubicBezTo>
                    <a:pt x="8988" y="10578"/>
                    <a:pt x="9309" y="11051"/>
                    <a:pt x="9738" y="11399"/>
                  </a:cubicBezTo>
                  <a:cubicBezTo>
                    <a:pt x="10098" y="11693"/>
                    <a:pt x="10550" y="11891"/>
                    <a:pt x="11003" y="11891"/>
                  </a:cubicBezTo>
                  <a:cubicBezTo>
                    <a:pt x="11099" y="11891"/>
                    <a:pt x="11195" y="11882"/>
                    <a:pt x="11291" y="11863"/>
                  </a:cubicBezTo>
                  <a:cubicBezTo>
                    <a:pt x="11835" y="11756"/>
                    <a:pt x="12317" y="11247"/>
                    <a:pt x="12264" y="10685"/>
                  </a:cubicBezTo>
                  <a:lnTo>
                    <a:pt x="12264" y="10685"/>
                  </a:lnTo>
                  <a:cubicBezTo>
                    <a:pt x="12362" y="11345"/>
                    <a:pt x="12496" y="11997"/>
                    <a:pt x="12826" y="12568"/>
                  </a:cubicBezTo>
                  <a:cubicBezTo>
                    <a:pt x="13147" y="13148"/>
                    <a:pt x="13683" y="13630"/>
                    <a:pt x="14334" y="13746"/>
                  </a:cubicBezTo>
                  <a:cubicBezTo>
                    <a:pt x="14421" y="13762"/>
                    <a:pt x="14509" y="13769"/>
                    <a:pt x="14597" y="13769"/>
                  </a:cubicBezTo>
                  <a:cubicBezTo>
                    <a:pt x="15174" y="13769"/>
                    <a:pt x="15756" y="13449"/>
                    <a:pt x="15950" y="12907"/>
                  </a:cubicBezTo>
                  <a:lnTo>
                    <a:pt x="15950" y="12907"/>
                  </a:lnTo>
                  <a:cubicBezTo>
                    <a:pt x="15807" y="14273"/>
                    <a:pt x="16985" y="15629"/>
                    <a:pt x="18350" y="15674"/>
                  </a:cubicBezTo>
                  <a:cubicBezTo>
                    <a:pt x="18374" y="15675"/>
                    <a:pt x="18397" y="15675"/>
                    <a:pt x="18420" y="15675"/>
                  </a:cubicBezTo>
                  <a:cubicBezTo>
                    <a:pt x="19768" y="15675"/>
                    <a:pt x="20991" y="14419"/>
                    <a:pt x="20939" y="13077"/>
                  </a:cubicBezTo>
                  <a:lnTo>
                    <a:pt x="20939" y="13077"/>
                  </a:lnTo>
                  <a:cubicBezTo>
                    <a:pt x="21238" y="13488"/>
                    <a:pt x="21737" y="13684"/>
                    <a:pt x="22247" y="13684"/>
                  </a:cubicBezTo>
                  <a:cubicBezTo>
                    <a:pt x="22679" y="13684"/>
                    <a:pt x="23120" y="13543"/>
                    <a:pt x="23455" y="13273"/>
                  </a:cubicBezTo>
                  <a:cubicBezTo>
                    <a:pt x="24946" y="12086"/>
                    <a:pt x="24285" y="10069"/>
                    <a:pt x="23795" y="8570"/>
                  </a:cubicBezTo>
                  <a:cubicBezTo>
                    <a:pt x="23268" y="6919"/>
                    <a:pt x="23366" y="5223"/>
                    <a:pt x="22349" y="3732"/>
                  </a:cubicBezTo>
                  <a:cubicBezTo>
                    <a:pt x="21358" y="2269"/>
                    <a:pt x="19805" y="1242"/>
                    <a:pt x="18136" y="671"/>
                  </a:cubicBezTo>
                  <a:cubicBezTo>
                    <a:pt x="16679" y="172"/>
                    <a:pt x="15126" y="0"/>
                    <a:pt x="135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0"/>
            <p:cNvSpPr/>
            <p:nvPr/>
          </p:nvSpPr>
          <p:spPr>
            <a:xfrm>
              <a:off x="3783863" y="1913775"/>
              <a:ext cx="271710" cy="108585"/>
            </a:xfrm>
            <a:custGeom>
              <a:avLst/>
              <a:gdLst/>
              <a:ahLst/>
              <a:cxnLst/>
              <a:rect l="l" t="t" r="r" b="b"/>
              <a:pathLst>
                <a:path w="24152" h="9652" extrusionOk="0">
                  <a:moveTo>
                    <a:pt x="14293" y="1"/>
                  </a:moveTo>
                  <a:cubicBezTo>
                    <a:pt x="13994" y="1"/>
                    <a:pt x="13695" y="7"/>
                    <a:pt x="13397" y="18"/>
                  </a:cubicBezTo>
                  <a:cubicBezTo>
                    <a:pt x="8926" y="206"/>
                    <a:pt x="4588" y="1553"/>
                    <a:pt x="804" y="3936"/>
                  </a:cubicBezTo>
                  <a:lnTo>
                    <a:pt x="634" y="4052"/>
                  </a:lnTo>
                  <a:cubicBezTo>
                    <a:pt x="652" y="4499"/>
                    <a:pt x="777" y="4936"/>
                    <a:pt x="991" y="5338"/>
                  </a:cubicBezTo>
                  <a:cubicBezTo>
                    <a:pt x="349" y="6105"/>
                    <a:pt x="1" y="7078"/>
                    <a:pt x="1" y="8086"/>
                  </a:cubicBezTo>
                  <a:cubicBezTo>
                    <a:pt x="45" y="8122"/>
                    <a:pt x="90" y="8158"/>
                    <a:pt x="135" y="8185"/>
                  </a:cubicBezTo>
                  <a:cubicBezTo>
                    <a:pt x="600" y="8498"/>
                    <a:pt x="1156" y="8648"/>
                    <a:pt x="1715" y="8648"/>
                  </a:cubicBezTo>
                  <a:cubicBezTo>
                    <a:pt x="2603" y="8648"/>
                    <a:pt x="3500" y="8270"/>
                    <a:pt x="4053" y="7569"/>
                  </a:cubicBezTo>
                  <a:cubicBezTo>
                    <a:pt x="4450" y="7828"/>
                    <a:pt x="4888" y="7949"/>
                    <a:pt x="5318" y="7949"/>
                  </a:cubicBezTo>
                  <a:cubicBezTo>
                    <a:pt x="6308" y="7949"/>
                    <a:pt x="7253" y="7311"/>
                    <a:pt x="7551" y="6266"/>
                  </a:cubicBezTo>
                  <a:cubicBezTo>
                    <a:pt x="7743" y="6349"/>
                    <a:pt x="7938" y="6388"/>
                    <a:pt x="8127" y="6388"/>
                  </a:cubicBezTo>
                  <a:cubicBezTo>
                    <a:pt x="8965" y="6388"/>
                    <a:pt x="9686" y="5631"/>
                    <a:pt x="9533" y="4713"/>
                  </a:cubicBezTo>
                  <a:lnTo>
                    <a:pt x="9533" y="4713"/>
                  </a:lnTo>
                  <a:cubicBezTo>
                    <a:pt x="10133" y="5441"/>
                    <a:pt x="10986" y="5800"/>
                    <a:pt x="11838" y="5800"/>
                  </a:cubicBezTo>
                  <a:cubicBezTo>
                    <a:pt x="12770" y="5800"/>
                    <a:pt x="13701" y="5370"/>
                    <a:pt x="14299" y="4525"/>
                  </a:cubicBezTo>
                  <a:lnTo>
                    <a:pt x="14299" y="4525"/>
                  </a:lnTo>
                  <a:cubicBezTo>
                    <a:pt x="14018" y="6140"/>
                    <a:pt x="15283" y="7552"/>
                    <a:pt x="16833" y="7552"/>
                  </a:cubicBezTo>
                  <a:cubicBezTo>
                    <a:pt x="17006" y="7552"/>
                    <a:pt x="17182" y="7534"/>
                    <a:pt x="17360" y="7497"/>
                  </a:cubicBezTo>
                  <a:cubicBezTo>
                    <a:pt x="18201" y="8847"/>
                    <a:pt x="19672" y="9652"/>
                    <a:pt x="21243" y="9652"/>
                  </a:cubicBezTo>
                  <a:cubicBezTo>
                    <a:pt x="21355" y="9652"/>
                    <a:pt x="21468" y="9648"/>
                    <a:pt x="21581" y="9639"/>
                  </a:cubicBezTo>
                  <a:cubicBezTo>
                    <a:pt x="22510" y="9541"/>
                    <a:pt x="23384" y="9149"/>
                    <a:pt x="24089" y="8533"/>
                  </a:cubicBezTo>
                  <a:lnTo>
                    <a:pt x="24152" y="8479"/>
                  </a:lnTo>
                  <a:cubicBezTo>
                    <a:pt x="24107" y="7649"/>
                    <a:pt x="23830" y="6774"/>
                    <a:pt x="23590" y="6034"/>
                  </a:cubicBezTo>
                  <a:cubicBezTo>
                    <a:pt x="23224" y="4900"/>
                    <a:pt x="23152" y="3758"/>
                    <a:pt x="22822" y="2660"/>
                  </a:cubicBezTo>
                  <a:cubicBezTo>
                    <a:pt x="22215" y="2151"/>
                    <a:pt x="21546" y="1705"/>
                    <a:pt x="20841" y="1357"/>
                  </a:cubicBezTo>
                  <a:cubicBezTo>
                    <a:pt x="18823" y="348"/>
                    <a:pt x="16548" y="1"/>
                    <a:pt x="14293" y="1"/>
                  </a:cubicBezTo>
                  <a:close/>
                </a:path>
              </a:pathLst>
            </a:custGeom>
            <a:solidFill>
              <a:srgbClr val="6223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0"/>
            <p:cNvSpPr/>
            <p:nvPr/>
          </p:nvSpPr>
          <p:spPr>
            <a:xfrm>
              <a:off x="3735068" y="1790338"/>
              <a:ext cx="419704" cy="218644"/>
            </a:xfrm>
            <a:custGeom>
              <a:avLst/>
              <a:gdLst/>
              <a:ahLst/>
              <a:cxnLst/>
              <a:rect l="l" t="t" r="r" b="b"/>
              <a:pathLst>
                <a:path w="37307" h="19435" extrusionOk="0">
                  <a:moveTo>
                    <a:pt x="23205" y="1"/>
                  </a:moveTo>
                  <a:cubicBezTo>
                    <a:pt x="22189" y="1"/>
                    <a:pt x="21171" y="84"/>
                    <a:pt x="20171" y="235"/>
                  </a:cubicBezTo>
                  <a:cubicBezTo>
                    <a:pt x="17199" y="681"/>
                    <a:pt x="14343" y="1689"/>
                    <a:pt x="11531" y="2760"/>
                  </a:cubicBezTo>
                  <a:cubicBezTo>
                    <a:pt x="9354" y="3581"/>
                    <a:pt x="7185" y="4456"/>
                    <a:pt x="5239" y="5732"/>
                  </a:cubicBezTo>
                  <a:cubicBezTo>
                    <a:pt x="3302" y="7009"/>
                    <a:pt x="1589" y="8731"/>
                    <a:pt x="670" y="10864"/>
                  </a:cubicBezTo>
                  <a:cubicBezTo>
                    <a:pt x="241" y="11864"/>
                    <a:pt x="0" y="12971"/>
                    <a:pt x="152" y="14051"/>
                  </a:cubicBezTo>
                  <a:cubicBezTo>
                    <a:pt x="295" y="15139"/>
                    <a:pt x="884" y="16184"/>
                    <a:pt x="1830" y="16728"/>
                  </a:cubicBezTo>
                  <a:cubicBezTo>
                    <a:pt x="2243" y="16962"/>
                    <a:pt x="2725" y="17084"/>
                    <a:pt x="3203" y="17084"/>
                  </a:cubicBezTo>
                  <a:cubicBezTo>
                    <a:pt x="3818" y="17084"/>
                    <a:pt x="4426" y="16882"/>
                    <a:pt x="4873" y="16460"/>
                  </a:cubicBezTo>
                  <a:cubicBezTo>
                    <a:pt x="4946" y="17092"/>
                    <a:pt x="5468" y="17450"/>
                    <a:pt x="5994" y="17450"/>
                  </a:cubicBezTo>
                  <a:cubicBezTo>
                    <a:pt x="6375" y="17450"/>
                    <a:pt x="6757" y="17262"/>
                    <a:pt x="6971" y="16853"/>
                  </a:cubicBezTo>
                  <a:cubicBezTo>
                    <a:pt x="7124" y="17335"/>
                    <a:pt x="7639" y="17664"/>
                    <a:pt x="8147" y="17664"/>
                  </a:cubicBezTo>
                  <a:cubicBezTo>
                    <a:pt x="8288" y="17664"/>
                    <a:pt x="8428" y="17639"/>
                    <a:pt x="8559" y="17585"/>
                  </a:cubicBezTo>
                  <a:cubicBezTo>
                    <a:pt x="8934" y="17422"/>
                    <a:pt x="9187" y="17042"/>
                    <a:pt x="9248" y="16640"/>
                  </a:cubicBezTo>
                  <a:lnTo>
                    <a:pt x="9248" y="16640"/>
                  </a:lnTo>
                  <a:cubicBezTo>
                    <a:pt x="9454" y="16995"/>
                    <a:pt x="9866" y="17257"/>
                    <a:pt x="10289" y="17257"/>
                  </a:cubicBezTo>
                  <a:cubicBezTo>
                    <a:pt x="10310" y="17257"/>
                    <a:pt x="10332" y="17256"/>
                    <a:pt x="10353" y="17255"/>
                  </a:cubicBezTo>
                  <a:cubicBezTo>
                    <a:pt x="11040" y="17210"/>
                    <a:pt x="11603" y="16594"/>
                    <a:pt x="11781" y="15925"/>
                  </a:cubicBezTo>
                  <a:cubicBezTo>
                    <a:pt x="11921" y="15402"/>
                    <a:pt x="11864" y="14846"/>
                    <a:pt x="11726" y="14317"/>
                  </a:cubicBezTo>
                  <a:lnTo>
                    <a:pt x="11726" y="14317"/>
                  </a:lnTo>
                  <a:cubicBezTo>
                    <a:pt x="11974" y="14804"/>
                    <a:pt x="12515" y="15146"/>
                    <a:pt x="13061" y="15146"/>
                  </a:cubicBezTo>
                  <a:cubicBezTo>
                    <a:pt x="13158" y="15146"/>
                    <a:pt x="13256" y="15136"/>
                    <a:pt x="13352" y="15113"/>
                  </a:cubicBezTo>
                  <a:cubicBezTo>
                    <a:pt x="14086" y="14946"/>
                    <a:pt x="14587" y="14108"/>
                    <a:pt x="14430" y="13379"/>
                  </a:cubicBezTo>
                  <a:lnTo>
                    <a:pt x="14430" y="13379"/>
                  </a:lnTo>
                  <a:cubicBezTo>
                    <a:pt x="14690" y="14179"/>
                    <a:pt x="15441" y="14725"/>
                    <a:pt x="16285" y="14725"/>
                  </a:cubicBezTo>
                  <a:cubicBezTo>
                    <a:pt x="16333" y="14725"/>
                    <a:pt x="16382" y="14724"/>
                    <a:pt x="16431" y="14720"/>
                  </a:cubicBezTo>
                  <a:cubicBezTo>
                    <a:pt x="17386" y="14640"/>
                    <a:pt x="18145" y="13881"/>
                    <a:pt x="18225" y="12935"/>
                  </a:cubicBezTo>
                  <a:cubicBezTo>
                    <a:pt x="18260" y="13964"/>
                    <a:pt x="19297" y="14766"/>
                    <a:pt x="20302" y="14766"/>
                  </a:cubicBezTo>
                  <a:cubicBezTo>
                    <a:pt x="20587" y="14766"/>
                    <a:pt x="20869" y="14701"/>
                    <a:pt x="21126" y="14559"/>
                  </a:cubicBezTo>
                  <a:lnTo>
                    <a:pt x="21126" y="14559"/>
                  </a:lnTo>
                  <a:cubicBezTo>
                    <a:pt x="20828" y="15533"/>
                    <a:pt x="21606" y="16363"/>
                    <a:pt x="22471" y="16363"/>
                  </a:cubicBezTo>
                  <a:cubicBezTo>
                    <a:pt x="22747" y="16363"/>
                    <a:pt x="23033" y="16278"/>
                    <a:pt x="23294" y="16085"/>
                  </a:cubicBezTo>
                  <a:lnTo>
                    <a:pt x="23294" y="16085"/>
                  </a:lnTo>
                  <a:cubicBezTo>
                    <a:pt x="22705" y="17005"/>
                    <a:pt x="23089" y="18352"/>
                    <a:pt x="23982" y="18968"/>
                  </a:cubicBezTo>
                  <a:cubicBezTo>
                    <a:pt x="24443" y="19288"/>
                    <a:pt x="24998" y="19435"/>
                    <a:pt x="25559" y="19435"/>
                  </a:cubicBezTo>
                  <a:cubicBezTo>
                    <a:pt x="26094" y="19435"/>
                    <a:pt x="26635" y="19301"/>
                    <a:pt x="27105" y="19057"/>
                  </a:cubicBezTo>
                  <a:cubicBezTo>
                    <a:pt x="28078" y="18567"/>
                    <a:pt x="28801" y="17665"/>
                    <a:pt x="29310" y="16692"/>
                  </a:cubicBezTo>
                  <a:cubicBezTo>
                    <a:pt x="29670" y="17283"/>
                    <a:pt x="30304" y="17626"/>
                    <a:pt x="30969" y="17626"/>
                  </a:cubicBezTo>
                  <a:cubicBezTo>
                    <a:pt x="31177" y="17626"/>
                    <a:pt x="31388" y="17593"/>
                    <a:pt x="31595" y="17522"/>
                  </a:cubicBezTo>
                  <a:cubicBezTo>
                    <a:pt x="32460" y="17237"/>
                    <a:pt x="33014" y="16398"/>
                    <a:pt x="32933" y="15487"/>
                  </a:cubicBezTo>
                  <a:lnTo>
                    <a:pt x="32933" y="15487"/>
                  </a:lnTo>
                  <a:cubicBezTo>
                    <a:pt x="33215" y="15689"/>
                    <a:pt x="33557" y="15785"/>
                    <a:pt x="33901" y="15785"/>
                  </a:cubicBezTo>
                  <a:cubicBezTo>
                    <a:pt x="34484" y="15785"/>
                    <a:pt x="35073" y="15512"/>
                    <a:pt x="35388" y="15023"/>
                  </a:cubicBezTo>
                  <a:cubicBezTo>
                    <a:pt x="35897" y="14238"/>
                    <a:pt x="35602" y="13051"/>
                    <a:pt x="34799" y="12596"/>
                  </a:cubicBezTo>
                  <a:cubicBezTo>
                    <a:pt x="36146" y="12489"/>
                    <a:pt x="37307" y="11212"/>
                    <a:pt x="37280" y="9856"/>
                  </a:cubicBezTo>
                  <a:cubicBezTo>
                    <a:pt x="37262" y="8615"/>
                    <a:pt x="36423" y="7973"/>
                    <a:pt x="35495" y="7348"/>
                  </a:cubicBezTo>
                  <a:cubicBezTo>
                    <a:pt x="34727" y="6830"/>
                    <a:pt x="34531" y="6027"/>
                    <a:pt x="34049" y="5268"/>
                  </a:cubicBezTo>
                  <a:cubicBezTo>
                    <a:pt x="32880" y="3394"/>
                    <a:pt x="31068" y="1957"/>
                    <a:pt x="29042" y="1100"/>
                  </a:cubicBezTo>
                  <a:cubicBezTo>
                    <a:pt x="27201" y="325"/>
                    <a:pt x="25207" y="1"/>
                    <a:pt x="23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0"/>
            <p:cNvSpPr/>
            <p:nvPr/>
          </p:nvSpPr>
          <p:spPr>
            <a:xfrm>
              <a:off x="3734967" y="1829988"/>
              <a:ext cx="419805" cy="132705"/>
            </a:xfrm>
            <a:custGeom>
              <a:avLst/>
              <a:gdLst/>
              <a:ahLst/>
              <a:cxnLst/>
              <a:rect l="l" t="t" r="r" b="b"/>
              <a:pathLst>
                <a:path w="37316" h="11796" extrusionOk="0">
                  <a:moveTo>
                    <a:pt x="18406" y="1"/>
                  </a:moveTo>
                  <a:cubicBezTo>
                    <a:pt x="17766" y="1"/>
                    <a:pt x="17125" y="13"/>
                    <a:pt x="16485" y="40"/>
                  </a:cubicBezTo>
                  <a:cubicBezTo>
                    <a:pt x="12620" y="200"/>
                    <a:pt x="8738" y="879"/>
                    <a:pt x="5141" y="2280"/>
                  </a:cubicBezTo>
                  <a:cubicBezTo>
                    <a:pt x="3249" y="3547"/>
                    <a:pt x="1571" y="5243"/>
                    <a:pt x="679" y="7340"/>
                  </a:cubicBezTo>
                  <a:cubicBezTo>
                    <a:pt x="250" y="8340"/>
                    <a:pt x="0" y="9447"/>
                    <a:pt x="152" y="10527"/>
                  </a:cubicBezTo>
                  <a:cubicBezTo>
                    <a:pt x="188" y="10776"/>
                    <a:pt x="241" y="11017"/>
                    <a:pt x="322" y="11249"/>
                  </a:cubicBezTo>
                  <a:cubicBezTo>
                    <a:pt x="360" y="11252"/>
                    <a:pt x="399" y="11253"/>
                    <a:pt x="438" y="11253"/>
                  </a:cubicBezTo>
                  <a:cubicBezTo>
                    <a:pt x="837" y="11253"/>
                    <a:pt x="1236" y="11128"/>
                    <a:pt x="1553" y="10884"/>
                  </a:cubicBezTo>
                  <a:cubicBezTo>
                    <a:pt x="1757" y="11453"/>
                    <a:pt x="2265" y="11744"/>
                    <a:pt x="2775" y="11744"/>
                  </a:cubicBezTo>
                  <a:cubicBezTo>
                    <a:pt x="3248" y="11744"/>
                    <a:pt x="3722" y="11493"/>
                    <a:pt x="3954" y="10982"/>
                  </a:cubicBezTo>
                  <a:cubicBezTo>
                    <a:pt x="4400" y="11328"/>
                    <a:pt x="4933" y="11500"/>
                    <a:pt x="5467" y="11500"/>
                  </a:cubicBezTo>
                  <a:cubicBezTo>
                    <a:pt x="6034" y="11500"/>
                    <a:pt x="6600" y="11305"/>
                    <a:pt x="7060" y="10919"/>
                  </a:cubicBezTo>
                  <a:cubicBezTo>
                    <a:pt x="7952" y="10178"/>
                    <a:pt x="8202" y="8902"/>
                    <a:pt x="7667" y="7867"/>
                  </a:cubicBezTo>
                  <a:lnTo>
                    <a:pt x="7667" y="7867"/>
                  </a:lnTo>
                  <a:cubicBezTo>
                    <a:pt x="7848" y="8210"/>
                    <a:pt x="8172" y="8370"/>
                    <a:pt x="8494" y="8370"/>
                  </a:cubicBezTo>
                  <a:cubicBezTo>
                    <a:pt x="8918" y="8370"/>
                    <a:pt x="9339" y="8092"/>
                    <a:pt x="9425" y="7590"/>
                  </a:cubicBezTo>
                  <a:cubicBezTo>
                    <a:pt x="9785" y="8614"/>
                    <a:pt x="10883" y="9303"/>
                    <a:pt x="11962" y="9303"/>
                  </a:cubicBezTo>
                  <a:cubicBezTo>
                    <a:pt x="12247" y="9303"/>
                    <a:pt x="12530" y="9255"/>
                    <a:pt x="12799" y="9152"/>
                  </a:cubicBezTo>
                  <a:cubicBezTo>
                    <a:pt x="14004" y="8688"/>
                    <a:pt x="14700" y="7242"/>
                    <a:pt x="14370" y="6010"/>
                  </a:cubicBezTo>
                  <a:lnTo>
                    <a:pt x="14370" y="6010"/>
                  </a:lnTo>
                  <a:cubicBezTo>
                    <a:pt x="14616" y="6521"/>
                    <a:pt x="15123" y="6841"/>
                    <a:pt x="15685" y="6841"/>
                  </a:cubicBezTo>
                  <a:cubicBezTo>
                    <a:pt x="15693" y="6841"/>
                    <a:pt x="15701" y="6841"/>
                    <a:pt x="15708" y="6840"/>
                  </a:cubicBezTo>
                  <a:cubicBezTo>
                    <a:pt x="15828" y="7797"/>
                    <a:pt x="16634" y="8379"/>
                    <a:pt x="17461" y="8379"/>
                  </a:cubicBezTo>
                  <a:cubicBezTo>
                    <a:pt x="17931" y="8379"/>
                    <a:pt x="18408" y="8191"/>
                    <a:pt x="18770" y="7778"/>
                  </a:cubicBezTo>
                  <a:cubicBezTo>
                    <a:pt x="19150" y="9280"/>
                    <a:pt x="20489" y="10204"/>
                    <a:pt x="21891" y="10204"/>
                  </a:cubicBezTo>
                  <a:cubicBezTo>
                    <a:pt x="22496" y="10204"/>
                    <a:pt x="23113" y="10032"/>
                    <a:pt x="23669" y="9661"/>
                  </a:cubicBezTo>
                  <a:cubicBezTo>
                    <a:pt x="24068" y="11004"/>
                    <a:pt x="25281" y="11796"/>
                    <a:pt x="26533" y="11796"/>
                  </a:cubicBezTo>
                  <a:cubicBezTo>
                    <a:pt x="27187" y="11796"/>
                    <a:pt x="27851" y="11581"/>
                    <a:pt x="28417" y="11116"/>
                  </a:cubicBezTo>
                  <a:cubicBezTo>
                    <a:pt x="28797" y="11562"/>
                    <a:pt x="29368" y="11771"/>
                    <a:pt x="29947" y="11771"/>
                  </a:cubicBezTo>
                  <a:cubicBezTo>
                    <a:pt x="30757" y="11771"/>
                    <a:pt x="31583" y="11360"/>
                    <a:pt x="31916" y="10616"/>
                  </a:cubicBezTo>
                  <a:cubicBezTo>
                    <a:pt x="32371" y="10912"/>
                    <a:pt x="32898" y="11063"/>
                    <a:pt x="33430" y="11063"/>
                  </a:cubicBezTo>
                  <a:cubicBezTo>
                    <a:pt x="33764" y="11063"/>
                    <a:pt x="34101" y="11004"/>
                    <a:pt x="34424" y="10884"/>
                  </a:cubicBezTo>
                  <a:cubicBezTo>
                    <a:pt x="34897" y="10705"/>
                    <a:pt x="35218" y="10357"/>
                    <a:pt x="35557" y="10036"/>
                  </a:cubicBezTo>
                  <a:cubicBezTo>
                    <a:pt x="35432" y="9634"/>
                    <a:pt x="35165" y="9286"/>
                    <a:pt x="34808" y="9072"/>
                  </a:cubicBezTo>
                  <a:cubicBezTo>
                    <a:pt x="36155" y="8965"/>
                    <a:pt x="37316" y="7688"/>
                    <a:pt x="37289" y="6332"/>
                  </a:cubicBezTo>
                  <a:cubicBezTo>
                    <a:pt x="37271" y="5091"/>
                    <a:pt x="36432" y="4458"/>
                    <a:pt x="35504" y="3824"/>
                  </a:cubicBezTo>
                  <a:cubicBezTo>
                    <a:pt x="34799" y="3351"/>
                    <a:pt x="34576" y="2628"/>
                    <a:pt x="34165" y="1923"/>
                  </a:cubicBezTo>
                  <a:cubicBezTo>
                    <a:pt x="33451" y="1726"/>
                    <a:pt x="32710" y="1584"/>
                    <a:pt x="31979" y="1450"/>
                  </a:cubicBezTo>
                  <a:cubicBezTo>
                    <a:pt x="27495" y="636"/>
                    <a:pt x="22957" y="1"/>
                    <a:pt x="18406" y="1"/>
                  </a:cubicBezTo>
                  <a:close/>
                </a:path>
              </a:pathLst>
            </a:custGeom>
            <a:solidFill>
              <a:srgbClr val="6223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0"/>
            <p:cNvSpPr/>
            <p:nvPr/>
          </p:nvSpPr>
          <p:spPr>
            <a:xfrm>
              <a:off x="3789691" y="1790259"/>
              <a:ext cx="291893" cy="528154"/>
            </a:xfrm>
            <a:custGeom>
              <a:avLst/>
              <a:gdLst/>
              <a:ahLst/>
              <a:cxnLst/>
              <a:rect l="l" t="t" r="r" b="b"/>
              <a:pathLst>
                <a:path w="25946" h="46947" extrusionOk="0">
                  <a:moveTo>
                    <a:pt x="11299" y="1"/>
                  </a:moveTo>
                  <a:lnTo>
                    <a:pt x="10434" y="286"/>
                  </a:lnTo>
                  <a:cubicBezTo>
                    <a:pt x="10684" y="1206"/>
                    <a:pt x="10853" y="2134"/>
                    <a:pt x="10942" y="3071"/>
                  </a:cubicBezTo>
                  <a:cubicBezTo>
                    <a:pt x="11032" y="4017"/>
                    <a:pt x="11067" y="4954"/>
                    <a:pt x="11032" y="5900"/>
                  </a:cubicBezTo>
                  <a:cubicBezTo>
                    <a:pt x="10969" y="7792"/>
                    <a:pt x="10684" y="9675"/>
                    <a:pt x="10327" y="11559"/>
                  </a:cubicBezTo>
                  <a:cubicBezTo>
                    <a:pt x="10291" y="11737"/>
                    <a:pt x="10255" y="11916"/>
                    <a:pt x="10220" y="12094"/>
                  </a:cubicBezTo>
                  <a:lnTo>
                    <a:pt x="10166" y="12023"/>
                  </a:lnTo>
                  <a:cubicBezTo>
                    <a:pt x="9532" y="11184"/>
                    <a:pt x="8845" y="10434"/>
                    <a:pt x="8185" y="9702"/>
                  </a:cubicBezTo>
                  <a:cubicBezTo>
                    <a:pt x="7524" y="8970"/>
                    <a:pt x="6891" y="8238"/>
                    <a:pt x="6391" y="7444"/>
                  </a:cubicBezTo>
                  <a:cubicBezTo>
                    <a:pt x="5882" y="6650"/>
                    <a:pt x="5507" y="5793"/>
                    <a:pt x="5409" y="4883"/>
                  </a:cubicBezTo>
                  <a:lnTo>
                    <a:pt x="4525" y="4945"/>
                  </a:lnTo>
                  <a:cubicBezTo>
                    <a:pt x="4552" y="5481"/>
                    <a:pt x="4641" y="6016"/>
                    <a:pt x="4802" y="6534"/>
                  </a:cubicBezTo>
                  <a:cubicBezTo>
                    <a:pt x="4954" y="7042"/>
                    <a:pt x="5159" y="7533"/>
                    <a:pt x="5409" y="7997"/>
                  </a:cubicBezTo>
                  <a:cubicBezTo>
                    <a:pt x="5900" y="8935"/>
                    <a:pt x="6516" y="9782"/>
                    <a:pt x="7131" y="10577"/>
                  </a:cubicBezTo>
                  <a:cubicBezTo>
                    <a:pt x="7738" y="11362"/>
                    <a:pt x="8336" y="12139"/>
                    <a:pt x="8836" y="12942"/>
                  </a:cubicBezTo>
                  <a:cubicBezTo>
                    <a:pt x="9175" y="13468"/>
                    <a:pt x="9461" y="14040"/>
                    <a:pt x="9684" y="14629"/>
                  </a:cubicBezTo>
                  <a:cubicBezTo>
                    <a:pt x="9497" y="15503"/>
                    <a:pt x="9300" y="16378"/>
                    <a:pt x="9113" y="17262"/>
                  </a:cubicBezTo>
                  <a:cubicBezTo>
                    <a:pt x="8711" y="19198"/>
                    <a:pt x="8363" y="21144"/>
                    <a:pt x="8078" y="23099"/>
                  </a:cubicBezTo>
                  <a:cubicBezTo>
                    <a:pt x="8033" y="23411"/>
                    <a:pt x="7988" y="23723"/>
                    <a:pt x="7944" y="24036"/>
                  </a:cubicBezTo>
                  <a:cubicBezTo>
                    <a:pt x="7426" y="23598"/>
                    <a:pt x="6935" y="23125"/>
                    <a:pt x="6480" y="22626"/>
                  </a:cubicBezTo>
                  <a:cubicBezTo>
                    <a:pt x="5525" y="21537"/>
                    <a:pt x="4686" y="20341"/>
                    <a:pt x="3999" y="19056"/>
                  </a:cubicBezTo>
                  <a:cubicBezTo>
                    <a:pt x="3312" y="17752"/>
                    <a:pt x="2705" y="16405"/>
                    <a:pt x="2196" y="15021"/>
                  </a:cubicBezTo>
                  <a:cubicBezTo>
                    <a:pt x="1678" y="13638"/>
                    <a:pt x="1223" y="12210"/>
                    <a:pt x="759" y="10782"/>
                  </a:cubicBezTo>
                  <a:lnTo>
                    <a:pt x="0" y="11005"/>
                  </a:lnTo>
                  <a:cubicBezTo>
                    <a:pt x="393" y="12460"/>
                    <a:pt x="786" y="13915"/>
                    <a:pt x="1250" y="15361"/>
                  </a:cubicBezTo>
                  <a:cubicBezTo>
                    <a:pt x="1705" y="16815"/>
                    <a:pt x="2258" y="18234"/>
                    <a:pt x="2919" y="19618"/>
                  </a:cubicBezTo>
                  <a:cubicBezTo>
                    <a:pt x="3588" y="21019"/>
                    <a:pt x="4418" y="22340"/>
                    <a:pt x="5391" y="23554"/>
                  </a:cubicBezTo>
                  <a:cubicBezTo>
                    <a:pt x="6078" y="24411"/>
                    <a:pt x="6855" y="25187"/>
                    <a:pt x="7712" y="25865"/>
                  </a:cubicBezTo>
                  <a:cubicBezTo>
                    <a:pt x="7364" y="28882"/>
                    <a:pt x="7149" y="31925"/>
                    <a:pt x="7096" y="34969"/>
                  </a:cubicBezTo>
                  <a:cubicBezTo>
                    <a:pt x="7007" y="38967"/>
                    <a:pt x="7176" y="42966"/>
                    <a:pt x="7596" y="46946"/>
                  </a:cubicBezTo>
                  <a:lnTo>
                    <a:pt x="12861" y="46152"/>
                  </a:lnTo>
                  <a:cubicBezTo>
                    <a:pt x="12129" y="42430"/>
                    <a:pt x="11630" y="38655"/>
                    <a:pt x="11362" y="34871"/>
                  </a:cubicBezTo>
                  <a:cubicBezTo>
                    <a:pt x="11094" y="31274"/>
                    <a:pt x="11050" y="27668"/>
                    <a:pt x="11210" y="24062"/>
                  </a:cubicBezTo>
                  <a:cubicBezTo>
                    <a:pt x="11398" y="23973"/>
                    <a:pt x="11567" y="23884"/>
                    <a:pt x="11737" y="23786"/>
                  </a:cubicBezTo>
                  <a:cubicBezTo>
                    <a:pt x="12272" y="23473"/>
                    <a:pt x="12781" y="23107"/>
                    <a:pt x="13254" y="22697"/>
                  </a:cubicBezTo>
                  <a:cubicBezTo>
                    <a:pt x="13718" y="22295"/>
                    <a:pt x="14147" y="21858"/>
                    <a:pt x="14539" y="21385"/>
                  </a:cubicBezTo>
                  <a:cubicBezTo>
                    <a:pt x="14637" y="21269"/>
                    <a:pt x="14736" y="21144"/>
                    <a:pt x="14825" y="21019"/>
                  </a:cubicBezTo>
                  <a:lnTo>
                    <a:pt x="14968" y="20841"/>
                  </a:lnTo>
                  <a:lnTo>
                    <a:pt x="15093" y="20644"/>
                  </a:lnTo>
                  <a:lnTo>
                    <a:pt x="15226" y="20457"/>
                  </a:lnTo>
                  <a:lnTo>
                    <a:pt x="15351" y="20251"/>
                  </a:lnTo>
                  <a:cubicBezTo>
                    <a:pt x="15441" y="20118"/>
                    <a:pt x="15512" y="19993"/>
                    <a:pt x="15583" y="19859"/>
                  </a:cubicBezTo>
                  <a:cubicBezTo>
                    <a:pt x="15994" y="19118"/>
                    <a:pt x="16351" y="18350"/>
                    <a:pt x="16663" y="17565"/>
                  </a:cubicBezTo>
                  <a:cubicBezTo>
                    <a:pt x="17440" y="17431"/>
                    <a:pt x="18198" y="17226"/>
                    <a:pt x="18930" y="16949"/>
                  </a:cubicBezTo>
                  <a:cubicBezTo>
                    <a:pt x="19903" y="16592"/>
                    <a:pt x="20822" y="16110"/>
                    <a:pt x="21670" y="15521"/>
                  </a:cubicBezTo>
                  <a:lnTo>
                    <a:pt x="21376" y="15039"/>
                  </a:lnTo>
                  <a:cubicBezTo>
                    <a:pt x="20510" y="15468"/>
                    <a:pt x="19600" y="15789"/>
                    <a:pt x="18654" y="15985"/>
                  </a:cubicBezTo>
                  <a:cubicBezTo>
                    <a:pt x="18172" y="16092"/>
                    <a:pt x="17681" y="16164"/>
                    <a:pt x="17181" y="16208"/>
                  </a:cubicBezTo>
                  <a:cubicBezTo>
                    <a:pt x="17511" y="15316"/>
                    <a:pt x="17815" y="14450"/>
                    <a:pt x="18163" y="13602"/>
                  </a:cubicBezTo>
                  <a:lnTo>
                    <a:pt x="18475" y="12853"/>
                  </a:lnTo>
                  <a:lnTo>
                    <a:pt x="18814" y="12112"/>
                  </a:lnTo>
                  <a:cubicBezTo>
                    <a:pt x="18921" y="11871"/>
                    <a:pt x="19046" y="11630"/>
                    <a:pt x="19162" y="11380"/>
                  </a:cubicBezTo>
                  <a:cubicBezTo>
                    <a:pt x="19278" y="11139"/>
                    <a:pt x="19412" y="10907"/>
                    <a:pt x="19537" y="10666"/>
                  </a:cubicBezTo>
                  <a:cubicBezTo>
                    <a:pt x="20046" y="9711"/>
                    <a:pt x="20617" y="8792"/>
                    <a:pt x="21251" y="7917"/>
                  </a:cubicBezTo>
                  <a:cubicBezTo>
                    <a:pt x="22518" y="6177"/>
                    <a:pt x="24080" y="4624"/>
                    <a:pt x="25945" y="3472"/>
                  </a:cubicBezTo>
                  <a:lnTo>
                    <a:pt x="25731" y="3062"/>
                  </a:lnTo>
                  <a:cubicBezTo>
                    <a:pt x="24696" y="3535"/>
                    <a:pt x="23723" y="4124"/>
                    <a:pt x="22822" y="4829"/>
                  </a:cubicBezTo>
                  <a:lnTo>
                    <a:pt x="22652" y="4954"/>
                  </a:lnTo>
                  <a:lnTo>
                    <a:pt x="22482" y="5088"/>
                  </a:lnTo>
                  <a:lnTo>
                    <a:pt x="22161" y="5365"/>
                  </a:lnTo>
                  <a:cubicBezTo>
                    <a:pt x="21938" y="5543"/>
                    <a:pt x="21733" y="5748"/>
                    <a:pt x="21519" y="5945"/>
                  </a:cubicBezTo>
                  <a:cubicBezTo>
                    <a:pt x="21313" y="6132"/>
                    <a:pt x="21117" y="6337"/>
                    <a:pt x="20912" y="6543"/>
                  </a:cubicBezTo>
                  <a:cubicBezTo>
                    <a:pt x="20813" y="6650"/>
                    <a:pt x="20715" y="6748"/>
                    <a:pt x="20617" y="6855"/>
                  </a:cubicBezTo>
                  <a:lnTo>
                    <a:pt x="20332" y="7176"/>
                  </a:lnTo>
                  <a:cubicBezTo>
                    <a:pt x="19582" y="8042"/>
                    <a:pt x="18895" y="8952"/>
                    <a:pt x="18279" y="9916"/>
                  </a:cubicBezTo>
                  <a:cubicBezTo>
                    <a:pt x="18127" y="10157"/>
                    <a:pt x="17966" y="10398"/>
                    <a:pt x="17824" y="10639"/>
                  </a:cubicBezTo>
                  <a:cubicBezTo>
                    <a:pt x="17681" y="10889"/>
                    <a:pt x="17529" y="11130"/>
                    <a:pt x="17395" y="11380"/>
                  </a:cubicBezTo>
                  <a:lnTo>
                    <a:pt x="16985" y="12130"/>
                  </a:lnTo>
                  <a:lnTo>
                    <a:pt x="16601" y="12888"/>
                  </a:lnTo>
                  <a:cubicBezTo>
                    <a:pt x="16351" y="13406"/>
                    <a:pt x="16101" y="13924"/>
                    <a:pt x="15878" y="14432"/>
                  </a:cubicBezTo>
                  <a:lnTo>
                    <a:pt x="15218" y="15959"/>
                  </a:lnTo>
                  <a:cubicBezTo>
                    <a:pt x="14771" y="16958"/>
                    <a:pt x="14325" y="17922"/>
                    <a:pt x="13781" y="18797"/>
                  </a:cubicBezTo>
                  <a:cubicBezTo>
                    <a:pt x="13709" y="18904"/>
                    <a:pt x="13647" y="19020"/>
                    <a:pt x="13575" y="19118"/>
                  </a:cubicBezTo>
                  <a:lnTo>
                    <a:pt x="13477" y="19270"/>
                  </a:lnTo>
                  <a:lnTo>
                    <a:pt x="13361" y="19413"/>
                  </a:lnTo>
                  <a:lnTo>
                    <a:pt x="13254" y="19564"/>
                  </a:lnTo>
                  <a:lnTo>
                    <a:pt x="13138" y="19707"/>
                  </a:lnTo>
                  <a:cubicBezTo>
                    <a:pt x="13067" y="19805"/>
                    <a:pt x="12986" y="19894"/>
                    <a:pt x="12897" y="19993"/>
                  </a:cubicBezTo>
                  <a:cubicBezTo>
                    <a:pt x="12576" y="20359"/>
                    <a:pt x="12219" y="20707"/>
                    <a:pt x="11835" y="21028"/>
                  </a:cubicBezTo>
                  <a:cubicBezTo>
                    <a:pt x="11683" y="21153"/>
                    <a:pt x="11532" y="21278"/>
                    <a:pt x="11380" y="21385"/>
                  </a:cubicBezTo>
                  <a:cubicBezTo>
                    <a:pt x="11469" y="20153"/>
                    <a:pt x="11585" y="18913"/>
                    <a:pt x="11719" y="17681"/>
                  </a:cubicBezTo>
                  <a:cubicBezTo>
                    <a:pt x="11933" y="15762"/>
                    <a:pt x="12201" y="13817"/>
                    <a:pt x="12379" y="11844"/>
                  </a:cubicBezTo>
                  <a:cubicBezTo>
                    <a:pt x="12558" y="9881"/>
                    <a:pt x="12665" y="7881"/>
                    <a:pt x="12540" y="5873"/>
                  </a:cubicBezTo>
                  <a:cubicBezTo>
                    <a:pt x="12433" y="3865"/>
                    <a:pt x="12013" y="1884"/>
                    <a:pt x="11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0"/>
            <p:cNvSpPr/>
            <p:nvPr/>
          </p:nvSpPr>
          <p:spPr>
            <a:xfrm>
              <a:off x="3972542" y="1839360"/>
              <a:ext cx="92385" cy="105322"/>
            </a:xfrm>
            <a:custGeom>
              <a:avLst/>
              <a:gdLst/>
              <a:ahLst/>
              <a:cxnLst/>
              <a:rect l="l" t="t" r="r" b="b"/>
              <a:pathLst>
                <a:path w="8212" h="9362" extrusionOk="0">
                  <a:moveTo>
                    <a:pt x="7203" y="1"/>
                  </a:moveTo>
                  <a:cubicBezTo>
                    <a:pt x="6989" y="153"/>
                    <a:pt x="6775" y="304"/>
                    <a:pt x="6570" y="465"/>
                  </a:cubicBezTo>
                  <a:lnTo>
                    <a:pt x="6400" y="599"/>
                  </a:lnTo>
                  <a:lnTo>
                    <a:pt x="6239" y="733"/>
                  </a:lnTo>
                  <a:lnTo>
                    <a:pt x="5909" y="1009"/>
                  </a:lnTo>
                  <a:cubicBezTo>
                    <a:pt x="5686" y="1188"/>
                    <a:pt x="5490" y="1393"/>
                    <a:pt x="5275" y="1581"/>
                  </a:cubicBezTo>
                  <a:cubicBezTo>
                    <a:pt x="5061" y="1777"/>
                    <a:pt x="4865" y="1982"/>
                    <a:pt x="4660" y="2188"/>
                  </a:cubicBezTo>
                  <a:cubicBezTo>
                    <a:pt x="4561" y="2286"/>
                    <a:pt x="4463" y="2384"/>
                    <a:pt x="4365" y="2500"/>
                  </a:cubicBezTo>
                  <a:lnTo>
                    <a:pt x="4088" y="2821"/>
                  </a:lnTo>
                  <a:cubicBezTo>
                    <a:pt x="3330" y="3678"/>
                    <a:pt x="2643" y="4597"/>
                    <a:pt x="2027" y="5552"/>
                  </a:cubicBezTo>
                  <a:cubicBezTo>
                    <a:pt x="1875" y="5793"/>
                    <a:pt x="1723" y="6034"/>
                    <a:pt x="1572" y="6284"/>
                  </a:cubicBezTo>
                  <a:cubicBezTo>
                    <a:pt x="1429" y="6525"/>
                    <a:pt x="1286" y="6775"/>
                    <a:pt x="1143" y="7025"/>
                  </a:cubicBezTo>
                  <a:lnTo>
                    <a:pt x="733" y="7775"/>
                  </a:lnTo>
                  <a:lnTo>
                    <a:pt x="349" y="8533"/>
                  </a:lnTo>
                  <a:cubicBezTo>
                    <a:pt x="233" y="8783"/>
                    <a:pt x="108" y="9024"/>
                    <a:pt x="1" y="9274"/>
                  </a:cubicBezTo>
                  <a:cubicBezTo>
                    <a:pt x="253" y="9333"/>
                    <a:pt x="508" y="9362"/>
                    <a:pt x="763" y="9362"/>
                  </a:cubicBezTo>
                  <a:cubicBezTo>
                    <a:pt x="1168" y="9362"/>
                    <a:pt x="1572" y="9288"/>
                    <a:pt x="1955" y="9140"/>
                  </a:cubicBezTo>
                  <a:lnTo>
                    <a:pt x="2232" y="8489"/>
                  </a:lnTo>
                  <a:lnTo>
                    <a:pt x="2562" y="7748"/>
                  </a:lnTo>
                  <a:cubicBezTo>
                    <a:pt x="2678" y="7507"/>
                    <a:pt x="2794" y="7266"/>
                    <a:pt x="2910" y="7016"/>
                  </a:cubicBezTo>
                  <a:cubicBezTo>
                    <a:pt x="3035" y="6775"/>
                    <a:pt x="3160" y="6543"/>
                    <a:pt x="3285" y="6302"/>
                  </a:cubicBezTo>
                  <a:cubicBezTo>
                    <a:pt x="3794" y="5347"/>
                    <a:pt x="4374" y="4428"/>
                    <a:pt x="5008" y="3553"/>
                  </a:cubicBezTo>
                  <a:cubicBezTo>
                    <a:pt x="5918" y="2286"/>
                    <a:pt x="6989" y="1143"/>
                    <a:pt x="8212" y="162"/>
                  </a:cubicBezTo>
                  <a:cubicBezTo>
                    <a:pt x="7873" y="108"/>
                    <a:pt x="7542" y="55"/>
                    <a:pt x="7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0"/>
            <p:cNvSpPr/>
            <p:nvPr/>
          </p:nvSpPr>
          <p:spPr>
            <a:xfrm>
              <a:off x="3908276" y="1830224"/>
              <a:ext cx="24007" cy="93892"/>
            </a:xfrm>
            <a:custGeom>
              <a:avLst/>
              <a:gdLst/>
              <a:ahLst/>
              <a:cxnLst/>
              <a:rect l="l" t="t" r="r" b="b"/>
              <a:pathLst>
                <a:path w="2134" h="8346" extrusionOk="0">
                  <a:moveTo>
                    <a:pt x="1732" y="1"/>
                  </a:moveTo>
                  <a:cubicBezTo>
                    <a:pt x="1518" y="1"/>
                    <a:pt x="1295" y="10"/>
                    <a:pt x="1081" y="19"/>
                  </a:cubicBezTo>
                  <a:cubicBezTo>
                    <a:pt x="867" y="28"/>
                    <a:pt x="661" y="36"/>
                    <a:pt x="447" y="54"/>
                  </a:cubicBezTo>
                  <a:cubicBezTo>
                    <a:pt x="501" y="813"/>
                    <a:pt x="518" y="1581"/>
                    <a:pt x="492" y="2357"/>
                  </a:cubicBezTo>
                  <a:cubicBezTo>
                    <a:pt x="429" y="3847"/>
                    <a:pt x="269" y="5329"/>
                    <a:pt x="1" y="6802"/>
                  </a:cubicBezTo>
                  <a:cubicBezTo>
                    <a:pt x="79" y="6815"/>
                    <a:pt x="153" y="6823"/>
                    <a:pt x="225" y="6823"/>
                  </a:cubicBezTo>
                  <a:cubicBezTo>
                    <a:pt x="252" y="6823"/>
                    <a:pt x="278" y="6822"/>
                    <a:pt x="304" y="6819"/>
                  </a:cubicBezTo>
                  <a:cubicBezTo>
                    <a:pt x="402" y="7507"/>
                    <a:pt x="875" y="8069"/>
                    <a:pt x="1536" y="8283"/>
                  </a:cubicBezTo>
                  <a:cubicBezTo>
                    <a:pt x="1634" y="8310"/>
                    <a:pt x="1732" y="8328"/>
                    <a:pt x="1839" y="8346"/>
                  </a:cubicBezTo>
                  <a:cubicBezTo>
                    <a:pt x="1839" y="8328"/>
                    <a:pt x="1839" y="8319"/>
                    <a:pt x="1848" y="8301"/>
                  </a:cubicBezTo>
                  <a:cubicBezTo>
                    <a:pt x="2027" y="6329"/>
                    <a:pt x="2134" y="4338"/>
                    <a:pt x="2000" y="2330"/>
                  </a:cubicBezTo>
                  <a:cubicBezTo>
                    <a:pt x="1955" y="1545"/>
                    <a:pt x="1866" y="768"/>
                    <a:pt x="1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0"/>
            <p:cNvSpPr/>
            <p:nvPr/>
          </p:nvSpPr>
          <p:spPr>
            <a:xfrm>
              <a:off x="3789691" y="1911570"/>
              <a:ext cx="22905" cy="46890"/>
            </a:xfrm>
            <a:custGeom>
              <a:avLst/>
              <a:gdLst/>
              <a:ahLst/>
              <a:cxnLst/>
              <a:rect l="l" t="t" r="r" b="b"/>
              <a:pathLst>
                <a:path w="2036" h="4168" extrusionOk="0">
                  <a:moveTo>
                    <a:pt x="759" y="0"/>
                  </a:moveTo>
                  <a:lnTo>
                    <a:pt x="0" y="223"/>
                  </a:lnTo>
                  <a:cubicBezTo>
                    <a:pt x="357" y="1535"/>
                    <a:pt x="714" y="2856"/>
                    <a:pt x="1125" y="4168"/>
                  </a:cubicBezTo>
                  <a:cubicBezTo>
                    <a:pt x="1446" y="4106"/>
                    <a:pt x="1759" y="3981"/>
                    <a:pt x="2035" y="3784"/>
                  </a:cubicBezTo>
                  <a:cubicBezTo>
                    <a:pt x="1580" y="2544"/>
                    <a:pt x="1170" y="1276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40"/>
            <p:cNvSpPr/>
            <p:nvPr/>
          </p:nvSpPr>
          <p:spPr>
            <a:xfrm>
              <a:off x="3840602" y="1845188"/>
              <a:ext cx="55136" cy="84555"/>
            </a:xfrm>
            <a:custGeom>
              <a:avLst/>
              <a:gdLst/>
              <a:ahLst/>
              <a:cxnLst/>
              <a:rect l="l" t="t" r="r" b="b"/>
              <a:pathLst>
                <a:path w="4901" h="7516" extrusionOk="0">
                  <a:moveTo>
                    <a:pt x="884" y="1"/>
                  </a:moveTo>
                  <a:lnTo>
                    <a:pt x="0" y="63"/>
                  </a:lnTo>
                  <a:cubicBezTo>
                    <a:pt x="27" y="599"/>
                    <a:pt x="116" y="1134"/>
                    <a:pt x="277" y="1652"/>
                  </a:cubicBezTo>
                  <a:cubicBezTo>
                    <a:pt x="429" y="2160"/>
                    <a:pt x="634" y="2651"/>
                    <a:pt x="884" y="3124"/>
                  </a:cubicBezTo>
                  <a:cubicBezTo>
                    <a:pt x="1375" y="4053"/>
                    <a:pt x="1991" y="4892"/>
                    <a:pt x="2606" y="5704"/>
                  </a:cubicBezTo>
                  <a:cubicBezTo>
                    <a:pt x="3071" y="6311"/>
                    <a:pt x="3535" y="6909"/>
                    <a:pt x="3945" y="7515"/>
                  </a:cubicBezTo>
                  <a:cubicBezTo>
                    <a:pt x="4383" y="7185"/>
                    <a:pt x="4713" y="6739"/>
                    <a:pt x="4900" y="6221"/>
                  </a:cubicBezTo>
                  <a:cubicBezTo>
                    <a:pt x="4490" y="5739"/>
                    <a:pt x="4070" y="5275"/>
                    <a:pt x="3660" y="4820"/>
                  </a:cubicBezTo>
                  <a:cubicBezTo>
                    <a:pt x="2999" y="4097"/>
                    <a:pt x="2366" y="3365"/>
                    <a:pt x="1866" y="2571"/>
                  </a:cubicBezTo>
                  <a:cubicBezTo>
                    <a:pt x="1357" y="1768"/>
                    <a:pt x="982" y="91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40"/>
            <p:cNvSpPr/>
            <p:nvPr/>
          </p:nvSpPr>
          <p:spPr>
            <a:xfrm>
              <a:off x="3889206" y="2094796"/>
              <a:ext cx="19282" cy="58072"/>
            </a:xfrm>
            <a:custGeom>
              <a:avLst/>
              <a:gdLst/>
              <a:ahLst/>
              <a:cxnLst/>
              <a:rect l="l" t="t" r="r" b="b"/>
              <a:pathLst>
                <a:path w="1714" h="5162" extrusionOk="0">
                  <a:moveTo>
                    <a:pt x="827" y="90"/>
                  </a:moveTo>
                  <a:cubicBezTo>
                    <a:pt x="837" y="90"/>
                    <a:pt x="847" y="91"/>
                    <a:pt x="857" y="92"/>
                  </a:cubicBezTo>
                  <a:cubicBezTo>
                    <a:pt x="1142" y="110"/>
                    <a:pt x="1383" y="289"/>
                    <a:pt x="1491" y="556"/>
                  </a:cubicBezTo>
                  <a:cubicBezTo>
                    <a:pt x="1624" y="887"/>
                    <a:pt x="1571" y="1262"/>
                    <a:pt x="1508" y="1601"/>
                  </a:cubicBezTo>
                  <a:cubicBezTo>
                    <a:pt x="1401" y="2181"/>
                    <a:pt x="1259" y="2752"/>
                    <a:pt x="1080" y="3314"/>
                  </a:cubicBezTo>
                  <a:cubicBezTo>
                    <a:pt x="1053" y="3404"/>
                    <a:pt x="1026" y="3484"/>
                    <a:pt x="1000" y="3573"/>
                  </a:cubicBezTo>
                  <a:cubicBezTo>
                    <a:pt x="875" y="3984"/>
                    <a:pt x="732" y="4448"/>
                    <a:pt x="509" y="4814"/>
                  </a:cubicBezTo>
                  <a:cubicBezTo>
                    <a:pt x="442" y="4914"/>
                    <a:pt x="314" y="5075"/>
                    <a:pt x="224" y="5075"/>
                  </a:cubicBezTo>
                  <a:cubicBezTo>
                    <a:pt x="218" y="5075"/>
                    <a:pt x="211" y="5074"/>
                    <a:pt x="205" y="5073"/>
                  </a:cubicBezTo>
                  <a:cubicBezTo>
                    <a:pt x="107" y="5055"/>
                    <a:pt x="125" y="4814"/>
                    <a:pt x="134" y="4671"/>
                  </a:cubicBezTo>
                  <a:cubicBezTo>
                    <a:pt x="134" y="4626"/>
                    <a:pt x="143" y="4591"/>
                    <a:pt x="143" y="4564"/>
                  </a:cubicBezTo>
                  <a:cubicBezTo>
                    <a:pt x="170" y="3823"/>
                    <a:pt x="188" y="3073"/>
                    <a:pt x="214" y="2341"/>
                  </a:cubicBezTo>
                  <a:lnTo>
                    <a:pt x="250" y="1146"/>
                  </a:lnTo>
                  <a:cubicBezTo>
                    <a:pt x="241" y="940"/>
                    <a:pt x="268" y="735"/>
                    <a:pt x="321" y="548"/>
                  </a:cubicBezTo>
                  <a:cubicBezTo>
                    <a:pt x="375" y="360"/>
                    <a:pt x="509" y="199"/>
                    <a:pt x="687" y="119"/>
                  </a:cubicBezTo>
                  <a:cubicBezTo>
                    <a:pt x="731" y="105"/>
                    <a:pt x="781" y="90"/>
                    <a:pt x="827" y="90"/>
                  </a:cubicBezTo>
                  <a:close/>
                  <a:moveTo>
                    <a:pt x="861" y="0"/>
                  </a:moveTo>
                  <a:cubicBezTo>
                    <a:pt x="794" y="0"/>
                    <a:pt x="726" y="13"/>
                    <a:pt x="661" y="39"/>
                  </a:cubicBezTo>
                  <a:cubicBezTo>
                    <a:pt x="455" y="128"/>
                    <a:pt x="304" y="307"/>
                    <a:pt x="241" y="521"/>
                  </a:cubicBezTo>
                  <a:cubicBezTo>
                    <a:pt x="188" y="717"/>
                    <a:pt x="161" y="931"/>
                    <a:pt x="161" y="1137"/>
                  </a:cubicBezTo>
                  <a:lnTo>
                    <a:pt x="125" y="2333"/>
                  </a:lnTo>
                  <a:lnTo>
                    <a:pt x="63" y="4564"/>
                  </a:lnTo>
                  <a:cubicBezTo>
                    <a:pt x="63" y="4591"/>
                    <a:pt x="63" y="4617"/>
                    <a:pt x="54" y="4662"/>
                  </a:cubicBezTo>
                  <a:cubicBezTo>
                    <a:pt x="27" y="4840"/>
                    <a:pt x="0" y="5117"/>
                    <a:pt x="179" y="5162"/>
                  </a:cubicBezTo>
                  <a:lnTo>
                    <a:pt x="223" y="5162"/>
                  </a:lnTo>
                  <a:cubicBezTo>
                    <a:pt x="384" y="5162"/>
                    <a:pt x="553" y="4903"/>
                    <a:pt x="580" y="4849"/>
                  </a:cubicBezTo>
                  <a:cubicBezTo>
                    <a:pt x="803" y="4483"/>
                    <a:pt x="955" y="4010"/>
                    <a:pt x="1080" y="3591"/>
                  </a:cubicBezTo>
                  <a:cubicBezTo>
                    <a:pt x="1107" y="3502"/>
                    <a:pt x="1134" y="3421"/>
                    <a:pt x="1160" y="3341"/>
                  </a:cubicBezTo>
                  <a:cubicBezTo>
                    <a:pt x="1339" y="2770"/>
                    <a:pt x="1482" y="2190"/>
                    <a:pt x="1598" y="1610"/>
                  </a:cubicBezTo>
                  <a:cubicBezTo>
                    <a:pt x="1660" y="1262"/>
                    <a:pt x="1714" y="869"/>
                    <a:pt x="1571" y="521"/>
                  </a:cubicBezTo>
                  <a:cubicBezTo>
                    <a:pt x="1454" y="237"/>
                    <a:pt x="1160" y="0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0"/>
            <p:cNvSpPr/>
            <p:nvPr/>
          </p:nvSpPr>
          <p:spPr>
            <a:xfrm>
              <a:off x="3907883" y="1891386"/>
              <a:ext cx="21893" cy="179629"/>
            </a:xfrm>
            <a:custGeom>
              <a:avLst/>
              <a:gdLst/>
              <a:ahLst/>
              <a:cxnLst/>
              <a:rect l="l" t="t" r="r" b="b"/>
              <a:pathLst>
                <a:path w="1946" h="15967" extrusionOk="0">
                  <a:moveTo>
                    <a:pt x="1910" y="0"/>
                  </a:moveTo>
                  <a:cubicBezTo>
                    <a:pt x="1883" y="0"/>
                    <a:pt x="1857" y="9"/>
                    <a:pt x="1857" y="36"/>
                  </a:cubicBezTo>
                  <a:cubicBezTo>
                    <a:pt x="1018" y="4007"/>
                    <a:pt x="437" y="8042"/>
                    <a:pt x="134" y="12093"/>
                  </a:cubicBezTo>
                  <a:cubicBezTo>
                    <a:pt x="45" y="13173"/>
                    <a:pt x="0" y="14227"/>
                    <a:pt x="321" y="15199"/>
                  </a:cubicBezTo>
                  <a:cubicBezTo>
                    <a:pt x="411" y="15467"/>
                    <a:pt x="527" y="15726"/>
                    <a:pt x="678" y="15967"/>
                  </a:cubicBezTo>
                  <a:lnTo>
                    <a:pt x="678" y="15806"/>
                  </a:lnTo>
                  <a:cubicBezTo>
                    <a:pt x="562" y="15601"/>
                    <a:pt x="473" y="15396"/>
                    <a:pt x="402" y="15173"/>
                  </a:cubicBezTo>
                  <a:cubicBezTo>
                    <a:pt x="80" y="14218"/>
                    <a:pt x="134" y="13173"/>
                    <a:pt x="214" y="12102"/>
                  </a:cubicBezTo>
                  <a:cubicBezTo>
                    <a:pt x="518" y="8050"/>
                    <a:pt x="1098" y="4025"/>
                    <a:pt x="1946" y="54"/>
                  </a:cubicBezTo>
                  <a:cubicBezTo>
                    <a:pt x="1946" y="27"/>
                    <a:pt x="1928" y="9"/>
                    <a:pt x="1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0"/>
            <p:cNvSpPr/>
            <p:nvPr/>
          </p:nvSpPr>
          <p:spPr>
            <a:xfrm>
              <a:off x="3893414" y="2106554"/>
              <a:ext cx="8955" cy="23321"/>
            </a:xfrm>
            <a:custGeom>
              <a:avLst/>
              <a:gdLst/>
              <a:ahLst/>
              <a:cxnLst/>
              <a:rect l="l" t="t" r="r" b="b"/>
              <a:pathLst>
                <a:path w="796" h="2073" extrusionOk="0">
                  <a:moveTo>
                    <a:pt x="429" y="92"/>
                  </a:moveTo>
                  <a:cubicBezTo>
                    <a:pt x="465" y="92"/>
                    <a:pt x="492" y="101"/>
                    <a:pt x="519" y="118"/>
                  </a:cubicBezTo>
                  <a:cubicBezTo>
                    <a:pt x="697" y="225"/>
                    <a:pt x="661" y="529"/>
                    <a:pt x="635" y="743"/>
                  </a:cubicBezTo>
                  <a:cubicBezTo>
                    <a:pt x="626" y="797"/>
                    <a:pt x="617" y="841"/>
                    <a:pt x="617" y="886"/>
                  </a:cubicBezTo>
                  <a:cubicBezTo>
                    <a:pt x="581" y="1252"/>
                    <a:pt x="528" y="1618"/>
                    <a:pt x="456" y="1984"/>
                  </a:cubicBezTo>
                  <a:cubicBezTo>
                    <a:pt x="376" y="1966"/>
                    <a:pt x="304" y="1912"/>
                    <a:pt x="269" y="1841"/>
                  </a:cubicBezTo>
                  <a:cubicBezTo>
                    <a:pt x="224" y="1743"/>
                    <a:pt x="197" y="1645"/>
                    <a:pt x="197" y="1546"/>
                  </a:cubicBezTo>
                  <a:cubicBezTo>
                    <a:pt x="162" y="1225"/>
                    <a:pt x="153" y="252"/>
                    <a:pt x="376" y="109"/>
                  </a:cubicBezTo>
                  <a:cubicBezTo>
                    <a:pt x="394" y="92"/>
                    <a:pt x="411" y="92"/>
                    <a:pt x="429" y="92"/>
                  </a:cubicBezTo>
                  <a:close/>
                  <a:moveTo>
                    <a:pt x="434" y="1"/>
                  </a:moveTo>
                  <a:cubicBezTo>
                    <a:pt x="398" y="1"/>
                    <a:pt x="362" y="10"/>
                    <a:pt x="331" y="29"/>
                  </a:cubicBezTo>
                  <a:cubicBezTo>
                    <a:pt x="1" y="234"/>
                    <a:pt x="108" y="1537"/>
                    <a:pt x="108" y="1546"/>
                  </a:cubicBezTo>
                  <a:cubicBezTo>
                    <a:pt x="108" y="1662"/>
                    <a:pt x="135" y="1778"/>
                    <a:pt x="188" y="1877"/>
                  </a:cubicBezTo>
                  <a:cubicBezTo>
                    <a:pt x="242" y="1993"/>
                    <a:pt x="358" y="2064"/>
                    <a:pt x="483" y="2073"/>
                  </a:cubicBezTo>
                  <a:cubicBezTo>
                    <a:pt x="501" y="2073"/>
                    <a:pt x="519" y="2055"/>
                    <a:pt x="528" y="2037"/>
                  </a:cubicBezTo>
                  <a:cubicBezTo>
                    <a:pt x="608" y="1662"/>
                    <a:pt x="670" y="1279"/>
                    <a:pt x="697" y="886"/>
                  </a:cubicBezTo>
                  <a:cubicBezTo>
                    <a:pt x="706" y="850"/>
                    <a:pt x="706" y="806"/>
                    <a:pt x="715" y="761"/>
                  </a:cubicBezTo>
                  <a:cubicBezTo>
                    <a:pt x="751" y="511"/>
                    <a:pt x="795" y="181"/>
                    <a:pt x="563" y="47"/>
                  </a:cubicBezTo>
                  <a:cubicBezTo>
                    <a:pt x="528" y="17"/>
                    <a:pt x="481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0"/>
            <p:cNvSpPr/>
            <p:nvPr/>
          </p:nvSpPr>
          <p:spPr>
            <a:xfrm>
              <a:off x="3913801" y="2197351"/>
              <a:ext cx="9247" cy="41378"/>
            </a:xfrm>
            <a:custGeom>
              <a:avLst/>
              <a:gdLst/>
              <a:ahLst/>
              <a:cxnLst/>
              <a:rect l="l" t="t" r="r" b="b"/>
              <a:pathLst>
                <a:path w="822" h="3678" extrusionOk="0">
                  <a:moveTo>
                    <a:pt x="429" y="1"/>
                  </a:moveTo>
                  <a:cubicBezTo>
                    <a:pt x="1" y="1223"/>
                    <a:pt x="144" y="2571"/>
                    <a:pt x="822" y="3678"/>
                  </a:cubicBezTo>
                  <a:cubicBezTo>
                    <a:pt x="813" y="3606"/>
                    <a:pt x="804" y="3535"/>
                    <a:pt x="795" y="3455"/>
                  </a:cubicBezTo>
                  <a:cubicBezTo>
                    <a:pt x="251" y="2464"/>
                    <a:pt x="126" y="1304"/>
                    <a:pt x="447" y="224"/>
                  </a:cubicBezTo>
                  <a:cubicBezTo>
                    <a:pt x="447" y="143"/>
                    <a:pt x="438" y="72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0"/>
            <p:cNvSpPr/>
            <p:nvPr/>
          </p:nvSpPr>
          <p:spPr>
            <a:xfrm>
              <a:off x="3920427" y="1910018"/>
              <a:ext cx="73406" cy="148556"/>
            </a:xfrm>
            <a:custGeom>
              <a:avLst/>
              <a:gdLst/>
              <a:ahLst/>
              <a:cxnLst/>
              <a:rect l="l" t="t" r="r" b="b"/>
              <a:pathLst>
                <a:path w="6525" h="13205" extrusionOk="0">
                  <a:moveTo>
                    <a:pt x="6470" y="1"/>
                  </a:moveTo>
                  <a:cubicBezTo>
                    <a:pt x="6451" y="1"/>
                    <a:pt x="6436" y="11"/>
                    <a:pt x="6436" y="31"/>
                  </a:cubicBezTo>
                  <a:lnTo>
                    <a:pt x="4436" y="5850"/>
                  </a:lnTo>
                  <a:cubicBezTo>
                    <a:pt x="4097" y="6832"/>
                    <a:pt x="3740" y="7849"/>
                    <a:pt x="3133" y="8715"/>
                  </a:cubicBezTo>
                  <a:cubicBezTo>
                    <a:pt x="2767" y="9188"/>
                    <a:pt x="2366" y="9634"/>
                    <a:pt x="1929" y="10054"/>
                  </a:cubicBezTo>
                  <a:cubicBezTo>
                    <a:pt x="1643" y="10339"/>
                    <a:pt x="1339" y="10634"/>
                    <a:pt x="1072" y="10955"/>
                  </a:cubicBezTo>
                  <a:cubicBezTo>
                    <a:pt x="599" y="11508"/>
                    <a:pt x="72" y="12312"/>
                    <a:pt x="1" y="13204"/>
                  </a:cubicBezTo>
                  <a:cubicBezTo>
                    <a:pt x="28" y="13186"/>
                    <a:pt x="63" y="13169"/>
                    <a:pt x="90" y="13151"/>
                  </a:cubicBezTo>
                  <a:cubicBezTo>
                    <a:pt x="179" y="12303"/>
                    <a:pt x="688" y="11544"/>
                    <a:pt x="1143" y="11009"/>
                  </a:cubicBezTo>
                  <a:cubicBezTo>
                    <a:pt x="1411" y="10705"/>
                    <a:pt x="1705" y="10402"/>
                    <a:pt x="1991" y="10116"/>
                  </a:cubicBezTo>
                  <a:cubicBezTo>
                    <a:pt x="2428" y="9697"/>
                    <a:pt x="2839" y="9250"/>
                    <a:pt x="3205" y="8760"/>
                  </a:cubicBezTo>
                  <a:cubicBezTo>
                    <a:pt x="3821" y="7885"/>
                    <a:pt x="4178" y="6867"/>
                    <a:pt x="4517" y="5877"/>
                  </a:cubicBezTo>
                  <a:lnTo>
                    <a:pt x="6516" y="58"/>
                  </a:lnTo>
                  <a:cubicBezTo>
                    <a:pt x="6525" y="40"/>
                    <a:pt x="6507" y="13"/>
                    <a:pt x="6489" y="4"/>
                  </a:cubicBezTo>
                  <a:cubicBezTo>
                    <a:pt x="6483" y="2"/>
                    <a:pt x="6476" y="1"/>
                    <a:pt x="6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0"/>
            <p:cNvSpPr/>
            <p:nvPr/>
          </p:nvSpPr>
          <p:spPr>
            <a:xfrm>
              <a:off x="3981981" y="1962977"/>
              <a:ext cx="50816" cy="24008"/>
            </a:xfrm>
            <a:custGeom>
              <a:avLst/>
              <a:gdLst/>
              <a:ahLst/>
              <a:cxnLst/>
              <a:rect l="l" t="t" r="r" b="b"/>
              <a:pathLst>
                <a:path w="4517" h="2134" extrusionOk="0">
                  <a:moveTo>
                    <a:pt x="4472" y="1"/>
                  </a:moveTo>
                  <a:cubicBezTo>
                    <a:pt x="3598" y="572"/>
                    <a:pt x="2643" y="1018"/>
                    <a:pt x="1643" y="1322"/>
                  </a:cubicBezTo>
                  <a:lnTo>
                    <a:pt x="1447" y="1384"/>
                  </a:lnTo>
                  <a:cubicBezTo>
                    <a:pt x="1090" y="1473"/>
                    <a:pt x="750" y="1607"/>
                    <a:pt x="429" y="1777"/>
                  </a:cubicBezTo>
                  <a:cubicBezTo>
                    <a:pt x="269" y="1875"/>
                    <a:pt x="126" y="1991"/>
                    <a:pt x="1" y="2134"/>
                  </a:cubicBezTo>
                  <a:lnTo>
                    <a:pt x="152" y="2107"/>
                  </a:lnTo>
                  <a:cubicBezTo>
                    <a:pt x="242" y="2009"/>
                    <a:pt x="349" y="1928"/>
                    <a:pt x="465" y="1857"/>
                  </a:cubicBezTo>
                  <a:cubicBezTo>
                    <a:pt x="786" y="1687"/>
                    <a:pt x="1125" y="1554"/>
                    <a:pt x="1473" y="1464"/>
                  </a:cubicBezTo>
                  <a:lnTo>
                    <a:pt x="1670" y="1411"/>
                  </a:lnTo>
                  <a:cubicBezTo>
                    <a:pt x="2678" y="1098"/>
                    <a:pt x="3633" y="652"/>
                    <a:pt x="4517" y="72"/>
                  </a:cubicBezTo>
                  <a:lnTo>
                    <a:pt x="4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0"/>
            <p:cNvSpPr/>
            <p:nvPr/>
          </p:nvSpPr>
          <p:spPr>
            <a:xfrm>
              <a:off x="3986707" y="1961267"/>
              <a:ext cx="45090" cy="16290"/>
            </a:xfrm>
            <a:custGeom>
              <a:avLst/>
              <a:gdLst/>
              <a:ahLst/>
              <a:cxnLst/>
              <a:rect l="l" t="t" r="r" b="b"/>
              <a:pathLst>
                <a:path w="4008" h="1448" extrusionOk="0">
                  <a:moveTo>
                    <a:pt x="3963" y="1"/>
                  </a:moveTo>
                  <a:cubicBezTo>
                    <a:pt x="3918" y="28"/>
                    <a:pt x="3874" y="46"/>
                    <a:pt x="3829" y="63"/>
                  </a:cubicBezTo>
                  <a:cubicBezTo>
                    <a:pt x="2874" y="474"/>
                    <a:pt x="1901" y="884"/>
                    <a:pt x="928" y="1259"/>
                  </a:cubicBezTo>
                  <a:cubicBezTo>
                    <a:pt x="803" y="1313"/>
                    <a:pt x="679" y="1349"/>
                    <a:pt x="545" y="1366"/>
                  </a:cubicBezTo>
                  <a:cubicBezTo>
                    <a:pt x="526" y="1369"/>
                    <a:pt x="508" y="1370"/>
                    <a:pt x="489" y="1370"/>
                  </a:cubicBezTo>
                  <a:cubicBezTo>
                    <a:pt x="383" y="1370"/>
                    <a:pt x="280" y="1328"/>
                    <a:pt x="197" y="1259"/>
                  </a:cubicBezTo>
                  <a:cubicBezTo>
                    <a:pt x="125" y="1179"/>
                    <a:pt x="89" y="1072"/>
                    <a:pt x="89" y="956"/>
                  </a:cubicBezTo>
                  <a:lnTo>
                    <a:pt x="9" y="974"/>
                  </a:lnTo>
                  <a:cubicBezTo>
                    <a:pt x="0" y="1099"/>
                    <a:pt x="45" y="1224"/>
                    <a:pt x="134" y="1313"/>
                  </a:cubicBezTo>
                  <a:cubicBezTo>
                    <a:pt x="225" y="1396"/>
                    <a:pt x="339" y="1448"/>
                    <a:pt x="462" y="1448"/>
                  </a:cubicBezTo>
                  <a:cubicBezTo>
                    <a:pt x="472" y="1448"/>
                    <a:pt x="481" y="1447"/>
                    <a:pt x="491" y="1447"/>
                  </a:cubicBezTo>
                  <a:lnTo>
                    <a:pt x="545" y="1447"/>
                  </a:lnTo>
                  <a:cubicBezTo>
                    <a:pt x="687" y="1429"/>
                    <a:pt x="821" y="1393"/>
                    <a:pt x="955" y="1340"/>
                  </a:cubicBezTo>
                  <a:cubicBezTo>
                    <a:pt x="1928" y="965"/>
                    <a:pt x="2901" y="563"/>
                    <a:pt x="3865" y="144"/>
                  </a:cubicBezTo>
                  <a:cubicBezTo>
                    <a:pt x="3909" y="126"/>
                    <a:pt x="3963" y="99"/>
                    <a:pt x="4008" y="72"/>
                  </a:cubicBezTo>
                  <a:lnTo>
                    <a:pt x="39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0"/>
            <p:cNvSpPr/>
            <p:nvPr/>
          </p:nvSpPr>
          <p:spPr>
            <a:xfrm>
              <a:off x="3896632" y="1882542"/>
              <a:ext cx="30634" cy="214279"/>
            </a:xfrm>
            <a:custGeom>
              <a:avLst/>
              <a:gdLst/>
              <a:ahLst/>
              <a:cxnLst/>
              <a:rect l="l" t="t" r="r" b="b"/>
              <a:pathLst>
                <a:path w="2723" h="19047" extrusionOk="0">
                  <a:moveTo>
                    <a:pt x="2687" y="1"/>
                  </a:moveTo>
                  <a:cubicBezTo>
                    <a:pt x="2660" y="1"/>
                    <a:pt x="2633" y="19"/>
                    <a:pt x="2633" y="45"/>
                  </a:cubicBezTo>
                  <a:cubicBezTo>
                    <a:pt x="2348" y="1768"/>
                    <a:pt x="1982" y="3526"/>
                    <a:pt x="1634" y="5213"/>
                  </a:cubicBezTo>
                  <a:cubicBezTo>
                    <a:pt x="831" y="9033"/>
                    <a:pt x="1" y="12978"/>
                    <a:pt x="125" y="16931"/>
                  </a:cubicBezTo>
                  <a:cubicBezTo>
                    <a:pt x="134" y="17396"/>
                    <a:pt x="179" y="17886"/>
                    <a:pt x="420" y="18279"/>
                  </a:cubicBezTo>
                  <a:cubicBezTo>
                    <a:pt x="661" y="18672"/>
                    <a:pt x="1098" y="18940"/>
                    <a:pt x="1625" y="19047"/>
                  </a:cubicBezTo>
                  <a:lnTo>
                    <a:pt x="1625" y="18957"/>
                  </a:lnTo>
                  <a:cubicBezTo>
                    <a:pt x="1134" y="18859"/>
                    <a:pt x="723" y="18609"/>
                    <a:pt x="491" y="18234"/>
                  </a:cubicBezTo>
                  <a:cubicBezTo>
                    <a:pt x="259" y="17851"/>
                    <a:pt x="224" y="17369"/>
                    <a:pt x="206" y="16923"/>
                  </a:cubicBezTo>
                  <a:cubicBezTo>
                    <a:pt x="90" y="12987"/>
                    <a:pt x="911" y="9042"/>
                    <a:pt x="1714" y="5231"/>
                  </a:cubicBezTo>
                  <a:cubicBezTo>
                    <a:pt x="2071" y="3544"/>
                    <a:pt x="2437" y="1786"/>
                    <a:pt x="2723" y="54"/>
                  </a:cubicBezTo>
                  <a:cubicBezTo>
                    <a:pt x="2723" y="27"/>
                    <a:pt x="2705" y="10"/>
                    <a:pt x="2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0"/>
            <p:cNvSpPr/>
            <p:nvPr/>
          </p:nvSpPr>
          <p:spPr>
            <a:xfrm>
              <a:off x="3915916" y="1910760"/>
              <a:ext cx="14164" cy="100822"/>
            </a:xfrm>
            <a:custGeom>
              <a:avLst/>
              <a:gdLst/>
              <a:ahLst/>
              <a:cxnLst/>
              <a:rect l="l" t="t" r="r" b="b"/>
              <a:pathLst>
                <a:path w="1259" h="8962" extrusionOk="0">
                  <a:moveTo>
                    <a:pt x="1259" y="1"/>
                  </a:moveTo>
                  <a:lnTo>
                    <a:pt x="1259" y="1"/>
                  </a:lnTo>
                  <a:cubicBezTo>
                    <a:pt x="1035" y="866"/>
                    <a:pt x="830" y="1732"/>
                    <a:pt x="670" y="2625"/>
                  </a:cubicBezTo>
                  <a:cubicBezTo>
                    <a:pt x="455" y="3883"/>
                    <a:pt x="321" y="5168"/>
                    <a:pt x="205" y="6409"/>
                  </a:cubicBezTo>
                  <a:lnTo>
                    <a:pt x="27" y="8158"/>
                  </a:lnTo>
                  <a:cubicBezTo>
                    <a:pt x="0" y="8444"/>
                    <a:pt x="0" y="8729"/>
                    <a:pt x="196" y="8890"/>
                  </a:cubicBezTo>
                  <a:cubicBezTo>
                    <a:pt x="232" y="8917"/>
                    <a:pt x="268" y="8943"/>
                    <a:pt x="304" y="8961"/>
                  </a:cubicBezTo>
                  <a:cubicBezTo>
                    <a:pt x="304" y="8926"/>
                    <a:pt x="313" y="8899"/>
                    <a:pt x="313" y="8863"/>
                  </a:cubicBezTo>
                  <a:cubicBezTo>
                    <a:pt x="295" y="8854"/>
                    <a:pt x="268" y="8845"/>
                    <a:pt x="259" y="8827"/>
                  </a:cubicBezTo>
                  <a:cubicBezTo>
                    <a:pt x="89" y="8685"/>
                    <a:pt x="89" y="8426"/>
                    <a:pt x="116" y="8167"/>
                  </a:cubicBezTo>
                  <a:lnTo>
                    <a:pt x="286" y="6418"/>
                  </a:lnTo>
                  <a:cubicBezTo>
                    <a:pt x="411" y="5177"/>
                    <a:pt x="536" y="3892"/>
                    <a:pt x="759" y="2642"/>
                  </a:cubicBezTo>
                  <a:cubicBezTo>
                    <a:pt x="884" y="1920"/>
                    <a:pt x="1044" y="1214"/>
                    <a:pt x="1223" y="509"/>
                  </a:cubicBezTo>
                  <a:cubicBezTo>
                    <a:pt x="1232" y="340"/>
                    <a:pt x="1250" y="170"/>
                    <a:pt x="1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0"/>
            <p:cNvSpPr/>
            <p:nvPr/>
          </p:nvSpPr>
          <p:spPr>
            <a:xfrm>
              <a:off x="3929664" y="1901354"/>
              <a:ext cx="77332" cy="151492"/>
            </a:xfrm>
            <a:custGeom>
              <a:avLst/>
              <a:gdLst/>
              <a:ahLst/>
              <a:cxnLst/>
              <a:rect l="l" t="t" r="r" b="b"/>
              <a:pathLst>
                <a:path w="6874" h="13466" extrusionOk="0">
                  <a:moveTo>
                    <a:pt x="6821" y="1"/>
                  </a:moveTo>
                  <a:cubicBezTo>
                    <a:pt x="6809" y="1"/>
                    <a:pt x="6798" y="5"/>
                    <a:pt x="6793" y="16"/>
                  </a:cubicBezTo>
                  <a:cubicBezTo>
                    <a:pt x="5891" y="1435"/>
                    <a:pt x="5365" y="3059"/>
                    <a:pt x="4856" y="4630"/>
                  </a:cubicBezTo>
                  <a:cubicBezTo>
                    <a:pt x="4570" y="5522"/>
                    <a:pt x="4267" y="6450"/>
                    <a:pt x="3901" y="7325"/>
                  </a:cubicBezTo>
                  <a:cubicBezTo>
                    <a:pt x="3196" y="9003"/>
                    <a:pt x="2241" y="10565"/>
                    <a:pt x="1054" y="11939"/>
                  </a:cubicBezTo>
                  <a:lnTo>
                    <a:pt x="920" y="12091"/>
                  </a:lnTo>
                  <a:cubicBezTo>
                    <a:pt x="635" y="12395"/>
                    <a:pt x="385" y="12725"/>
                    <a:pt x="170" y="13082"/>
                  </a:cubicBezTo>
                  <a:cubicBezTo>
                    <a:pt x="99" y="13207"/>
                    <a:pt x="45" y="13332"/>
                    <a:pt x="1" y="13466"/>
                  </a:cubicBezTo>
                  <a:lnTo>
                    <a:pt x="126" y="13367"/>
                  </a:lnTo>
                  <a:cubicBezTo>
                    <a:pt x="162" y="13287"/>
                    <a:pt x="197" y="13207"/>
                    <a:pt x="242" y="13126"/>
                  </a:cubicBezTo>
                  <a:cubicBezTo>
                    <a:pt x="456" y="12778"/>
                    <a:pt x="706" y="12448"/>
                    <a:pt x="983" y="12154"/>
                  </a:cubicBezTo>
                  <a:lnTo>
                    <a:pt x="1116" y="11993"/>
                  </a:lnTo>
                  <a:cubicBezTo>
                    <a:pt x="2312" y="10610"/>
                    <a:pt x="3276" y="9048"/>
                    <a:pt x="3981" y="7361"/>
                  </a:cubicBezTo>
                  <a:cubicBezTo>
                    <a:pt x="4347" y="6477"/>
                    <a:pt x="4642" y="5549"/>
                    <a:pt x="4936" y="4657"/>
                  </a:cubicBezTo>
                  <a:cubicBezTo>
                    <a:pt x="5445" y="3086"/>
                    <a:pt x="5972" y="1470"/>
                    <a:pt x="6864" y="69"/>
                  </a:cubicBezTo>
                  <a:cubicBezTo>
                    <a:pt x="6873" y="42"/>
                    <a:pt x="6873" y="16"/>
                    <a:pt x="6846" y="7"/>
                  </a:cubicBezTo>
                  <a:cubicBezTo>
                    <a:pt x="6839" y="3"/>
                    <a:pt x="6830" y="1"/>
                    <a:pt x="6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0"/>
            <p:cNvSpPr/>
            <p:nvPr/>
          </p:nvSpPr>
          <p:spPr>
            <a:xfrm>
              <a:off x="3800639" y="1934860"/>
              <a:ext cx="74306" cy="145204"/>
            </a:xfrm>
            <a:custGeom>
              <a:avLst/>
              <a:gdLst/>
              <a:ahLst/>
              <a:cxnLst/>
              <a:rect l="l" t="t" r="r" b="b"/>
              <a:pathLst>
                <a:path w="6605" h="12907" extrusionOk="0">
                  <a:moveTo>
                    <a:pt x="36" y="1"/>
                  </a:moveTo>
                  <a:cubicBezTo>
                    <a:pt x="18" y="10"/>
                    <a:pt x="0" y="36"/>
                    <a:pt x="9" y="54"/>
                  </a:cubicBezTo>
                  <a:cubicBezTo>
                    <a:pt x="1107" y="4088"/>
                    <a:pt x="3008" y="7855"/>
                    <a:pt x="5587" y="11139"/>
                  </a:cubicBezTo>
                  <a:lnTo>
                    <a:pt x="5641" y="11202"/>
                  </a:lnTo>
                  <a:cubicBezTo>
                    <a:pt x="5962" y="11612"/>
                    <a:pt x="6301" y="12032"/>
                    <a:pt x="6444" y="12531"/>
                  </a:cubicBezTo>
                  <a:cubicBezTo>
                    <a:pt x="6480" y="12630"/>
                    <a:pt x="6498" y="12728"/>
                    <a:pt x="6507" y="12826"/>
                  </a:cubicBezTo>
                  <a:lnTo>
                    <a:pt x="6605" y="12906"/>
                  </a:lnTo>
                  <a:cubicBezTo>
                    <a:pt x="6596" y="12772"/>
                    <a:pt x="6569" y="12638"/>
                    <a:pt x="6533" y="12505"/>
                  </a:cubicBezTo>
                  <a:cubicBezTo>
                    <a:pt x="6373" y="11996"/>
                    <a:pt x="6034" y="11567"/>
                    <a:pt x="5703" y="11148"/>
                  </a:cubicBezTo>
                  <a:lnTo>
                    <a:pt x="5650" y="11077"/>
                  </a:lnTo>
                  <a:cubicBezTo>
                    <a:pt x="3079" y="7801"/>
                    <a:pt x="1187" y="4053"/>
                    <a:pt x="89" y="36"/>
                  </a:cubicBezTo>
                  <a:cubicBezTo>
                    <a:pt x="89" y="10"/>
                    <a:pt x="63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0"/>
            <p:cNvSpPr/>
            <p:nvPr/>
          </p:nvSpPr>
          <p:spPr>
            <a:xfrm>
              <a:off x="3802945" y="1932430"/>
              <a:ext cx="69390" cy="122231"/>
            </a:xfrm>
            <a:custGeom>
              <a:avLst/>
              <a:gdLst/>
              <a:ahLst/>
              <a:cxnLst/>
              <a:rect l="l" t="t" r="r" b="b"/>
              <a:pathLst>
                <a:path w="6168" h="10865" extrusionOk="0">
                  <a:moveTo>
                    <a:pt x="50" y="0"/>
                  </a:moveTo>
                  <a:cubicBezTo>
                    <a:pt x="46" y="0"/>
                    <a:pt x="41" y="1"/>
                    <a:pt x="36" y="2"/>
                  </a:cubicBezTo>
                  <a:cubicBezTo>
                    <a:pt x="18" y="11"/>
                    <a:pt x="1" y="29"/>
                    <a:pt x="9" y="56"/>
                  </a:cubicBezTo>
                  <a:cubicBezTo>
                    <a:pt x="938" y="3626"/>
                    <a:pt x="2571" y="6973"/>
                    <a:pt x="4802" y="9909"/>
                  </a:cubicBezTo>
                  <a:cubicBezTo>
                    <a:pt x="5034" y="10204"/>
                    <a:pt x="5257" y="10480"/>
                    <a:pt x="5561" y="10668"/>
                  </a:cubicBezTo>
                  <a:cubicBezTo>
                    <a:pt x="5739" y="10784"/>
                    <a:pt x="5953" y="10846"/>
                    <a:pt x="6168" y="10864"/>
                  </a:cubicBezTo>
                  <a:lnTo>
                    <a:pt x="6070" y="10766"/>
                  </a:lnTo>
                  <a:cubicBezTo>
                    <a:pt x="5900" y="10739"/>
                    <a:pt x="5748" y="10686"/>
                    <a:pt x="5605" y="10596"/>
                  </a:cubicBezTo>
                  <a:cubicBezTo>
                    <a:pt x="5311" y="10418"/>
                    <a:pt x="5088" y="10141"/>
                    <a:pt x="4874" y="9856"/>
                  </a:cubicBezTo>
                  <a:cubicBezTo>
                    <a:pt x="2642" y="6928"/>
                    <a:pt x="1018" y="3590"/>
                    <a:pt x="90" y="29"/>
                  </a:cubicBezTo>
                  <a:cubicBezTo>
                    <a:pt x="82" y="15"/>
                    <a:pt x="69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0"/>
            <p:cNvSpPr/>
            <p:nvPr/>
          </p:nvSpPr>
          <p:spPr>
            <a:xfrm>
              <a:off x="3860989" y="1891014"/>
              <a:ext cx="35449" cy="58208"/>
            </a:xfrm>
            <a:custGeom>
              <a:avLst/>
              <a:gdLst/>
              <a:ahLst/>
              <a:cxnLst/>
              <a:rect l="l" t="t" r="r" b="b"/>
              <a:pathLst>
                <a:path w="3151" h="5174" extrusionOk="0">
                  <a:moveTo>
                    <a:pt x="52" y="0"/>
                  </a:moveTo>
                  <a:cubicBezTo>
                    <a:pt x="43" y="0"/>
                    <a:pt x="34" y="3"/>
                    <a:pt x="27" y="6"/>
                  </a:cubicBezTo>
                  <a:cubicBezTo>
                    <a:pt x="9" y="24"/>
                    <a:pt x="0" y="51"/>
                    <a:pt x="18" y="69"/>
                  </a:cubicBezTo>
                  <a:lnTo>
                    <a:pt x="2258" y="3246"/>
                  </a:lnTo>
                  <a:cubicBezTo>
                    <a:pt x="2553" y="3657"/>
                    <a:pt x="2847" y="4085"/>
                    <a:pt x="2981" y="4576"/>
                  </a:cubicBezTo>
                  <a:cubicBezTo>
                    <a:pt x="3017" y="4710"/>
                    <a:pt x="3044" y="4844"/>
                    <a:pt x="3053" y="4978"/>
                  </a:cubicBezTo>
                  <a:cubicBezTo>
                    <a:pt x="3079" y="5049"/>
                    <a:pt x="3115" y="5111"/>
                    <a:pt x="3142" y="5174"/>
                  </a:cubicBezTo>
                  <a:cubicBezTo>
                    <a:pt x="3151" y="4969"/>
                    <a:pt x="3124" y="4754"/>
                    <a:pt x="3070" y="4558"/>
                  </a:cubicBezTo>
                  <a:cubicBezTo>
                    <a:pt x="2928" y="4049"/>
                    <a:pt x="2615" y="3594"/>
                    <a:pt x="2330" y="3193"/>
                  </a:cubicBezTo>
                  <a:lnTo>
                    <a:pt x="89" y="15"/>
                  </a:lnTo>
                  <a:cubicBezTo>
                    <a:pt x="79" y="5"/>
                    <a:pt x="65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0"/>
            <p:cNvSpPr/>
            <p:nvPr/>
          </p:nvSpPr>
          <p:spPr>
            <a:xfrm>
              <a:off x="3797826" y="1935940"/>
              <a:ext cx="73305" cy="140906"/>
            </a:xfrm>
            <a:custGeom>
              <a:avLst/>
              <a:gdLst/>
              <a:ahLst/>
              <a:cxnLst/>
              <a:rect l="l" t="t" r="r" b="b"/>
              <a:pathLst>
                <a:path w="6516" h="12525" extrusionOk="0">
                  <a:moveTo>
                    <a:pt x="49" y="0"/>
                  </a:moveTo>
                  <a:cubicBezTo>
                    <a:pt x="45" y="0"/>
                    <a:pt x="41" y="1"/>
                    <a:pt x="36" y="3"/>
                  </a:cubicBezTo>
                  <a:cubicBezTo>
                    <a:pt x="9" y="12"/>
                    <a:pt x="0" y="39"/>
                    <a:pt x="9" y="56"/>
                  </a:cubicBezTo>
                  <a:cubicBezTo>
                    <a:pt x="973" y="4189"/>
                    <a:pt x="2865" y="8035"/>
                    <a:pt x="5552" y="11320"/>
                  </a:cubicBezTo>
                  <a:lnTo>
                    <a:pt x="5632" y="11427"/>
                  </a:lnTo>
                  <a:cubicBezTo>
                    <a:pt x="5891" y="11712"/>
                    <a:pt x="6123" y="12034"/>
                    <a:pt x="6328" y="12364"/>
                  </a:cubicBezTo>
                  <a:lnTo>
                    <a:pt x="6516" y="12525"/>
                  </a:lnTo>
                  <a:cubicBezTo>
                    <a:pt x="6292" y="12114"/>
                    <a:pt x="6016" y="11721"/>
                    <a:pt x="5703" y="11364"/>
                  </a:cubicBezTo>
                  <a:lnTo>
                    <a:pt x="5614" y="11257"/>
                  </a:lnTo>
                  <a:cubicBezTo>
                    <a:pt x="2937" y="7991"/>
                    <a:pt x="1053" y="4144"/>
                    <a:pt x="90" y="39"/>
                  </a:cubicBezTo>
                  <a:cubicBezTo>
                    <a:pt x="82" y="16"/>
                    <a:pt x="6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0"/>
            <p:cNvSpPr/>
            <p:nvPr/>
          </p:nvSpPr>
          <p:spPr>
            <a:xfrm>
              <a:off x="3866412" y="1888606"/>
              <a:ext cx="33638" cy="65835"/>
            </a:xfrm>
            <a:custGeom>
              <a:avLst/>
              <a:gdLst/>
              <a:ahLst/>
              <a:cxnLst/>
              <a:rect l="l" t="t" r="r" b="b"/>
              <a:pathLst>
                <a:path w="2990" h="5852" extrusionOk="0">
                  <a:moveTo>
                    <a:pt x="58" y="1"/>
                  </a:moveTo>
                  <a:cubicBezTo>
                    <a:pt x="50" y="1"/>
                    <a:pt x="42" y="3"/>
                    <a:pt x="36" y="6"/>
                  </a:cubicBezTo>
                  <a:cubicBezTo>
                    <a:pt x="9" y="15"/>
                    <a:pt x="0" y="42"/>
                    <a:pt x="18" y="60"/>
                  </a:cubicBezTo>
                  <a:cubicBezTo>
                    <a:pt x="312" y="595"/>
                    <a:pt x="741" y="1050"/>
                    <a:pt x="1151" y="1488"/>
                  </a:cubicBezTo>
                  <a:cubicBezTo>
                    <a:pt x="1410" y="1773"/>
                    <a:pt x="1687" y="2059"/>
                    <a:pt x="1919" y="2362"/>
                  </a:cubicBezTo>
                  <a:cubicBezTo>
                    <a:pt x="2428" y="3005"/>
                    <a:pt x="2758" y="3781"/>
                    <a:pt x="2856" y="4594"/>
                  </a:cubicBezTo>
                  <a:cubicBezTo>
                    <a:pt x="2901" y="4960"/>
                    <a:pt x="2874" y="5343"/>
                    <a:pt x="2794" y="5709"/>
                  </a:cubicBezTo>
                  <a:cubicBezTo>
                    <a:pt x="2811" y="5754"/>
                    <a:pt x="2829" y="5798"/>
                    <a:pt x="2847" y="5852"/>
                  </a:cubicBezTo>
                  <a:cubicBezTo>
                    <a:pt x="2963" y="5433"/>
                    <a:pt x="2990" y="5004"/>
                    <a:pt x="2945" y="4576"/>
                  </a:cubicBezTo>
                  <a:cubicBezTo>
                    <a:pt x="2838" y="3755"/>
                    <a:pt x="2508" y="2969"/>
                    <a:pt x="1990" y="2318"/>
                  </a:cubicBezTo>
                  <a:cubicBezTo>
                    <a:pt x="1749" y="2005"/>
                    <a:pt x="1473" y="1711"/>
                    <a:pt x="1214" y="1434"/>
                  </a:cubicBezTo>
                  <a:cubicBezTo>
                    <a:pt x="803" y="997"/>
                    <a:pt x="384" y="551"/>
                    <a:pt x="89" y="24"/>
                  </a:cubicBezTo>
                  <a:cubicBezTo>
                    <a:pt x="84" y="7"/>
                    <a:pt x="71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0"/>
            <p:cNvSpPr/>
            <p:nvPr/>
          </p:nvSpPr>
          <p:spPr>
            <a:xfrm>
              <a:off x="3872228" y="2089508"/>
              <a:ext cx="14670" cy="227329"/>
            </a:xfrm>
            <a:custGeom>
              <a:avLst/>
              <a:gdLst/>
              <a:ahLst/>
              <a:cxnLst/>
              <a:rect l="l" t="t" r="r" b="b"/>
              <a:pathLst>
                <a:path w="1304" h="20207" extrusionOk="0">
                  <a:moveTo>
                    <a:pt x="295" y="0"/>
                  </a:moveTo>
                  <a:cubicBezTo>
                    <a:pt x="295" y="63"/>
                    <a:pt x="286" y="125"/>
                    <a:pt x="277" y="179"/>
                  </a:cubicBezTo>
                  <a:cubicBezTo>
                    <a:pt x="474" y="714"/>
                    <a:pt x="438" y="1303"/>
                    <a:pt x="402" y="1883"/>
                  </a:cubicBezTo>
                  <a:cubicBezTo>
                    <a:pt x="1" y="8006"/>
                    <a:pt x="277" y="14146"/>
                    <a:pt x="1215" y="20206"/>
                  </a:cubicBezTo>
                  <a:lnTo>
                    <a:pt x="1304" y="20197"/>
                  </a:lnTo>
                  <a:cubicBezTo>
                    <a:pt x="358" y="14146"/>
                    <a:pt x="90" y="8006"/>
                    <a:pt x="483" y="1901"/>
                  </a:cubicBezTo>
                  <a:cubicBezTo>
                    <a:pt x="527" y="1250"/>
                    <a:pt x="572" y="589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0"/>
            <p:cNvSpPr/>
            <p:nvPr/>
          </p:nvSpPr>
          <p:spPr>
            <a:xfrm>
              <a:off x="3895529" y="2143627"/>
              <a:ext cx="32738" cy="166984"/>
            </a:xfrm>
            <a:custGeom>
              <a:avLst/>
              <a:gdLst/>
              <a:ahLst/>
              <a:cxnLst/>
              <a:rect l="l" t="t" r="r" b="b"/>
              <a:pathLst>
                <a:path w="2910" h="14843" extrusionOk="0">
                  <a:moveTo>
                    <a:pt x="1768" y="1"/>
                  </a:moveTo>
                  <a:cubicBezTo>
                    <a:pt x="1312" y="929"/>
                    <a:pt x="937" y="1902"/>
                    <a:pt x="643" y="2892"/>
                  </a:cubicBezTo>
                  <a:cubicBezTo>
                    <a:pt x="107" y="4776"/>
                    <a:pt x="0" y="6561"/>
                    <a:pt x="331" y="8194"/>
                  </a:cubicBezTo>
                  <a:cubicBezTo>
                    <a:pt x="598" y="9533"/>
                    <a:pt x="1170" y="10818"/>
                    <a:pt x="1714" y="12049"/>
                  </a:cubicBezTo>
                  <a:cubicBezTo>
                    <a:pt x="2116" y="12960"/>
                    <a:pt x="2526" y="13888"/>
                    <a:pt x="2821" y="14843"/>
                  </a:cubicBezTo>
                  <a:lnTo>
                    <a:pt x="2910" y="14834"/>
                  </a:lnTo>
                  <a:cubicBezTo>
                    <a:pt x="2615" y="13870"/>
                    <a:pt x="2196" y="12942"/>
                    <a:pt x="1794" y="12032"/>
                  </a:cubicBezTo>
                  <a:cubicBezTo>
                    <a:pt x="1241" y="10791"/>
                    <a:pt x="679" y="9524"/>
                    <a:pt x="411" y="8194"/>
                  </a:cubicBezTo>
                  <a:cubicBezTo>
                    <a:pt x="90" y="6561"/>
                    <a:pt x="197" y="4793"/>
                    <a:pt x="723" y="2928"/>
                  </a:cubicBezTo>
                  <a:cubicBezTo>
                    <a:pt x="1000" y="1991"/>
                    <a:pt x="1348" y="1072"/>
                    <a:pt x="1776" y="188"/>
                  </a:cubicBezTo>
                  <a:cubicBezTo>
                    <a:pt x="1768" y="126"/>
                    <a:pt x="1768" y="63"/>
                    <a:pt x="1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0"/>
            <p:cNvSpPr/>
            <p:nvPr/>
          </p:nvSpPr>
          <p:spPr>
            <a:xfrm>
              <a:off x="3901053" y="2175164"/>
              <a:ext cx="25414" cy="87964"/>
            </a:xfrm>
            <a:custGeom>
              <a:avLst/>
              <a:gdLst/>
              <a:ahLst/>
              <a:cxnLst/>
              <a:rect l="l" t="t" r="r" b="b"/>
              <a:pathLst>
                <a:path w="2259" h="7819" extrusionOk="0">
                  <a:moveTo>
                    <a:pt x="1419" y="0"/>
                  </a:moveTo>
                  <a:cubicBezTo>
                    <a:pt x="812" y="830"/>
                    <a:pt x="438" y="1803"/>
                    <a:pt x="322" y="2829"/>
                  </a:cubicBezTo>
                  <a:cubicBezTo>
                    <a:pt x="188" y="4284"/>
                    <a:pt x="589" y="5739"/>
                    <a:pt x="1464" y="6917"/>
                  </a:cubicBezTo>
                  <a:cubicBezTo>
                    <a:pt x="1714" y="7229"/>
                    <a:pt x="1973" y="7533"/>
                    <a:pt x="2258" y="7818"/>
                  </a:cubicBezTo>
                  <a:cubicBezTo>
                    <a:pt x="2249" y="7765"/>
                    <a:pt x="2240" y="7720"/>
                    <a:pt x="2231" y="7667"/>
                  </a:cubicBezTo>
                  <a:cubicBezTo>
                    <a:pt x="1991" y="7417"/>
                    <a:pt x="1750" y="7140"/>
                    <a:pt x="1535" y="6863"/>
                  </a:cubicBezTo>
                  <a:cubicBezTo>
                    <a:pt x="45" y="4882"/>
                    <a:pt x="0" y="2160"/>
                    <a:pt x="1428" y="134"/>
                  </a:cubicBezTo>
                  <a:lnTo>
                    <a:pt x="1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0"/>
            <p:cNvSpPr/>
            <p:nvPr/>
          </p:nvSpPr>
          <p:spPr>
            <a:xfrm>
              <a:off x="3925355" y="1921809"/>
              <a:ext cx="58140" cy="104333"/>
            </a:xfrm>
            <a:custGeom>
              <a:avLst/>
              <a:gdLst/>
              <a:ahLst/>
              <a:cxnLst/>
              <a:rect l="l" t="t" r="r" b="b"/>
              <a:pathLst>
                <a:path w="5168" h="9274" extrusionOk="0">
                  <a:moveTo>
                    <a:pt x="5168" y="0"/>
                  </a:moveTo>
                  <a:lnTo>
                    <a:pt x="5025" y="259"/>
                  </a:lnTo>
                  <a:cubicBezTo>
                    <a:pt x="4445" y="3080"/>
                    <a:pt x="3347" y="5757"/>
                    <a:pt x="1776" y="8167"/>
                  </a:cubicBezTo>
                  <a:cubicBezTo>
                    <a:pt x="1615" y="8443"/>
                    <a:pt x="1410" y="8693"/>
                    <a:pt x="1169" y="8908"/>
                  </a:cubicBezTo>
                  <a:cubicBezTo>
                    <a:pt x="961" y="9085"/>
                    <a:pt x="692" y="9182"/>
                    <a:pt x="422" y="9182"/>
                  </a:cubicBezTo>
                  <a:cubicBezTo>
                    <a:pt x="379" y="9182"/>
                    <a:pt x="337" y="9180"/>
                    <a:pt x="295" y="9175"/>
                  </a:cubicBezTo>
                  <a:cubicBezTo>
                    <a:pt x="214" y="9157"/>
                    <a:pt x="134" y="9131"/>
                    <a:pt x="71" y="9086"/>
                  </a:cubicBezTo>
                  <a:lnTo>
                    <a:pt x="0" y="9149"/>
                  </a:lnTo>
                  <a:cubicBezTo>
                    <a:pt x="80" y="9202"/>
                    <a:pt x="179" y="9238"/>
                    <a:pt x="277" y="9256"/>
                  </a:cubicBezTo>
                  <a:cubicBezTo>
                    <a:pt x="330" y="9265"/>
                    <a:pt x="393" y="9273"/>
                    <a:pt x="446" y="9273"/>
                  </a:cubicBezTo>
                  <a:cubicBezTo>
                    <a:pt x="732" y="9265"/>
                    <a:pt x="1009" y="9157"/>
                    <a:pt x="1223" y="8979"/>
                  </a:cubicBezTo>
                  <a:cubicBezTo>
                    <a:pt x="1473" y="8756"/>
                    <a:pt x="1687" y="8497"/>
                    <a:pt x="1856" y="8211"/>
                  </a:cubicBezTo>
                  <a:cubicBezTo>
                    <a:pt x="3481" y="5721"/>
                    <a:pt x="4605" y="2928"/>
                    <a:pt x="5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0"/>
            <p:cNvSpPr/>
            <p:nvPr/>
          </p:nvSpPr>
          <p:spPr>
            <a:xfrm>
              <a:off x="3871328" y="1889147"/>
              <a:ext cx="51424" cy="426465"/>
            </a:xfrm>
            <a:custGeom>
              <a:avLst/>
              <a:gdLst/>
              <a:ahLst/>
              <a:cxnLst/>
              <a:rect l="l" t="t" r="r" b="b"/>
              <a:pathLst>
                <a:path w="4571" h="37908" extrusionOk="0">
                  <a:moveTo>
                    <a:pt x="4520" y="0"/>
                  </a:moveTo>
                  <a:cubicBezTo>
                    <a:pt x="4499" y="0"/>
                    <a:pt x="4481" y="15"/>
                    <a:pt x="4481" y="30"/>
                  </a:cubicBezTo>
                  <a:cubicBezTo>
                    <a:pt x="839" y="12310"/>
                    <a:pt x="0" y="25252"/>
                    <a:pt x="2009" y="37907"/>
                  </a:cubicBezTo>
                  <a:lnTo>
                    <a:pt x="2098" y="37889"/>
                  </a:lnTo>
                  <a:cubicBezTo>
                    <a:pt x="81" y="25252"/>
                    <a:pt x="929" y="12328"/>
                    <a:pt x="4561" y="56"/>
                  </a:cubicBezTo>
                  <a:cubicBezTo>
                    <a:pt x="4570" y="30"/>
                    <a:pt x="4552" y="12"/>
                    <a:pt x="4534" y="3"/>
                  </a:cubicBezTo>
                  <a:cubicBezTo>
                    <a:pt x="4529" y="1"/>
                    <a:pt x="4525" y="0"/>
                    <a:pt x="4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0"/>
            <p:cNvSpPr/>
            <p:nvPr/>
          </p:nvSpPr>
          <p:spPr>
            <a:xfrm>
              <a:off x="3874242" y="1894345"/>
              <a:ext cx="27416" cy="28069"/>
            </a:xfrm>
            <a:custGeom>
              <a:avLst/>
              <a:gdLst/>
              <a:ahLst/>
              <a:cxnLst/>
              <a:rect l="l" t="t" r="r" b="b"/>
              <a:pathLst>
                <a:path w="2437" h="2495" extrusionOk="0">
                  <a:moveTo>
                    <a:pt x="49" y="0"/>
                  </a:moveTo>
                  <a:cubicBezTo>
                    <a:pt x="38" y="0"/>
                    <a:pt x="27" y="5"/>
                    <a:pt x="18" y="14"/>
                  </a:cubicBezTo>
                  <a:cubicBezTo>
                    <a:pt x="0" y="32"/>
                    <a:pt x="0" y="58"/>
                    <a:pt x="18" y="76"/>
                  </a:cubicBezTo>
                  <a:lnTo>
                    <a:pt x="1723" y="2049"/>
                  </a:lnTo>
                  <a:cubicBezTo>
                    <a:pt x="1857" y="2209"/>
                    <a:pt x="2053" y="2432"/>
                    <a:pt x="2312" y="2486"/>
                  </a:cubicBezTo>
                  <a:cubicBezTo>
                    <a:pt x="2348" y="2486"/>
                    <a:pt x="2383" y="2495"/>
                    <a:pt x="2428" y="2495"/>
                  </a:cubicBezTo>
                  <a:lnTo>
                    <a:pt x="2437" y="2495"/>
                  </a:lnTo>
                  <a:lnTo>
                    <a:pt x="2356" y="2397"/>
                  </a:lnTo>
                  <a:lnTo>
                    <a:pt x="2330" y="2397"/>
                  </a:lnTo>
                  <a:cubicBezTo>
                    <a:pt x="2115" y="2361"/>
                    <a:pt x="1946" y="2183"/>
                    <a:pt x="1785" y="1995"/>
                  </a:cubicBezTo>
                  <a:lnTo>
                    <a:pt x="81" y="14"/>
                  </a:lnTo>
                  <a:cubicBezTo>
                    <a:pt x="72" y="5"/>
                    <a:pt x="61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0"/>
            <p:cNvSpPr/>
            <p:nvPr/>
          </p:nvSpPr>
          <p:spPr>
            <a:xfrm>
              <a:off x="3883884" y="2118525"/>
              <a:ext cx="31028" cy="195097"/>
            </a:xfrm>
            <a:custGeom>
              <a:avLst/>
              <a:gdLst/>
              <a:ahLst/>
              <a:cxnLst/>
              <a:rect l="l" t="t" r="r" b="b"/>
              <a:pathLst>
                <a:path w="2758" h="17342" extrusionOk="0">
                  <a:moveTo>
                    <a:pt x="2758" y="0"/>
                  </a:moveTo>
                  <a:cubicBezTo>
                    <a:pt x="2508" y="456"/>
                    <a:pt x="2303" y="920"/>
                    <a:pt x="2133" y="1402"/>
                  </a:cubicBezTo>
                  <a:cubicBezTo>
                    <a:pt x="1615" y="2758"/>
                    <a:pt x="1089" y="4168"/>
                    <a:pt x="794" y="5614"/>
                  </a:cubicBezTo>
                  <a:cubicBezTo>
                    <a:pt x="0" y="9586"/>
                    <a:pt x="1053" y="13682"/>
                    <a:pt x="2053" y="17342"/>
                  </a:cubicBezTo>
                  <a:lnTo>
                    <a:pt x="2142" y="17333"/>
                  </a:lnTo>
                  <a:cubicBezTo>
                    <a:pt x="1142" y="13674"/>
                    <a:pt x="89" y="9586"/>
                    <a:pt x="875" y="5632"/>
                  </a:cubicBezTo>
                  <a:cubicBezTo>
                    <a:pt x="1169" y="4186"/>
                    <a:pt x="1696" y="2785"/>
                    <a:pt x="2213" y="1437"/>
                  </a:cubicBezTo>
                  <a:cubicBezTo>
                    <a:pt x="2365" y="1009"/>
                    <a:pt x="2544" y="589"/>
                    <a:pt x="2758" y="179"/>
                  </a:cubicBezTo>
                  <a:lnTo>
                    <a:pt x="2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40"/>
            <p:cNvSpPr/>
            <p:nvPr/>
          </p:nvSpPr>
          <p:spPr>
            <a:xfrm>
              <a:off x="3641483" y="1648775"/>
              <a:ext cx="586181" cy="301995"/>
            </a:xfrm>
            <a:custGeom>
              <a:avLst/>
              <a:gdLst/>
              <a:ahLst/>
              <a:cxnLst/>
              <a:rect l="l" t="t" r="r" b="b"/>
              <a:pathLst>
                <a:path w="52105" h="26844" extrusionOk="0">
                  <a:moveTo>
                    <a:pt x="25953" y="0"/>
                  </a:moveTo>
                  <a:cubicBezTo>
                    <a:pt x="24991" y="0"/>
                    <a:pt x="24151" y="902"/>
                    <a:pt x="24133" y="1848"/>
                  </a:cubicBezTo>
                  <a:cubicBezTo>
                    <a:pt x="23946" y="1187"/>
                    <a:pt x="23366" y="714"/>
                    <a:pt x="22679" y="661"/>
                  </a:cubicBezTo>
                  <a:cubicBezTo>
                    <a:pt x="22646" y="659"/>
                    <a:pt x="22614" y="658"/>
                    <a:pt x="22581" y="658"/>
                  </a:cubicBezTo>
                  <a:cubicBezTo>
                    <a:pt x="21822" y="658"/>
                    <a:pt x="21100" y="1153"/>
                    <a:pt x="20715" y="1812"/>
                  </a:cubicBezTo>
                  <a:cubicBezTo>
                    <a:pt x="20349" y="2455"/>
                    <a:pt x="20260" y="3213"/>
                    <a:pt x="20331" y="3945"/>
                  </a:cubicBezTo>
                  <a:cubicBezTo>
                    <a:pt x="20215" y="3402"/>
                    <a:pt x="19630" y="3024"/>
                    <a:pt x="19051" y="3024"/>
                  </a:cubicBezTo>
                  <a:cubicBezTo>
                    <a:pt x="18916" y="3024"/>
                    <a:pt x="18782" y="3044"/>
                    <a:pt x="18653" y="3088"/>
                  </a:cubicBezTo>
                  <a:cubicBezTo>
                    <a:pt x="17922" y="3338"/>
                    <a:pt x="17484" y="4142"/>
                    <a:pt x="17440" y="4918"/>
                  </a:cubicBezTo>
                  <a:cubicBezTo>
                    <a:pt x="17431" y="5186"/>
                    <a:pt x="17440" y="5453"/>
                    <a:pt x="17475" y="5712"/>
                  </a:cubicBezTo>
                  <a:cubicBezTo>
                    <a:pt x="17439" y="5710"/>
                    <a:pt x="17403" y="5709"/>
                    <a:pt x="17366" y="5709"/>
                  </a:cubicBezTo>
                  <a:cubicBezTo>
                    <a:pt x="16715" y="5709"/>
                    <a:pt x="16072" y="6082"/>
                    <a:pt x="15708" y="6632"/>
                  </a:cubicBezTo>
                  <a:cubicBezTo>
                    <a:pt x="15681" y="6632"/>
                    <a:pt x="15646" y="6623"/>
                    <a:pt x="15619" y="6623"/>
                  </a:cubicBezTo>
                  <a:cubicBezTo>
                    <a:pt x="15539" y="6623"/>
                    <a:pt x="15458" y="6632"/>
                    <a:pt x="15378" y="6649"/>
                  </a:cubicBezTo>
                  <a:cubicBezTo>
                    <a:pt x="15137" y="5623"/>
                    <a:pt x="14298" y="4731"/>
                    <a:pt x="13254" y="4534"/>
                  </a:cubicBezTo>
                  <a:cubicBezTo>
                    <a:pt x="13108" y="4507"/>
                    <a:pt x="12962" y="4494"/>
                    <a:pt x="12815" y="4494"/>
                  </a:cubicBezTo>
                  <a:cubicBezTo>
                    <a:pt x="11613" y="4494"/>
                    <a:pt x="10426" y="5374"/>
                    <a:pt x="10148" y="6551"/>
                  </a:cubicBezTo>
                  <a:cubicBezTo>
                    <a:pt x="9999" y="5695"/>
                    <a:pt x="9127" y="5069"/>
                    <a:pt x="8273" y="5069"/>
                  </a:cubicBezTo>
                  <a:cubicBezTo>
                    <a:pt x="8050" y="5069"/>
                    <a:pt x="7829" y="5111"/>
                    <a:pt x="7622" y="5204"/>
                  </a:cubicBezTo>
                  <a:cubicBezTo>
                    <a:pt x="6730" y="5596"/>
                    <a:pt x="6346" y="6792"/>
                    <a:pt x="6739" y="7658"/>
                  </a:cubicBezTo>
                  <a:cubicBezTo>
                    <a:pt x="6450" y="7301"/>
                    <a:pt x="5977" y="7102"/>
                    <a:pt x="5504" y="7102"/>
                  </a:cubicBezTo>
                  <a:cubicBezTo>
                    <a:pt x="5304" y="7102"/>
                    <a:pt x="5104" y="7137"/>
                    <a:pt x="4918" y="7212"/>
                  </a:cubicBezTo>
                  <a:cubicBezTo>
                    <a:pt x="4177" y="7506"/>
                    <a:pt x="3695" y="8292"/>
                    <a:pt x="3633" y="9095"/>
                  </a:cubicBezTo>
                  <a:cubicBezTo>
                    <a:pt x="3570" y="9827"/>
                    <a:pt x="3820" y="10550"/>
                    <a:pt x="4195" y="11183"/>
                  </a:cubicBezTo>
                  <a:cubicBezTo>
                    <a:pt x="3983" y="10902"/>
                    <a:pt x="3622" y="10763"/>
                    <a:pt x="3253" y="10763"/>
                  </a:cubicBezTo>
                  <a:cubicBezTo>
                    <a:pt x="2909" y="10763"/>
                    <a:pt x="2557" y="10884"/>
                    <a:pt x="2312" y="11121"/>
                  </a:cubicBezTo>
                  <a:cubicBezTo>
                    <a:pt x="1758" y="11665"/>
                    <a:pt x="1705" y="12576"/>
                    <a:pt x="2008" y="13299"/>
                  </a:cubicBezTo>
                  <a:cubicBezTo>
                    <a:pt x="2169" y="13700"/>
                    <a:pt x="2401" y="14075"/>
                    <a:pt x="2669" y="14414"/>
                  </a:cubicBezTo>
                  <a:cubicBezTo>
                    <a:pt x="2285" y="14994"/>
                    <a:pt x="2338" y="15762"/>
                    <a:pt x="2785" y="16288"/>
                  </a:cubicBezTo>
                  <a:cubicBezTo>
                    <a:pt x="2579" y="16168"/>
                    <a:pt x="2350" y="16108"/>
                    <a:pt x="2123" y="16108"/>
                  </a:cubicBezTo>
                  <a:cubicBezTo>
                    <a:pt x="1829" y="16108"/>
                    <a:pt x="1536" y="16208"/>
                    <a:pt x="1294" y="16404"/>
                  </a:cubicBezTo>
                  <a:cubicBezTo>
                    <a:pt x="803" y="16806"/>
                    <a:pt x="643" y="17520"/>
                    <a:pt x="786" y="18145"/>
                  </a:cubicBezTo>
                  <a:cubicBezTo>
                    <a:pt x="919" y="18716"/>
                    <a:pt x="1285" y="19207"/>
                    <a:pt x="1723" y="19591"/>
                  </a:cubicBezTo>
                  <a:cubicBezTo>
                    <a:pt x="1584" y="19496"/>
                    <a:pt x="1418" y="19453"/>
                    <a:pt x="1248" y="19453"/>
                  </a:cubicBezTo>
                  <a:cubicBezTo>
                    <a:pt x="871" y="19453"/>
                    <a:pt x="470" y="19666"/>
                    <a:pt x="286" y="20010"/>
                  </a:cubicBezTo>
                  <a:cubicBezTo>
                    <a:pt x="0" y="20555"/>
                    <a:pt x="188" y="21269"/>
                    <a:pt x="589" y="21733"/>
                  </a:cubicBezTo>
                  <a:cubicBezTo>
                    <a:pt x="1642" y="22973"/>
                    <a:pt x="3329" y="23223"/>
                    <a:pt x="4846" y="23428"/>
                  </a:cubicBezTo>
                  <a:cubicBezTo>
                    <a:pt x="5703" y="23553"/>
                    <a:pt x="6569" y="23625"/>
                    <a:pt x="7435" y="23643"/>
                  </a:cubicBezTo>
                  <a:cubicBezTo>
                    <a:pt x="7470" y="24107"/>
                    <a:pt x="7586" y="24562"/>
                    <a:pt x="7783" y="24981"/>
                  </a:cubicBezTo>
                  <a:cubicBezTo>
                    <a:pt x="8122" y="25678"/>
                    <a:pt x="8756" y="26249"/>
                    <a:pt x="9523" y="26329"/>
                  </a:cubicBezTo>
                  <a:cubicBezTo>
                    <a:pt x="9582" y="26336"/>
                    <a:pt x="9641" y="26339"/>
                    <a:pt x="9700" y="26339"/>
                  </a:cubicBezTo>
                  <a:cubicBezTo>
                    <a:pt x="10381" y="26339"/>
                    <a:pt x="11070" y="25893"/>
                    <a:pt x="11222" y="25234"/>
                  </a:cubicBezTo>
                  <a:lnTo>
                    <a:pt x="11222" y="25234"/>
                  </a:lnTo>
                  <a:cubicBezTo>
                    <a:pt x="11088" y="26061"/>
                    <a:pt x="11934" y="26844"/>
                    <a:pt x="12784" y="26844"/>
                  </a:cubicBezTo>
                  <a:cubicBezTo>
                    <a:pt x="12852" y="26844"/>
                    <a:pt x="12919" y="26839"/>
                    <a:pt x="12986" y="26829"/>
                  </a:cubicBezTo>
                  <a:cubicBezTo>
                    <a:pt x="13914" y="26686"/>
                    <a:pt x="14610" y="25794"/>
                    <a:pt x="14771" y="24865"/>
                  </a:cubicBezTo>
                  <a:cubicBezTo>
                    <a:pt x="14923" y="24044"/>
                    <a:pt x="14735" y="23196"/>
                    <a:pt x="14459" y="22411"/>
                  </a:cubicBezTo>
                  <a:lnTo>
                    <a:pt x="14548" y="22375"/>
                  </a:lnTo>
                  <a:cubicBezTo>
                    <a:pt x="14943" y="22858"/>
                    <a:pt x="15502" y="23091"/>
                    <a:pt x="16059" y="23091"/>
                  </a:cubicBezTo>
                  <a:cubicBezTo>
                    <a:pt x="16747" y="23091"/>
                    <a:pt x="17431" y="22735"/>
                    <a:pt x="17797" y="22054"/>
                  </a:cubicBezTo>
                  <a:lnTo>
                    <a:pt x="17797" y="22054"/>
                  </a:lnTo>
                  <a:cubicBezTo>
                    <a:pt x="17466" y="23000"/>
                    <a:pt x="18386" y="24062"/>
                    <a:pt x="19394" y="24098"/>
                  </a:cubicBezTo>
                  <a:cubicBezTo>
                    <a:pt x="19422" y="24099"/>
                    <a:pt x="19450" y="24100"/>
                    <a:pt x="19478" y="24100"/>
                  </a:cubicBezTo>
                  <a:cubicBezTo>
                    <a:pt x="20445" y="24100"/>
                    <a:pt x="21316" y="23358"/>
                    <a:pt x="21732" y="22482"/>
                  </a:cubicBezTo>
                  <a:cubicBezTo>
                    <a:pt x="22170" y="21572"/>
                    <a:pt x="22232" y="20537"/>
                    <a:pt x="22241" y="19537"/>
                  </a:cubicBezTo>
                  <a:cubicBezTo>
                    <a:pt x="22318" y="20994"/>
                    <a:pt x="23734" y="22192"/>
                    <a:pt x="25165" y="22192"/>
                  </a:cubicBezTo>
                  <a:cubicBezTo>
                    <a:pt x="25391" y="22192"/>
                    <a:pt x="25617" y="22162"/>
                    <a:pt x="25838" y="22099"/>
                  </a:cubicBezTo>
                  <a:cubicBezTo>
                    <a:pt x="25865" y="22745"/>
                    <a:pt x="26400" y="23259"/>
                    <a:pt x="27044" y="23259"/>
                  </a:cubicBezTo>
                  <a:cubicBezTo>
                    <a:pt x="27050" y="23259"/>
                    <a:pt x="27055" y="23259"/>
                    <a:pt x="27061" y="23259"/>
                  </a:cubicBezTo>
                  <a:cubicBezTo>
                    <a:pt x="27373" y="23232"/>
                    <a:pt x="27659" y="23089"/>
                    <a:pt x="27864" y="22857"/>
                  </a:cubicBezTo>
                  <a:lnTo>
                    <a:pt x="27864" y="22857"/>
                  </a:lnTo>
                  <a:cubicBezTo>
                    <a:pt x="27766" y="23821"/>
                    <a:pt x="28346" y="24874"/>
                    <a:pt x="29292" y="25169"/>
                  </a:cubicBezTo>
                  <a:cubicBezTo>
                    <a:pt x="29466" y="25222"/>
                    <a:pt x="29643" y="25247"/>
                    <a:pt x="29821" y="25247"/>
                  </a:cubicBezTo>
                  <a:cubicBezTo>
                    <a:pt x="30830" y="25247"/>
                    <a:pt x="31828" y="24439"/>
                    <a:pt x="31987" y="23437"/>
                  </a:cubicBezTo>
                  <a:lnTo>
                    <a:pt x="31987" y="23437"/>
                  </a:lnTo>
                  <a:cubicBezTo>
                    <a:pt x="31943" y="24874"/>
                    <a:pt x="33040" y="26302"/>
                    <a:pt x="34460" y="26570"/>
                  </a:cubicBezTo>
                  <a:cubicBezTo>
                    <a:pt x="34625" y="26601"/>
                    <a:pt x="34793" y="26616"/>
                    <a:pt x="34960" y="26616"/>
                  </a:cubicBezTo>
                  <a:cubicBezTo>
                    <a:pt x="36321" y="26616"/>
                    <a:pt x="37658" y="25621"/>
                    <a:pt x="37976" y="24285"/>
                  </a:cubicBezTo>
                  <a:cubicBezTo>
                    <a:pt x="38146" y="25263"/>
                    <a:pt x="39132" y="25971"/>
                    <a:pt x="40098" y="25971"/>
                  </a:cubicBezTo>
                  <a:cubicBezTo>
                    <a:pt x="40349" y="25971"/>
                    <a:pt x="40598" y="25923"/>
                    <a:pt x="40832" y="25820"/>
                  </a:cubicBezTo>
                  <a:cubicBezTo>
                    <a:pt x="41840" y="25374"/>
                    <a:pt x="42269" y="24026"/>
                    <a:pt x="41832" y="23045"/>
                  </a:cubicBezTo>
                  <a:lnTo>
                    <a:pt x="41832" y="23045"/>
                  </a:lnTo>
                  <a:cubicBezTo>
                    <a:pt x="42157" y="23446"/>
                    <a:pt x="42690" y="23666"/>
                    <a:pt x="43223" y="23666"/>
                  </a:cubicBezTo>
                  <a:cubicBezTo>
                    <a:pt x="43449" y="23666"/>
                    <a:pt x="43674" y="23627"/>
                    <a:pt x="43884" y="23544"/>
                  </a:cubicBezTo>
                  <a:cubicBezTo>
                    <a:pt x="44732" y="23214"/>
                    <a:pt x="45268" y="22322"/>
                    <a:pt x="45339" y="21420"/>
                  </a:cubicBezTo>
                  <a:cubicBezTo>
                    <a:pt x="45375" y="20885"/>
                    <a:pt x="45286" y="20349"/>
                    <a:pt x="45089" y="19858"/>
                  </a:cubicBezTo>
                  <a:cubicBezTo>
                    <a:pt x="47776" y="19127"/>
                    <a:pt x="50239" y="17511"/>
                    <a:pt x="51533" y="15084"/>
                  </a:cubicBezTo>
                  <a:cubicBezTo>
                    <a:pt x="51854" y="14486"/>
                    <a:pt x="52104" y="13834"/>
                    <a:pt x="52095" y="13156"/>
                  </a:cubicBezTo>
                  <a:cubicBezTo>
                    <a:pt x="52086" y="12477"/>
                    <a:pt x="51810" y="11781"/>
                    <a:pt x="51238" y="11424"/>
                  </a:cubicBezTo>
                  <a:cubicBezTo>
                    <a:pt x="51008" y="11283"/>
                    <a:pt x="50736" y="11211"/>
                    <a:pt x="50466" y="11211"/>
                  </a:cubicBezTo>
                  <a:cubicBezTo>
                    <a:pt x="50074" y="11211"/>
                    <a:pt x="49687" y="11363"/>
                    <a:pt x="49447" y="11670"/>
                  </a:cubicBezTo>
                  <a:lnTo>
                    <a:pt x="49447" y="11670"/>
                  </a:lnTo>
                  <a:cubicBezTo>
                    <a:pt x="49916" y="11007"/>
                    <a:pt x="49438" y="9956"/>
                    <a:pt x="48650" y="9720"/>
                  </a:cubicBezTo>
                  <a:cubicBezTo>
                    <a:pt x="48502" y="9674"/>
                    <a:pt x="48351" y="9653"/>
                    <a:pt x="48200" y="9653"/>
                  </a:cubicBezTo>
                  <a:cubicBezTo>
                    <a:pt x="47731" y="9653"/>
                    <a:pt x="47261" y="9858"/>
                    <a:pt x="46883" y="10175"/>
                  </a:cubicBezTo>
                  <a:cubicBezTo>
                    <a:pt x="46812" y="9746"/>
                    <a:pt x="46580" y="9363"/>
                    <a:pt x="46240" y="9104"/>
                  </a:cubicBezTo>
                  <a:cubicBezTo>
                    <a:pt x="46022" y="8943"/>
                    <a:pt x="45748" y="8866"/>
                    <a:pt x="45474" y="8866"/>
                  </a:cubicBezTo>
                  <a:cubicBezTo>
                    <a:pt x="45035" y="8866"/>
                    <a:pt x="44597" y="9065"/>
                    <a:pt x="44393" y="9434"/>
                  </a:cubicBezTo>
                  <a:cubicBezTo>
                    <a:pt x="44670" y="8756"/>
                    <a:pt x="44812" y="8006"/>
                    <a:pt x="44643" y="7292"/>
                  </a:cubicBezTo>
                  <a:cubicBezTo>
                    <a:pt x="44464" y="6507"/>
                    <a:pt x="43884" y="5793"/>
                    <a:pt x="43108" y="5605"/>
                  </a:cubicBezTo>
                  <a:cubicBezTo>
                    <a:pt x="42988" y="5578"/>
                    <a:pt x="42867" y="5565"/>
                    <a:pt x="42748" y="5565"/>
                  </a:cubicBezTo>
                  <a:cubicBezTo>
                    <a:pt x="42199" y="5565"/>
                    <a:pt x="41675" y="5841"/>
                    <a:pt x="41367" y="6310"/>
                  </a:cubicBezTo>
                  <a:cubicBezTo>
                    <a:pt x="41635" y="5391"/>
                    <a:pt x="41082" y="4266"/>
                    <a:pt x="40145" y="3999"/>
                  </a:cubicBezTo>
                  <a:cubicBezTo>
                    <a:pt x="40005" y="3960"/>
                    <a:pt x="39864" y="3942"/>
                    <a:pt x="39722" y="3942"/>
                  </a:cubicBezTo>
                  <a:cubicBezTo>
                    <a:pt x="38785" y="3942"/>
                    <a:pt x="37865" y="4742"/>
                    <a:pt x="37842" y="5703"/>
                  </a:cubicBezTo>
                  <a:cubicBezTo>
                    <a:pt x="37435" y="4690"/>
                    <a:pt x="36349" y="4019"/>
                    <a:pt x="35273" y="4019"/>
                  </a:cubicBezTo>
                  <a:cubicBezTo>
                    <a:pt x="35004" y="4019"/>
                    <a:pt x="34735" y="4061"/>
                    <a:pt x="34477" y="4150"/>
                  </a:cubicBezTo>
                  <a:cubicBezTo>
                    <a:pt x="34263" y="4222"/>
                    <a:pt x="34058" y="4320"/>
                    <a:pt x="33879" y="4454"/>
                  </a:cubicBezTo>
                  <a:cubicBezTo>
                    <a:pt x="33851" y="4453"/>
                    <a:pt x="33823" y="4452"/>
                    <a:pt x="33794" y="4452"/>
                  </a:cubicBezTo>
                  <a:cubicBezTo>
                    <a:pt x="33600" y="4452"/>
                    <a:pt x="33405" y="4479"/>
                    <a:pt x="33210" y="4525"/>
                  </a:cubicBezTo>
                  <a:cubicBezTo>
                    <a:pt x="32978" y="4374"/>
                    <a:pt x="32710" y="4293"/>
                    <a:pt x="32434" y="4293"/>
                  </a:cubicBezTo>
                  <a:cubicBezTo>
                    <a:pt x="32523" y="3356"/>
                    <a:pt x="32139" y="2365"/>
                    <a:pt x="31371" y="1812"/>
                  </a:cubicBezTo>
                  <a:cubicBezTo>
                    <a:pt x="30924" y="1487"/>
                    <a:pt x="30376" y="1332"/>
                    <a:pt x="29826" y="1332"/>
                  </a:cubicBezTo>
                  <a:cubicBezTo>
                    <a:pt x="29014" y="1332"/>
                    <a:pt x="28196" y="1670"/>
                    <a:pt x="27685" y="2303"/>
                  </a:cubicBezTo>
                  <a:cubicBezTo>
                    <a:pt x="27989" y="1241"/>
                    <a:pt x="27087" y="27"/>
                    <a:pt x="25981" y="0"/>
                  </a:cubicBezTo>
                  <a:cubicBezTo>
                    <a:pt x="25971" y="0"/>
                    <a:pt x="25962" y="0"/>
                    <a:pt x="25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40"/>
            <p:cNvSpPr/>
            <p:nvPr/>
          </p:nvSpPr>
          <p:spPr>
            <a:xfrm>
              <a:off x="3493718" y="3556835"/>
              <a:ext cx="207917" cy="258230"/>
            </a:xfrm>
            <a:custGeom>
              <a:avLst/>
              <a:gdLst/>
              <a:ahLst/>
              <a:cxnLst/>
              <a:rect l="l" t="t" r="r" b="b"/>
              <a:pathLst>
                <a:path w="19216" h="23866" extrusionOk="0">
                  <a:moveTo>
                    <a:pt x="11595" y="0"/>
                  </a:moveTo>
                  <a:cubicBezTo>
                    <a:pt x="10884" y="0"/>
                    <a:pt x="10441" y="840"/>
                    <a:pt x="10210" y="1550"/>
                  </a:cubicBezTo>
                  <a:cubicBezTo>
                    <a:pt x="9282" y="4441"/>
                    <a:pt x="8684" y="7431"/>
                    <a:pt x="8425" y="10457"/>
                  </a:cubicBezTo>
                  <a:cubicBezTo>
                    <a:pt x="8425" y="9189"/>
                    <a:pt x="8291" y="7913"/>
                    <a:pt x="8024" y="6673"/>
                  </a:cubicBezTo>
                  <a:cubicBezTo>
                    <a:pt x="7854" y="5896"/>
                    <a:pt x="7506" y="5012"/>
                    <a:pt x="6730" y="4843"/>
                  </a:cubicBezTo>
                  <a:cubicBezTo>
                    <a:pt x="6657" y="4828"/>
                    <a:pt x="6584" y="4821"/>
                    <a:pt x="6512" y="4821"/>
                  </a:cubicBezTo>
                  <a:cubicBezTo>
                    <a:pt x="6064" y="4821"/>
                    <a:pt x="5623" y="5090"/>
                    <a:pt x="5346" y="5459"/>
                  </a:cubicBezTo>
                  <a:cubicBezTo>
                    <a:pt x="5025" y="5878"/>
                    <a:pt x="4882" y="6414"/>
                    <a:pt x="4784" y="6931"/>
                  </a:cubicBezTo>
                  <a:cubicBezTo>
                    <a:pt x="4311" y="9377"/>
                    <a:pt x="4552" y="11903"/>
                    <a:pt x="5480" y="14205"/>
                  </a:cubicBezTo>
                  <a:cubicBezTo>
                    <a:pt x="4962" y="13268"/>
                    <a:pt x="4240" y="12447"/>
                    <a:pt x="3365" y="11804"/>
                  </a:cubicBezTo>
                  <a:cubicBezTo>
                    <a:pt x="3023" y="11559"/>
                    <a:pt x="2630" y="11331"/>
                    <a:pt x="2211" y="11331"/>
                  </a:cubicBezTo>
                  <a:cubicBezTo>
                    <a:pt x="2203" y="11331"/>
                    <a:pt x="2195" y="11331"/>
                    <a:pt x="2187" y="11331"/>
                  </a:cubicBezTo>
                  <a:cubicBezTo>
                    <a:pt x="1321" y="11340"/>
                    <a:pt x="750" y="12260"/>
                    <a:pt x="554" y="13099"/>
                  </a:cubicBezTo>
                  <a:cubicBezTo>
                    <a:pt x="0" y="15428"/>
                    <a:pt x="946" y="17909"/>
                    <a:pt x="2472" y="19748"/>
                  </a:cubicBezTo>
                  <a:cubicBezTo>
                    <a:pt x="3721" y="21261"/>
                    <a:pt x="6169" y="23866"/>
                    <a:pt x="8381" y="23866"/>
                  </a:cubicBezTo>
                  <a:cubicBezTo>
                    <a:pt x="8700" y="23866"/>
                    <a:pt x="9013" y="23812"/>
                    <a:pt x="9318" y="23693"/>
                  </a:cubicBezTo>
                  <a:cubicBezTo>
                    <a:pt x="11906" y="22675"/>
                    <a:pt x="14262" y="20953"/>
                    <a:pt x="16092" y="18882"/>
                  </a:cubicBezTo>
                  <a:cubicBezTo>
                    <a:pt x="17118" y="17731"/>
                    <a:pt x="17984" y="16445"/>
                    <a:pt x="18680" y="15071"/>
                  </a:cubicBezTo>
                  <a:cubicBezTo>
                    <a:pt x="18930" y="14562"/>
                    <a:pt x="19162" y="14036"/>
                    <a:pt x="19189" y="13473"/>
                  </a:cubicBezTo>
                  <a:cubicBezTo>
                    <a:pt x="19216" y="12911"/>
                    <a:pt x="19010" y="12304"/>
                    <a:pt x="18537" y="12001"/>
                  </a:cubicBezTo>
                  <a:cubicBezTo>
                    <a:pt x="18302" y="11844"/>
                    <a:pt x="18037" y="11780"/>
                    <a:pt x="17762" y="11780"/>
                  </a:cubicBezTo>
                  <a:cubicBezTo>
                    <a:pt x="17225" y="11780"/>
                    <a:pt x="16647" y="12024"/>
                    <a:pt x="16163" y="12295"/>
                  </a:cubicBezTo>
                  <a:cubicBezTo>
                    <a:pt x="14789" y="13063"/>
                    <a:pt x="13530" y="14018"/>
                    <a:pt x="12433" y="15142"/>
                  </a:cubicBezTo>
                  <a:cubicBezTo>
                    <a:pt x="13896" y="13215"/>
                    <a:pt x="15012" y="11037"/>
                    <a:pt x="15708" y="8716"/>
                  </a:cubicBezTo>
                  <a:cubicBezTo>
                    <a:pt x="15905" y="8074"/>
                    <a:pt x="16065" y="7378"/>
                    <a:pt x="15887" y="6735"/>
                  </a:cubicBezTo>
                  <a:cubicBezTo>
                    <a:pt x="15732" y="6140"/>
                    <a:pt x="15197" y="5605"/>
                    <a:pt x="14596" y="5605"/>
                  </a:cubicBezTo>
                  <a:cubicBezTo>
                    <a:pt x="14539" y="5605"/>
                    <a:pt x="14481" y="5609"/>
                    <a:pt x="14423" y="5619"/>
                  </a:cubicBezTo>
                  <a:cubicBezTo>
                    <a:pt x="13754" y="5726"/>
                    <a:pt x="13370" y="6414"/>
                    <a:pt x="13084" y="7021"/>
                  </a:cubicBezTo>
                  <a:cubicBezTo>
                    <a:pt x="12504" y="8252"/>
                    <a:pt x="11924" y="9475"/>
                    <a:pt x="11344" y="10707"/>
                  </a:cubicBezTo>
                  <a:cubicBezTo>
                    <a:pt x="11772" y="7922"/>
                    <a:pt x="12192" y="5129"/>
                    <a:pt x="12620" y="2344"/>
                  </a:cubicBezTo>
                  <a:cubicBezTo>
                    <a:pt x="12692" y="1880"/>
                    <a:pt x="12763" y="1398"/>
                    <a:pt x="12647" y="943"/>
                  </a:cubicBezTo>
                  <a:cubicBezTo>
                    <a:pt x="12522" y="479"/>
                    <a:pt x="12165" y="50"/>
                    <a:pt x="11692" y="6"/>
                  </a:cubicBezTo>
                  <a:cubicBezTo>
                    <a:pt x="11659" y="2"/>
                    <a:pt x="11627" y="0"/>
                    <a:pt x="115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40"/>
            <p:cNvSpPr/>
            <p:nvPr/>
          </p:nvSpPr>
          <p:spPr>
            <a:xfrm>
              <a:off x="3518244" y="3582347"/>
              <a:ext cx="167829" cy="232771"/>
            </a:xfrm>
            <a:custGeom>
              <a:avLst/>
              <a:gdLst/>
              <a:ahLst/>
              <a:cxnLst/>
              <a:rect l="l" t="t" r="r" b="b"/>
              <a:pathLst>
                <a:path w="15511" h="21513" extrusionOk="0">
                  <a:moveTo>
                    <a:pt x="9001" y="0"/>
                  </a:moveTo>
                  <a:cubicBezTo>
                    <a:pt x="8934" y="0"/>
                    <a:pt x="8879" y="49"/>
                    <a:pt x="8872" y="111"/>
                  </a:cubicBezTo>
                  <a:lnTo>
                    <a:pt x="6453" y="13463"/>
                  </a:lnTo>
                  <a:cubicBezTo>
                    <a:pt x="5953" y="13043"/>
                    <a:pt x="5534" y="12410"/>
                    <a:pt x="5266" y="11642"/>
                  </a:cubicBezTo>
                  <a:cubicBezTo>
                    <a:pt x="4998" y="10883"/>
                    <a:pt x="4891" y="10053"/>
                    <a:pt x="4775" y="9259"/>
                  </a:cubicBezTo>
                  <a:lnTo>
                    <a:pt x="4115" y="4323"/>
                  </a:lnTo>
                  <a:cubicBezTo>
                    <a:pt x="4106" y="4249"/>
                    <a:pt x="4044" y="4198"/>
                    <a:pt x="3971" y="4198"/>
                  </a:cubicBezTo>
                  <a:cubicBezTo>
                    <a:pt x="3966" y="4198"/>
                    <a:pt x="3960" y="4198"/>
                    <a:pt x="3954" y="4199"/>
                  </a:cubicBezTo>
                  <a:cubicBezTo>
                    <a:pt x="3883" y="4207"/>
                    <a:pt x="3829" y="4279"/>
                    <a:pt x="3838" y="4359"/>
                  </a:cubicBezTo>
                  <a:lnTo>
                    <a:pt x="4498" y="9295"/>
                  </a:lnTo>
                  <a:cubicBezTo>
                    <a:pt x="4605" y="10107"/>
                    <a:pt x="4721" y="10946"/>
                    <a:pt x="4998" y="11740"/>
                  </a:cubicBezTo>
                  <a:cubicBezTo>
                    <a:pt x="5310" y="12615"/>
                    <a:pt x="5801" y="13329"/>
                    <a:pt x="6399" y="13775"/>
                  </a:cubicBezTo>
                  <a:lnTo>
                    <a:pt x="6355" y="14025"/>
                  </a:lnTo>
                  <a:cubicBezTo>
                    <a:pt x="6078" y="15533"/>
                    <a:pt x="5801" y="17086"/>
                    <a:pt x="5721" y="18648"/>
                  </a:cubicBezTo>
                  <a:cubicBezTo>
                    <a:pt x="4757" y="18452"/>
                    <a:pt x="3793" y="17845"/>
                    <a:pt x="3017" y="16908"/>
                  </a:cubicBezTo>
                  <a:cubicBezTo>
                    <a:pt x="2258" y="15997"/>
                    <a:pt x="1714" y="14882"/>
                    <a:pt x="1232" y="13891"/>
                  </a:cubicBezTo>
                  <a:cubicBezTo>
                    <a:pt x="839" y="13079"/>
                    <a:pt x="375" y="12151"/>
                    <a:pt x="277" y="11187"/>
                  </a:cubicBezTo>
                  <a:cubicBezTo>
                    <a:pt x="269" y="11112"/>
                    <a:pt x="207" y="11061"/>
                    <a:pt x="141" y="11061"/>
                  </a:cubicBezTo>
                  <a:cubicBezTo>
                    <a:pt x="136" y="11061"/>
                    <a:pt x="130" y="11061"/>
                    <a:pt x="125" y="11062"/>
                  </a:cubicBezTo>
                  <a:cubicBezTo>
                    <a:pt x="54" y="11071"/>
                    <a:pt x="0" y="11142"/>
                    <a:pt x="9" y="11214"/>
                  </a:cubicBezTo>
                  <a:cubicBezTo>
                    <a:pt x="116" y="12231"/>
                    <a:pt x="580" y="13177"/>
                    <a:pt x="991" y="14016"/>
                  </a:cubicBezTo>
                  <a:cubicBezTo>
                    <a:pt x="1473" y="15016"/>
                    <a:pt x="2035" y="16149"/>
                    <a:pt x="2812" y="17077"/>
                  </a:cubicBezTo>
                  <a:cubicBezTo>
                    <a:pt x="3650" y="18077"/>
                    <a:pt x="4677" y="18728"/>
                    <a:pt x="5721" y="18925"/>
                  </a:cubicBezTo>
                  <a:cubicBezTo>
                    <a:pt x="5703" y="19335"/>
                    <a:pt x="5703" y="19755"/>
                    <a:pt x="5721" y="20174"/>
                  </a:cubicBezTo>
                  <a:cubicBezTo>
                    <a:pt x="5748" y="20612"/>
                    <a:pt x="5784" y="21058"/>
                    <a:pt x="5855" y="21495"/>
                  </a:cubicBezTo>
                  <a:cubicBezTo>
                    <a:pt x="5953" y="21504"/>
                    <a:pt x="6051" y="21513"/>
                    <a:pt x="6141" y="21513"/>
                  </a:cubicBezTo>
                  <a:cubicBezTo>
                    <a:pt x="6069" y="21067"/>
                    <a:pt x="6024" y="20612"/>
                    <a:pt x="6007" y="20156"/>
                  </a:cubicBezTo>
                  <a:cubicBezTo>
                    <a:pt x="5980" y="19523"/>
                    <a:pt x="5989" y="18889"/>
                    <a:pt x="6042" y="18264"/>
                  </a:cubicBezTo>
                  <a:cubicBezTo>
                    <a:pt x="10157" y="17488"/>
                    <a:pt x="13664" y="14792"/>
                    <a:pt x="15458" y="10999"/>
                  </a:cubicBezTo>
                  <a:cubicBezTo>
                    <a:pt x="15511" y="10888"/>
                    <a:pt x="15418" y="10800"/>
                    <a:pt x="15328" y="10800"/>
                  </a:cubicBezTo>
                  <a:cubicBezTo>
                    <a:pt x="15280" y="10800"/>
                    <a:pt x="15233" y="10825"/>
                    <a:pt x="15208" y="10883"/>
                  </a:cubicBezTo>
                  <a:cubicBezTo>
                    <a:pt x="13459" y="14569"/>
                    <a:pt x="10059" y="17202"/>
                    <a:pt x="6060" y="17970"/>
                  </a:cubicBezTo>
                  <a:cubicBezTo>
                    <a:pt x="6167" y="16658"/>
                    <a:pt x="6408" y="15355"/>
                    <a:pt x="6631" y="14070"/>
                  </a:cubicBezTo>
                  <a:lnTo>
                    <a:pt x="6855" y="12820"/>
                  </a:lnTo>
                  <a:cubicBezTo>
                    <a:pt x="8256" y="12088"/>
                    <a:pt x="9559" y="10865"/>
                    <a:pt x="10532" y="9375"/>
                  </a:cubicBezTo>
                  <a:cubicBezTo>
                    <a:pt x="11442" y="7965"/>
                    <a:pt x="12111" y="6394"/>
                    <a:pt x="12754" y="4877"/>
                  </a:cubicBezTo>
                  <a:cubicBezTo>
                    <a:pt x="12800" y="4761"/>
                    <a:pt x="12708" y="4676"/>
                    <a:pt x="12618" y="4676"/>
                  </a:cubicBezTo>
                  <a:cubicBezTo>
                    <a:pt x="12569" y="4676"/>
                    <a:pt x="12520" y="4701"/>
                    <a:pt x="12495" y="4761"/>
                  </a:cubicBezTo>
                  <a:cubicBezTo>
                    <a:pt x="11853" y="6269"/>
                    <a:pt x="11183" y="7840"/>
                    <a:pt x="10291" y="9223"/>
                  </a:cubicBezTo>
                  <a:cubicBezTo>
                    <a:pt x="9398" y="10607"/>
                    <a:pt x="8211" y="11749"/>
                    <a:pt x="6926" y="12472"/>
                  </a:cubicBezTo>
                  <a:lnTo>
                    <a:pt x="9139" y="164"/>
                  </a:lnTo>
                  <a:cubicBezTo>
                    <a:pt x="9157" y="93"/>
                    <a:pt x="9104" y="13"/>
                    <a:pt x="9032" y="4"/>
                  </a:cubicBezTo>
                  <a:cubicBezTo>
                    <a:pt x="9022" y="1"/>
                    <a:pt x="9011" y="0"/>
                    <a:pt x="9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40"/>
            <p:cNvSpPr/>
            <p:nvPr/>
          </p:nvSpPr>
          <p:spPr>
            <a:xfrm>
              <a:off x="3276073" y="3627571"/>
              <a:ext cx="222795" cy="200614"/>
            </a:xfrm>
            <a:custGeom>
              <a:avLst/>
              <a:gdLst/>
              <a:ahLst/>
              <a:cxnLst/>
              <a:rect l="l" t="t" r="r" b="b"/>
              <a:pathLst>
                <a:path w="20591" h="18541" extrusionOk="0">
                  <a:moveTo>
                    <a:pt x="0" y="1"/>
                  </a:moveTo>
                  <a:lnTo>
                    <a:pt x="0" y="1"/>
                  </a:lnTo>
                  <a:cubicBezTo>
                    <a:pt x="563" y="2660"/>
                    <a:pt x="1125" y="5347"/>
                    <a:pt x="2285" y="7801"/>
                  </a:cubicBezTo>
                  <a:cubicBezTo>
                    <a:pt x="4682" y="12918"/>
                    <a:pt x="11816" y="18540"/>
                    <a:pt x="16254" y="18540"/>
                  </a:cubicBezTo>
                  <a:cubicBezTo>
                    <a:pt x="17088" y="18540"/>
                    <a:pt x="17827" y="18342"/>
                    <a:pt x="18421" y="17904"/>
                  </a:cubicBezTo>
                  <a:cubicBezTo>
                    <a:pt x="20590" y="15619"/>
                    <a:pt x="19341" y="11835"/>
                    <a:pt x="17609" y="9702"/>
                  </a:cubicBezTo>
                  <a:cubicBezTo>
                    <a:pt x="15583" y="7212"/>
                    <a:pt x="12451" y="5311"/>
                    <a:pt x="9657" y="3785"/>
                  </a:cubicBezTo>
                  <a:cubicBezTo>
                    <a:pt x="6614" y="2107"/>
                    <a:pt x="3374" y="84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40"/>
            <p:cNvSpPr/>
            <p:nvPr/>
          </p:nvSpPr>
          <p:spPr>
            <a:xfrm>
              <a:off x="3276170" y="3627571"/>
              <a:ext cx="201739" cy="193343"/>
            </a:xfrm>
            <a:custGeom>
              <a:avLst/>
              <a:gdLst/>
              <a:ahLst/>
              <a:cxnLst/>
              <a:rect l="l" t="t" r="r" b="b"/>
              <a:pathLst>
                <a:path w="18645" h="17869" extrusionOk="0">
                  <a:moveTo>
                    <a:pt x="0" y="1"/>
                  </a:moveTo>
                  <a:lnTo>
                    <a:pt x="0" y="1"/>
                  </a:lnTo>
                  <a:cubicBezTo>
                    <a:pt x="45" y="215"/>
                    <a:pt x="89" y="429"/>
                    <a:pt x="134" y="643"/>
                  </a:cubicBezTo>
                  <a:cubicBezTo>
                    <a:pt x="902" y="1786"/>
                    <a:pt x="1714" y="2892"/>
                    <a:pt x="2580" y="3981"/>
                  </a:cubicBezTo>
                  <a:cubicBezTo>
                    <a:pt x="1928" y="3785"/>
                    <a:pt x="1303" y="3517"/>
                    <a:pt x="705" y="3187"/>
                  </a:cubicBezTo>
                  <a:lnTo>
                    <a:pt x="705" y="3187"/>
                  </a:lnTo>
                  <a:cubicBezTo>
                    <a:pt x="741" y="3339"/>
                    <a:pt x="777" y="3481"/>
                    <a:pt x="821" y="3624"/>
                  </a:cubicBezTo>
                  <a:cubicBezTo>
                    <a:pt x="1491" y="3972"/>
                    <a:pt x="2196" y="4240"/>
                    <a:pt x="2928" y="4419"/>
                  </a:cubicBezTo>
                  <a:cubicBezTo>
                    <a:pt x="3356" y="4945"/>
                    <a:pt x="3802" y="5463"/>
                    <a:pt x="4248" y="5980"/>
                  </a:cubicBezTo>
                  <a:cubicBezTo>
                    <a:pt x="3267" y="5909"/>
                    <a:pt x="2303" y="5739"/>
                    <a:pt x="1357" y="5463"/>
                  </a:cubicBezTo>
                  <a:lnTo>
                    <a:pt x="1357" y="5463"/>
                  </a:lnTo>
                  <a:cubicBezTo>
                    <a:pt x="1401" y="5588"/>
                    <a:pt x="1446" y="5713"/>
                    <a:pt x="1491" y="5838"/>
                  </a:cubicBezTo>
                  <a:cubicBezTo>
                    <a:pt x="2490" y="6114"/>
                    <a:pt x="3517" y="6275"/>
                    <a:pt x="4552" y="6320"/>
                  </a:cubicBezTo>
                  <a:cubicBezTo>
                    <a:pt x="5159" y="7007"/>
                    <a:pt x="5793" y="7685"/>
                    <a:pt x="6435" y="8346"/>
                  </a:cubicBezTo>
                  <a:cubicBezTo>
                    <a:pt x="4900" y="8149"/>
                    <a:pt x="3401" y="7739"/>
                    <a:pt x="1973" y="7123"/>
                  </a:cubicBezTo>
                  <a:lnTo>
                    <a:pt x="1973" y="7123"/>
                  </a:lnTo>
                  <a:cubicBezTo>
                    <a:pt x="2035" y="7275"/>
                    <a:pt x="2106" y="7417"/>
                    <a:pt x="2169" y="7569"/>
                  </a:cubicBezTo>
                  <a:cubicBezTo>
                    <a:pt x="3615" y="8167"/>
                    <a:pt x="5141" y="8551"/>
                    <a:pt x="6703" y="8720"/>
                  </a:cubicBezTo>
                  <a:cubicBezTo>
                    <a:pt x="6730" y="8720"/>
                    <a:pt x="6756" y="8720"/>
                    <a:pt x="6783" y="8703"/>
                  </a:cubicBezTo>
                  <a:cubicBezTo>
                    <a:pt x="7328" y="9256"/>
                    <a:pt x="7881" y="9791"/>
                    <a:pt x="8452" y="10318"/>
                  </a:cubicBezTo>
                  <a:cubicBezTo>
                    <a:pt x="6569" y="10131"/>
                    <a:pt x="4722" y="9711"/>
                    <a:pt x="2954" y="9051"/>
                  </a:cubicBezTo>
                  <a:lnTo>
                    <a:pt x="2954" y="9051"/>
                  </a:lnTo>
                  <a:cubicBezTo>
                    <a:pt x="3044" y="9202"/>
                    <a:pt x="3133" y="9354"/>
                    <a:pt x="3231" y="9506"/>
                  </a:cubicBezTo>
                  <a:cubicBezTo>
                    <a:pt x="5016" y="10131"/>
                    <a:pt x="6864" y="10523"/>
                    <a:pt x="8747" y="10684"/>
                  </a:cubicBezTo>
                  <a:cubicBezTo>
                    <a:pt x="8773" y="10684"/>
                    <a:pt x="8800" y="10675"/>
                    <a:pt x="8827" y="10666"/>
                  </a:cubicBezTo>
                  <a:cubicBezTo>
                    <a:pt x="9559" y="11344"/>
                    <a:pt x="10317" y="12005"/>
                    <a:pt x="11094" y="12647"/>
                  </a:cubicBezTo>
                  <a:cubicBezTo>
                    <a:pt x="10704" y="12754"/>
                    <a:pt x="10297" y="12786"/>
                    <a:pt x="9897" y="12786"/>
                  </a:cubicBezTo>
                  <a:cubicBezTo>
                    <a:pt x="9729" y="12786"/>
                    <a:pt x="9562" y="12780"/>
                    <a:pt x="9398" y="12772"/>
                  </a:cubicBezTo>
                  <a:cubicBezTo>
                    <a:pt x="7970" y="12692"/>
                    <a:pt x="6560" y="12442"/>
                    <a:pt x="5195" y="12032"/>
                  </a:cubicBezTo>
                  <a:lnTo>
                    <a:pt x="5195" y="12032"/>
                  </a:lnTo>
                  <a:cubicBezTo>
                    <a:pt x="5337" y="12192"/>
                    <a:pt x="5489" y="12344"/>
                    <a:pt x="5632" y="12505"/>
                  </a:cubicBezTo>
                  <a:cubicBezTo>
                    <a:pt x="6855" y="12835"/>
                    <a:pt x="8113" y="13031"/>
                    <a:pt x="9380" y="13103"/>
                  </a:cubicBezTo>
                  <a:cubicBezTo>
                    <a:pt x="9559" y="13110"/>
                    <a:pt x="9740" y="13117"/>
                    <a:pt x="9922" y="13117"/>
                  </a:cubicBezTo>
                  <a:cubicBezTo>
                    <a:pt x="10371" y="13117"/>
                    <a:pt x="10829" y="13079"/>
                    <a:pt x="11272" y="12933"/>
                  </a:cubicBezTo>
                  <a:cubicBezTo>
                    <a:pt x="11308" y="12924"/>
                    <a:pt x="11344" y="12897"/>
                    <a:pt x="11362" y="12862"/>
                  </a:cubicBezTo>
                  <a:cubicBezTo>
                    <a:pt x="12174" y="13531"/>
                    <a:pt x="12995" y="14165"/>
                    <a:pt x="13834" y="14789"/>
                  </a:cubicBezTo>
                  <a:cubicBezTo>
                    <a:pt x="12895" y="14936"/>
                    <a:pt x="11945" y="15009"/>
                    <a:pt x="10995" y="15009"/>
                  </a:cubicBezTo>
                  <a:cubicBezTo>
                    <a:pt x="10031" y="15009"/>
                    <a:pt x="9066" y="14933"/>
                    <a:pt x="8113" y="14780"/>
                  </a:cubicBezTo>
                  <a:lnTo>
                    <a:pt x="8113" y="14780"/>
                  </a:lnTo>
                  <a:cubicBezTo>
                    <a:pt x="8283" y="14923"/>
                    <a:pt x="8461" y="15057"/>
                    <a:pt x="8631" y="15191"/>
                  </a:cubicBezTo>
                  <a:cubicBezTo>
                    <a:pt x="9424" y="15290"/>
                    <a:pt x="10222" y="15340"/>
                    <a:pt x="11019" y="15340"/>
                  </a:cubicBezTo>
                  <a:cubicBezTo>
                    <a:pt x="12088" y="15340"/>
                    <a:pt x="13156" y="15250"/>
                    <a:pt x="14209" y="15066"/>
                  </a:cubicBezTo>
                  <a:cubicBezTo>
                    <a:pt x="15083" y="15700"/>
                    <a:pt x="15985" y="16316"/>
                    <a:pt x="16895" y="16914"/>
                  </a:cubicBezTo>
                  <a:cubicBezTo>
                    <a:pt x="16289" y="16960"/>
                    <a:pt x="15682" y="16983"/>
                    <a:pt x="15074" y="16983"/>
                  </a:cubicBezTo>
                  <a:cubicBezTo>
                    <a:pt x="13579" y="16983"/>
                    <a:pt x="12084" y="16842"/>
                    <a:pt x="10612" y="16557"/>
                  </a:cubicBezTo>
                  <a:lnTo>
                    <a:pt x="10612" y="16557"/>
                  </a:lnTo>
                  <a:cubicBezTo>
                    <a:pt x="10889" y="16726"/>
                    <a:pt x="11174" y="16887"/>
                    <a:pt x="11451" y="17038"/>
                  </a:cubicBezTo>
                  <a:cubicBezTo>
                    <a:pt x="12629" y="17218"/>
                    <a:pt x="13817" y="17308"/>
                    <a:pt x="15007" y="17308"/>
                  </a:cubicBezTo>
                  <a:cubicBezTo>
                    <a:pt x="15764" y="17308"/>
                    <a:pt x="16522" y="17272"/>
                    <a:pt x="17279" y="17199"/>
                  </a:cubicBezTo>
                  <a:cubicBezTo>
                    <a:pt x="17288" y="17199"/>
                    <a:pt x="17306" y="17190"/>
                    <a:pt x="17324" y="17181"/>
                  </a:cubicBezTo>
                  <a:cubicBezTo>
                    <a:pt x="17681" y="17413"/>
                    <a:pt x="18047" y="17645"/>
                    <a:pt x="18421" y="17869"/>
                  </a:cubicBezTo>
                  <a:cubicBezTo>
                    <a:pt x="18502" y="17788"/>
                    <a:pt x="18573" y="17699"/>
                    <a:pt x="18644" y="17610"/>
                  </a:cubicBezTo>
                  <a:cubicBezTo>
                    <a:pt x="18225" y="17351"/>
                    <a:pt x="17797" y="17092"/>
                    <a:pt x="17386" y="16824"/>
                  </a:cubicBezTo>
                  <a:cubicBezTo>
                    <a:pt x="18091" y="14468"/>
                    <a:pt x="18136" y="11969"/>
                    <a:pt x="17502" y="9586"/>
                  </a:cubicBezTo>
                  <a:cubicBezTo>
                    <a:pt x="17341" y="9390"/>
                    <a:pt x="17163" y="9193"/>
                    <a:pt x="16984" y="9006"/>
                  </a:cubicBezTo>
                  <a:lnTo>
                    <a:pt x="16984" y="9006"/>
                  </a:lnTo>
                  <a:cubicBezTo>
                    <a:pt x="17788" y="11478"/>
                    <a:pt x="17823" y="14138"/>
                    <a:pt x="17092" y="16637"/>
                  </a:cubicBezTo>
                  <a:cubicBezTo>
                    <a:pt x="16181" y="16048"/>
                    <a:pt x="15280" y="15432"/>
                    <a:pt x="14405" y="14789"/>
                  </a:cubicBezTo>
                  <a:cubicBezTo>
                    <a:pt x="15173" y="12255"/>
                    <a:pt x="15280" y="9559"/>
                    <a:pt x="14709" y="6962"/>
                  </a:cubicBezTo>
                  <a:cubicBezTo>
                    <a:pt x="14575" y="6864"/>
                    <a:pt x="14432" y="6757"/>
                    <a:pt x="14289" y="6650"/>
                  </a:cubicBezTo>
                  <a:lnTo>
                    <a:pt x="14289" y="6650"/>
                  </a:lnTo>
                  <a:cubicBezTo>
                    <a:pt x="14941" y="9265"/>
                    <a:pt x="14878" y="12005"/>
                    <a:pt x="14120" y="14584"/>
                  </a:cubicBezTo>
                  <a:cubicBezTo>
                    <a:pt x="13182" y="13897"/>
                    <a:pt x="12272" y="13192"/>
                    <a:pt x="11388" y="12460"/>
                  </a:cubicBezTo>
                  <a:cubicBezTo>
                    <a:pt x="12308" y="10220"/>
                    <a:pt x="12656" y="7783"/>
                    <a:pt x="12388" y="5365"/>
                  </a:cubicBezTo>
                  <a:lnTo>
                    <a:pt x="12022" y="5141"/>
                  </a:lnTo>
                  <a:lnTo>
                    <a:pt x="12022" y="5141"/>
                  </a:lnTo>
                  <a:cubicBezTo>
                    <a:pt x="12335" y="7551"/>
                    <a:pt x="12022" y="9988"/>
                    <a:pt x="11121" y="12237"/>
                  </a:cubicBezTo>
                  <a:cubicBezTo>
                    <a:pt x="10380" y="11621"/>
                    <a:pt x="9657" y="10987"/>
                    <a:pt x="8952" y="10345"/>
                  </a:cubicBezTo>
                  <a:cubicBezTo>
                    <a:pt x="8961" y="10336"/>
                    <a:pt x="8961" y="10327"/>
                    <a:pt x="8970" y="10318"/>
                  </a:cubicBezTo>
                  <a:cubicBezTo>
                    <a:pt x="8979" y="10309"/>
                    <a:pt x="8979" y="10300"/>
                    <a:pt x="8988" y="10291"/>
                  </a:cubicBezTo>
                  <a:cubicBezTo>
                    <a:pt x="9612" y="8176"/>
                    <a:pt x="9836" y="5971"/>
                    <a:pt x="9657" y="3776"/>
                  </a:cubicBezTo>
                  <a:lnTo>
                    <a:pt x="9309" y="3589"/>
                  </a:lnTo>
                  <a:lnTo>
                    <a:pt x="9309" y="3589"/>
                  </a:lnTo>
                  <a:cubicBezTo>
                    <a:pt x="9523" y="5784"/>
                    <a:pt x="9318" y="7989"/>
                    <a:pt x="8702" y="10104"/>
                  </a:cubicBezTo>
                  <a:cubicBezTo>
                    <a:pt x="8086" y="9524"/>
                    <a:pt x="7488" y="8944"/>
                    <a:pt x="6899" y="8346"/>
                  </a:cubicBezTo>
                  <a:cubicBezTo>
                    <a:pt x="7702" y="6587"/>
                    <a:pt x="7935" y="4615"/>
                    <a:pt x="7569" y="2714"/>
                  </a:cubicBezTo>
                  <a:lnTo>
                    <a:pt x="7194" y="2535"/>
                  </a:lnTo>
                  <a:lnTo>
                    <a:pt x="7194" y="2535"/>
                  </a:lnTo>
                  <a:cubicBezTo>
                    <a:pt x="7604" y="4401"/>
                    <a:pt x="7417" y="6355"/>
                    <a:pt x="6649" y="8096"/>
                  </a:cubicBezTo>
                  <a:cubicBezTo>
                    <a:pt x="6042" y="7471"/>
                    <a:pt x="5444" y="6837"/>
                    <a:pt x="4873" y="6186"/>
                  </a:cubicBezTo>
                  <a:cubicBezTo>
                    <a:pt x="4873" y="6186"/>
                    <a:pt x="4873" y="6177"/>
                    <a:pt x="4882" y="6159"/>
                  </a:cubicBezTo>
                  <a:cubicBezTo>
                    <a:pt x="5364" y="4767"/>
                    <a:pt x="5587" y="3303"/>
                    <a:pt x="5552" y="1821"/>
                  </a:cubicBezTo>
                  <a:cubicBezTo>
                    <a:pt x="5436" y="1777"/>
                    <a:pt x="5328" y="1732"/>
                    <a:pt x="5212" y="1687"/>
                  </a:cubicBezTo>
                  <a:lnTo>
                    <a:pt x="5212" y="1687"/>
                  </a:lnTo>
                  <a:cubicBezTo>
                    <a:pt x="5275" y="3115"/>
                    <a:pt x="5070" y="4552"/>
                    <a:pt x="4623" y="5909"/>
                  </a:cubicBezTo>
                  <a:cubicBezTo>
                    <a:pt x="4150" y="5374"/>
                    <a:pt x="3695" y="4838"/>
                    <a:pt x="3249" y="4285"/>
                  </a:cubicBezTo>
                  <a:cubicBezTo>
                    <a:pt x="3249" y="4249"/>
                    <a:pt x="3240" y="4213"/>
                    <a:pt x="3213" y="4186"/>
                  </a:cubicBezTo>
                  <a:cubicBezTo>
                    <a:pt x="3222" y="4178"/>
                    <a:pt x="3222" y="4169"/>
                    <a:pt x="3222" y="4169"/>
                  </a:cubicBezTo>
                  <a:cubicBezTo>
                    <a:pt x="3543" y="3169"/>
                    <a:pt x="3651" y="2107"/>
                    <a:pt x="3543" y="1063"/>
                  </a:cubicBezTo>
                  <a:lnTo>
                    <a:pt x="3195" y="938"/>
                  </a:lnTo>
                  <a:lnTo>
                    <a:pt x="3195" y="938"/>
                  </a:lnTo>
                  <a:cubicBezTo>
                    <a:pt x="3320" y="1937"/>
                    <a:pt x="3240" y="2955"/>
                    <a:pt x="2954" y="3919"/>
                  </a:cubicBezTo>
                  <a:cubicBezTo>
                    <a:pt x="1946" y="2660"/>
                    <a:pt x="1000" y="1366"/>
                    <a:pt x="125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40"/>
            <p:cNvSpPr/>
            <p:nvPr/>
          </p:nvSpPr>
          <p:spPr>
            <a:xfrm>
              <a:off x="3436161" y="3740827"/>
              <a:ext cx="366398" cy="210719"/>
            </a:xfrm>
            <a:custGeom>
              <a:avLst/>
              <a:gdLst/>
              <a:ahLst/>
              <a:cxnLst/>
              <a:rect l="l" t="t" r="r" b="b"/>
              <a:pathLst>
                <a:path w="33863" h="19475" extrusionOk="0">
                  <a:moveTo>
                    <a:pt x="20732" y="0"/>
                  </a:moveTo>
                  <a:cubicBezTo>
                    <a:pt x="20697" y="0"/>
                    <a:pt x="20662" y="1"/>
                    <a:pt x="20627" y="2"/>
                  </a:cubicBezTo>
                  <a:cubicBezTo>
                    <a:pt x="19220" y="54"/>
                    <a:pt x="17887" y="1180"/>
                    <a:pt x="17629" y="2521"/>
                  </a:cubicBezTo>
                  <a:lnTo>
                    <a:pt x="17629" y="2521"/>
                  </a:lnTo>
                  <a:cubicBezTo>
                    <a:pt x="17462" y="1431"/>
                    <a:pt x="16562" y="443"/>
                    <a:pt x="15468" y="171"/>
                  </a:cubicBezTo>
                  <a:cubicBezTo>
                    <a:pt x="15224" y="111"/>
                    <a:pt x="14977" y="82"/>
                    <a:pt x="14729" y="82"/>
                  </a:cubicBezTo>
                  <a:cubicBezTo>
                    <a:pt x="13588" y="82"/>
                    <a:pt x="12450" y="691"/>
                    <a:pt x="11746" y="1608"/>
                  </a:cubicBezTo>
                  <a:cubicBezTo>
                    <a:pt x="10880" y="2724"/>
                    <a:pt x="10613" y="4214"/>
                    <a:pt x="10791" y="5616"/>
                  </a:cubicBezTo>
                  <a:cubicBezTo>
                    <a:pt x="10236" y="4515"/>
                    <a:pt x="8995" y="3910"/>
                    <a:pt x="7776" y="3910"/>
                  </a:cubicBezTo>
                  <a:cubicBezTo>
                    <a:pt x="6958" y="3910"/>
                    <a:pt x="6149" y="4182"/>
                    <a:pt x="5561" y="4759"/>
                  </a:cubicBezTo>
                  <a:cubicBezTo>
                    <a:pt x="4089" y="6205"/>
                    <a:pt x="4508" y="9052"/>
                    <a:pt x="6329" y="10007"/>
                  </a:cubicBezTo>
                  <a:cubicBezTo>
                    <a:pt x="5548" y="9676"/>
                    <a:pt x="4687" y="9456"/>
                    <a:pt x="3847" y="9456"/>
                  </a:cubicBezTo>
                  <a:cubicBezTo>
                    <a:pt x="3236" y="9456"/>
                    <a:pt x="2638" y="9572"/>
                    <a:pt x="2089" y="9846"/>
                  </a:cubicBezTo>
                  <a:cubicBezTo>
                    <a:pt x="786" y="10489"/>
                    <a:pt x="1" y="12274"/>
                    <a:pt x="795" y="13505"/>
                  </a:cubicBezTo>
                  <a:cubicBezTo>
                    <a:pt x="1298" y="14272"/>
                    <a:pt x="2271" y="14639"/>
                    <a:pt x="3190" y="14639"/>
                  </a:cubicBezTo>
                  <a:cubicBezTo>
                    <a:pt x="3201" y="14639"/>
                    <a:pt x="3212" y="14639"/>
                    <a:pt x="3223" y="14639"/>
                  </a:cubicBezTo>
                  <a:cubicBezTo>
                    <a:pt x="4151" y="14630"/>
                    <a:pt x="5052" y="14317"/>
                    <a:pt x="5927" y="14005"/>
                  </a:cubicBezTo>
                  <a:lnTo>
                    <a:pt x="5927" y="14005"/>
                  </a:lnTo>
                  <a:cubicBezTo>
                    <a:pt x="5258" y="14344"/>
                    <a:pt x="5231" y="15371"/>
                    <a:pt x="5695" y="15969"/>
                  </a:cubicBezTo>
                  <a:cubicBezTo>
                    <a:pt x="6159" y="16566"/>
                    <a:pt x="6918" y="16825"/>
                    <a:pt x="7632" y="17048"/>
                  </a:cubicBezTo>
                  <a:cubicBezTo>
                    <a:pt x="12389" y="18494"/>
                    <a:pt x="17315" y="19271"/>
                    <a:pt x="22287" y="19351"/>
                  </a:cubicBezTo>
                  <a:cubicBezTo>
                    <a:pt x="23309" y="19369"/>
                    <a:pt x="24655" y="19475"/>
                    <a:pt x="26046" y="19475"/>
                  </a:cubicBezTo>
                  <a:cubicBezTo>
                    <a:pt x="28711" y="19475"/>
                    <a:pt x="31542" y="19088"/>
                    <a:pt x="32586" y="16959"/>
                  </a:cubicBezTo>
                  <a:cubicBezTo>
                    <a:pt x="33496" y="15103"/>
                    <a:pt x="33862" y="11586"/>
                    <a:pt x="31140" y="11006"/>
                  </a:cubicBezTo>
                  <a:cubicBezTo>
                    <a:pt x="31012" y="10978"/>
                    <a:pt x="30880" y="10965"/>
                    <a:pt x="30749" y="10965"/>
                  </a:cubicBezTo>
                  <a:cubicBezTo>
                    <a:pt x="30119" y="10965"/>
                    <a:pt x="29480" y="11270"/>
                    <a:pt x="29096" y="11750"/>
                  </a:cubicBezTo>
                  <a:lnTo>
                    <a:pt x="29096" y="11750"/>
                  </a:lnTo>
                  <a:cubicBezTo>
                    <a:pt x="29527" y="10616"/>
                    <a:pt x="29875" y="9446"/>
                    <a:pt x="29784" y="8248"/>
                  </a:cubicBezTo>
                  <a:cubicBezTo>
                    <a:pt x="29668" y="6731"/>
                    <a:pt x="28623" y="5169"/>
                    <a:pt x="27115" y="5000"/>
                  </a:cubicBezTo>
                  <a:cubicBezTo>
                    <a:pt x="27034" y="4990"/>
                    <a:pt x="26954" y="4986"/>
                    <a:pt x="26873" y="4986"/>
                  </a:cubicBezTo>
                  <a:cubicBezTo>
                    <a:pt x="26060" y="4986"/>
                    <a:pt x="25286" y="5451"/>
                    <a:pt x="24816" y="6117"/>
                  </a:cubicBezTo>
                  <a:lnTo>
                    <a:pt x="24816" y="6117"/>
                  </a:lnTo>
                  <a:cubicBezTo>
                    <a:pt x="25012" y="4985"/>
                    <a:pt x="24954" y="3818"/>
                    <a:pt x="24527" y="2760"/>
                  </a:cubicBezTo>
                  <a:cubicBezTo>
                    <a:pt x="23898" y="1221"/>
                    <a:pt x="22387" y="0"/>
                    <a:pt x="20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40"/>
            <p:cNvSpPr/>
            <p:nvPr/>
          </p:nvSpPr>
          <p:spPr>
            <a:xfrm>
              <a:off x="3377411" y="3803253"/>
              <a:ext cx="293287" cy="148331"/>
            </a:xfrm>
            <a:custGeom>
              <a:avLst/>
              <a:gdLst/>
              <a:ahLst/>
              <a:cxnLst/>
              <a:rect l="l" t="t" r="r" b="b"/>
              <a:pathLst>
                <a:path w="27106" h="13709" extrusionOk="0">
                  <a:moveTo>
                    <a:pt x="13702" y="1"/>
                  </a:moveTo>
                  <a:cubicBezTo>
                    <a:pt x="13077" y="1"/>
                    <a:pt x="12454" y="138"/>
                    <a:pt x="11898" y="426"/>
                  </a:cubicBezTo>
                  <a:cubicBezTo>
                    <a:pt x="10648" y="1077"/>
                    <a:pt x="9845" y="2443"/>
                    <a:pt x="9756" y="3844"/>
                  </a:cubicBezTo>
                  <a:cubicBezTo>
                    <a:pt x="9380" y="2845"/>
                    <a:pt x="8376" y="2061"/>
                    <a:pt x="7311" y="2061"/>
                  </a:cubicBezTo>
                  <a:cubicBezTo>
                    <a:pt x="7186" y="2061"/>
                    <a:pt x="7061" y="2072"/>
                    <a:pt x="6935" y="2095"/>
                  </a:cubicBezTo>
                  <a:cubicBezTo>
                    <a:pt x="5632" y="2327"/>
                    <a:pt x="4749" y="3737"/>
                    <a:pt x="4900" y="5022"/>
                  </a:cubicBezTo>
                  <a:cubicBezTo>
                    <a:pt x="4577" y="4661"/>
                    <a:pt x="4043" y="4444"/>
                    <a:pt x="3521" y="4444"/>
                  </a:cubicBezTo>
                  <a:cubicBezTo>
                    <a:pt x="3307" y="4444"/>
                    <a:pt x="3096" y="4480"/>
                    <a:pt x="2901" y="4558"/>
                  </a:cubicBezTo>
                  <a:cubicBezTo>
                    <a:pt x="1911" y="4968"/>
                    <a:pt x="1339" y="5995"/>
                    <a:pt x="875" y="6959"/>
                  </a:cubicBezTo>
                  <a:cubicBezTo>
                    <a:pt x="661" y="7405"/>
                    <a:pt x="465" y="7860"/>
                    <a:pt x="295" y="8324"/>
                  </a:cubicBezTo>
                  <a:lnTo>
                    <a:pt x="545" y="8235"/>
                  </a:lnTo>
                  <a:lnTo>
                    <a:pt x="545" y="8235"/>
                  </a:lnTo>
                  <a:cubicBezTo>
                    <a:pt x="429" y="8297"/>
                    <a:pt x="322" y="8378"/>
                    <a:pt x="242" y="8476"/>
                  </a:cubicBezTo>
                  <a:cubicBezTo>
                    <a:pt x="143" y="8788"/>
                    <a:pt x="63" y="9101"/>
                    <a:pt x="1" y="9422"/>
                  </a:cubicBezTo>
                  <a:cubicBezTo>
                    <a:pt x="27" y="9699"/>
                    <a:pt x="134" y="9975"/>
                    <a:pt x="304" y="10199"/>
                  </a:cubicBezTo>
                  <a:cubicBezTo>
                    <a:pt x="768" y="10796"/>
                    <a:pt x="1527" y="11055"/>
                    <a:pt x="2250" y="11278"/>
                  </a:cubicBezTo>
                  <a:cubicBezTo>
                    <a:pt x="6998" y="12724"/>
                    <a:pt x="11924" y="13501"/>
                    <a:pt x="16896" y="13590"/>
                  </a:cubicBezTo>
                  <a:cubicBezTo>
                    <a:pt x="17914" y="13606"/>
                    <a:pt x="19253" y="13709"/>
                    <a:pt x="20638" y="13709"/>
                  </a:cubicBezTo>
                  <a:cubicBezTo>
                    <a:pt x="23235" y="13709"/>
                    <a:pt x="25994" y="13347"/>
                    <a:pt x="27106" y="11368"/>
                  </a:cubicBezTo>
                  <a:cubicBezTo>
                    <a:pt x="26972" y="10939"/>
                    <a:pt x="26749" y="10547"/>
                    <a:pt x="26454" y="10216"/>
                  </a:cubicBezTo>
                  <a:cubicBezTo>
                    <a:pt x="25821" y="9521"/>
                    <a:pt x="24878" y="9153"/>
                    <a:pt x="23941" y="9153"/>
                  </a:cubicBezTo>
                  <a:cubicBezTo>
                    <a:pt x="23278" y="9153"/>
                    <a:pt x="22619" y="9336"/>
                    <a:pt x="22072" y="9717"/>
                  </a:cubicBezTo>
                  <a:cubicBezTo>
                    <a:pt x="22795" y="8681"/>
                    <a:pt x="23000" y="7280"/>
                    <a:pt x="22500" y="6120"/>
                  </a:cubicBezTo>
                  <a:cubicBezTo>
                    <a:pt x="22016" y="5003"/>
                    <a:pt x="20851" y="4181"/>
                    <a:pt x="19642" y="4181"/>
                  </a:cubicBezTo>
                  <a:cubicBezTo>
                    <a:pt x="19604" y="4181"/>
                    <a:pt x="19566" y="4181"/>
                    <a:pt x="19528" y="4183"/>
                  </a:cubicBezTo>
                  <a:cubicBezTo>
                    <a:pt x="18797" y="4228"/>
                    <a:pt x="18118" y="4549"/>
                    <a:pt x="17627" y="5076"/>
                  </a:cubicBezTo>
                  <a:cubicBezTo>
                    <a:pt x="17949" y="3835"/>
                    <a:pt x="17699" y="2425"/>
                    <a:pt x="16878" y="1434"/>
                  </a:cubicBezTo>
                  <a:cubicBezTo>
                    <a:pt x="16109" y="507"/>
                    <a:pt x="14901" y="1"/>
                    <a:pt x="13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40"/>
            <p:cNvSpPr/>
            <p:nvPr/>
          </p:nvSpPr>
          <p:spPr>
            <a:xfrm>
              <a:off x="3268141" y="3837204"/>
              <a:ext cx="201555" cy="114357"/>
            </a:xfrm>
            <a:custGeom>
              <a:avLst/>
              <a:gdLst/>
              <a:ahLst/>
              <a:cxnLst/>
              <a:rect l="l" t="t" r="r" b="b"/>
              <a:pathLst>
                <a:path w="18628" h="10569" extrusionOk="0">
                  <a:moveTo>
                    <a:pt x="12038" y="0"/>
                  </a:moveTo>
                  <a:cubicBezTo>
                    <a:pt x="11139" y="0"/>
                    <a:pt x="10357" y="756"/>
                    <a:pt x="10050" y="1616"/>
                  </a:cubicBezTo>
                  <a:cubicBezTo>
                    <a:pt x="9759" y="2410"/>
                    <a:pt x="9783" y="3269"/>
                    <a:pt x="9844" y="4109"/>
                  </a:cubicBezTo>
                  <a:lnTo>
                    <a:pt x="9844" y="4109"/>
                  </a:lnTo>
                  <a:cubicBezTo>
                    <a:pt x="9684" y="2947"/>
                    <a:pt x="8572" y="1963"/>
                    <a:pt x="7393" y="1963"/>
                  </a:cubicBezTo>
                  <a:cubicBezTo>
                    <a:pt x="7324" y="1963"/>
                    <a:pt x="7255" y="1966"/>
                    <a:pt x="7185" y="1973"/>
                  </a:cubicBezTo>
                  <a:cubicBezTo>
                    <a:pt x="5847" y="2107"/>
                    <a:pt x="4785" y="3526"/>
                    <a:pt x="5034" y="4847"/>
                  </a:cubicBezTo>
                  <a:cubicBezTo>
                    <a:pt x="4604" y="4254"/>
                    <a:pt x="3860" y="3932"/>
                    <a:pt x="3119" y="3932"/>
                  </a:cubicBezTo>
                  <a:cubicBezTo>
                    <a:pt x="2968" y="3932"/>
                    <a:pt x="2817" y="3945"/>
                    <a:pt x="2669" y="3972"/>
                  </a:cubicBezTo>
                  <a:cubicBezTo>
                    <a:pt x="1804" y="4142"/>
                    <a:pt x="1054" y="4749"/>
                    <a:pt x="608" y="5516"/>
                  </a:cubicBezTo>
                  <a:cubicBezTo>
                    <a:pt x="152" y="6329"/>
                    <a:pt x="1" y="7275"/>
                    <a:pt x="170" y="8194"/>
                  </a:cubicBezTo>
                  <a:cubicBezTo>
                    <a:pt x="4874" y="9604"/>
                    <a:pt x="9747" y="10363"/>
                    <a:pt x="14656" y="10452"/>
                  </a:cubicBezTo>
                  <a:cubicBezTo>
                    <a:pt x="15575" y="10461"/>
                    <a:pt x="16744" y="10550"/>
                    <a:pt x="17985" y="10568"/>
                  </a:cubicBezTo>
                  <a:cubicBezTo>
                    <a:pt x="18368" y="10184"/>
                    <a:pt x="18627" y="9684"/>
                    <a:pt x="18431" y="9158"/>
                  </a:cubicBezTo>
                  <a:cubicBezTo>
                    <a:pt x="18047" y="8140"/>
                    <a:pt x="16387" y="7944"/>
                    <a:pt x="15495" y="7837"/>
                  </a:cubicBezTo>
                  <a:cubicBezTo>
                    <a:pt x="15780" y="7257"/>
                    <a:pt x="16137" y="6730"/>
                    <a:pt x="16217" y="6061"/>
                  </a:cubicBezTo>
                  <a:cubicBezTo>
                    <a:pt x="16307" y="5418"/>
                    <a:pt x="16093" y="4695"/>
                    <a:pt x="15548" y="4329"/>
                  </a:cubicBezTo>
                  <a:cubicBezTo>
                    <a:pt x="15351" y="4197"/>
                    <a:pt x="15112" y="4133"/>
                    <a:pt x="14874" y="4133"/>
                  </a:cubicBezTo>
                  <a:cubicBezTo>
                    <a:pt x="14453" y="4133"/>
                    <a:pt x="14039" y="4335"/>
                    <a:pt x="13879" y="4722"/>
                  </a:cubicBezTo>
                  <a:cubicBezTo>
                    <a:pt x="14067" y="3776"/>
                    <a:pt x="14263" y="2794"/>
                    <a:pt x="14040" y="1857"/>
                  </a:cubicBezTo>
                  <a:cubicBezTo>
                    <a:pt x="13817" y="920"/>
                    <a:pt x="13058" y="37"/>
                    <a:pt x="12085" y="1"/>
                  </a:cubicBezTo>
                  <a:cubicBezTo>
                    <a:pt x="12070" y="0"/>
                    <a:pt x="12054" y="0"/>
                    <a:pt x="12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40"/>
            <p:cNvSpPr/>
            <p:nvPr/>
          </p:nvSpPr>
          <p:spPr>
            <a:xfrm>
              <a:off x="3504050" y="3688494"/>
              <a:ext cx="45974" cy="50237"/>
            </a:xfrm>
            <a:custGeom>
              <a:avLst/>
              <a:gdLst/>
              <a:ahLst/>
              <a:cxnLst/>
              <a:rect l="l" t="t" r="r" b="b"/>
              <a:pathLst>
                <a:path w="4249" h="4643" extrusionOk="0">
                  <a:moveTo>
                    <a:pt x="3991" y="1"/>
                  </a:moveTo>
                  <a:cubicBezTo>
                    <a:pt x="3991" y="1"/>
                    <a:pt x="3990" y="1"/>
                    <a:pt x="3990" y="1"/>
                  </a:cubicBezTo>
                  <a:cubicBezTo>
                    <a:pt x="3267" y="412"/>
                    <a:pt x="2562" y="858"/>
                    <a:pt x="1883" y="1349"/>
                  </a:cubicBezTo>
                  <a:cubicBezTo>
                    <a:pt x="750" y="2161"/>
                    <a:pt x="45" y="3232"/>
                    <a:pt x="0" y="4642"/>
                  </a:cubicBezTo>
                  <a:cubicBezTo>
                    <a:pt x="911" y="4589"/>
                    <a:pt x="1848" y="4446"/>
                    <a:pt x="2660" y="4009"/>
                  </a:cubicBezTo>
                  <a:cubicBezTo>
                    <a:pt x="3356" y="3643"/>
                    <a:pt x="3883" y="3009"/>
                    <a:pt x="4097" y="2242"/>
                  </a:cubicBezTo>
                  <a:cubicBezTo>
                    <a:pt x="4115" y="2170"/>
                    <a:pt x="4141" y="2099"/>
                    <a:pt x="4159" y="2018"/>
                  </a:cubicBezTo>
                  <a:cubicBezTo>
                    <a:pt x="4222" y="1715"/>
                    <a:pt x="4248" y="1403"/>
                    <a:pt x="4240" y="1090"/>
                  </a:cubicBezTo>
                  <a:cubicBezTo>
                    <a:pt x="4231" y="993"/>
                    <a:pt x="4039" y="1"/>
                    <a:pt x="3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40"/>
            <p:cNvSpPr/>
            <p:nvPr/>
          </p:nvSpPr>
          <p:spPr>
            <a:xfrm>
              <a:off x="3450745" y="3722975"/>
              <a:ext cx="41733" cy="49209"/>
            </a:xfrm>
            <a:custGeom>
              <a:avLst/>
              <a:gdLst/>
              <a:ahLst/>
              <a:cxnLst/>
              <a:rect l="l" t="t" r="r" b="b"/>
              <a:pathLst>
                <a:path w="3857" h="454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40"/>
                    <a:pt x="27" y="1705"/>
                    <a:pt x="340" y="2482"/>
                  </a:cubicBezTo>
                  <a:cubicBezTo>
                    <a:pt x="607" y="3178"/>
                    <a:pt x="1098" y="3758"/>
                    <a:pt x="1732" y="4133"/>
                  </a:cubicBezTo>
                  <a:cubicBezTo>
                    <a:pt x="2202" y="4407"/>
                    <a:pt x="2729" y="4547"/>
                    <a:pt x="3264" y="4547"/>
                  </a:cubicBezTo>
                  <a:cubicBezTo>
                    <a:pt x="3461" y="4547"/>
                    <a:pt x="3659" y="4528"/>
                    <a:pt x="3856" y="4490"/>
                  </a:cubicBezTo>
                  <a:lnTo>
                    <a:pt x="3847" y="4427"/>
                  </a:lnTo>
                  <a:cubicBezTo>
                    <a:pt x="3419" y="3071"/>
                    <a:pt x="2857" y="1670"/>
                    <a:pt x="1705" y="840"/>
                  </a:cubicBezTo>
                  <a:cubicBezTo>
                    <a:pt x="1188" y="465"/>
                    <a:pt x="590" y="23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40"/>
            <p:cNvSpPr/>
            <p:nvPr/>
          </p:nvSpPr>
          <p:spPr>
            <a:xfrm>
              <a:off x="3496423" y="3624488"/>
              <a:ext cx="49934" cy="51860"/>
            </a:xfrm>
            <a:custGeom>
              <a:avLst/>
              <a:gdLst/>
              <a:ahLst/>
              <a:cxnLst/>
              <a:rect l="l" t="t" r="r" b="b"/>
              <a:pathLst>
                <a:path w="4615" h="4793" extrusionOk="0">
                  <a:moveTo>
                    <a:pt x="4400" y="0"/>
                  </a:moveTo>
                  <a:cubicBezTo>
                    <a:pt x="3329" y="420"/>
                    <a:pt x="2240" y="875"/>
                    <a:pt x="1401" y="1651"/>
                  </a:cubicBezTo>
                  <a:cubicBezTo>
                    <a:pt x="553" y="2428"/>
                    <a:pt x="0" y="3624"/>
                    <a:pt x="304" y="4730"/>
                  </a:cubicBezTo>
                  <a:lnTo>
                    <a:pt x="321" y="4659"/>
                  </a:lnTo>
                  <a:cubicBezTo>
                    <a:pt x="472" y="4754"/>
                    <a:pt x="638" y="4792"/>
                    <a:pt x="810" y="4792"/>
                  </a:cubicBezTo>
                  <a:cubicBezTo>
                    <a:pt x="1139" y="4792"/>
                    <a:pt x="1490" y="4654"/>
                    <a:pt x="1794" y="4507"/>
                  </a:cubicBezTo>
                  <a:cubicBezTo>
                    <a:pt x="2410" y="4213"/>
                    <a:pt x="3017" y="3874"/>
                    <a:pt x="3517" y="3409"/>
                  </a:cubicBezTo>
                  <a:cubicBezTo>
                    <a:pt x="4025" y="2945"/>
                    <a:pt x="4409" y="2338"/>
                    <a:pt x="4525" y="1660"/>
                  </a:cubicBezTo>
                  <a:cubicBezTo>
                    <a:pt x="4614" y="1107"/>
                    <a:pt x="4507" y="544"/>
                    <a:pt x="4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40"/>
            <p:cNvSpPr/>
            <p:nvPr/>
          </p:nvSpPr>
          <p:spPr>
            <a:xfrm>
              <a:off x="3444762" y="3663588"/>
              <a:ext cx="42782" cy="52077"/>
            </a:xfrm>
            <a:custGeom>
              <a:avLst/>
              <a:gdLst/>
              <a:ahLst/>
              <a:cxnLst/>
              <a:rect l="l" t="t" r="r" b="b"/>
              <a:pathLst>
                <a:path w="3954" h="4813" extrusionOk="0">
                  <a:moveTo>
                    <a:pt x="54" y="1"/>
                  </a:moveTo>
                  <a:cubicBezTo>
                    <a:pt x="0" y="590"/>
                    <a:pt x="9" y="1179"/>
                    <a:pt x="81" y="1768"/>
                  </a:cubicBezTo>
                  <a:cubicBezTo>
                    <a:pt x="152" y="2357"/>
                    <a:pt x="384" y="2910"/>
                    <a:pt x="750" y="3374"/>
                  </a:cubicBezTo>
                  <a:cubicBezTo>
                    <a:pt x="1494" y="4274"/>
                    <a:pt x="2556" y="4813"/>
                    <a:pt x="3709" y="4813"/>
                  </a:cubicBezTo>
                  <a:cubicBezTo>
                    <a:pt x="3746" y="4813"/>
                    <a:pt x="3783" y="4812"/>
                    <a:pt x="3820" y="4811"/>
                  </a:cubicBezTo>
                  <a:cubicBezTo>
                    <a:pt x="3856" y="4811"/>
                    <a:pt x="3892" y="4811"/>
                    <a:pt x="3909" y="4776"/>
                  </a:cubicBezTo>
                  <a:cubicBezTo>
                    <a:pt x="3918" y="4767"/>
                    <a:pt x="3918" y="4749"/>
                    <a:pt x="3918" y="4731"/>
                  </a:cubicBezTo>
                  <a:cubicBezTo>
                    <a:pt x="3954" y="4044"/>
                    <a:pt x="3909" y="3026"/>
                    <a:pt x="3445" y="2473"/>
                  </a:cubicBezTo>
                  <a:cubicBezTo>
                    <a:pt x="2990" y="1911"/>
                    <a:pt x="2464" y="1420"/>
                    <a:pt x="1874" y="991"/>
                  </a:cubicBezTo>
                  <a:cubicBezTo>
                    <a:pt x="1312" y="599"/>
                    <a:pt x="679" y="304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40"/>
            <p:cNvSpPr/>
            <p:nvPr/>
          </p:nvSpPr>
          <p:spPr>
            <a:xfrm>
              <a:off x="3414923" y="3546655"/>
              <a:ext cx="44243" cy="60267"/>
            </a:xfrm>
            <a:custGeom>
              <a:avLst/>
              <a:gdLst/>
              <a:ahLst/>
              <a:cxnLst/>
              <a:rect l="l" t="t" r="r" b="b"/>
              <a:pathLst>
                <a:path w="4089" h="5570" extrusionOk="0">
                  <a:moveTo>
                    <a:pt x="0" y="1"/>
                  </a:moveTo>
                  <a:lnTo>
                    <a:pt x="0" y="1"/>
                  </a:lnTo>
                  <a:cubicBezTo>
                    <a:pt x="125" y="831"/>
                    <a:pt x="241" y="1661"/>
                    <a:pt x="509" y="2455"/>
                  </a:cubicBezTo>
                  <a:cubicBezTo>
                    <a:pt x="768" y="3249"/>
                    <a:pt x="1179" y="4008"/>
                    <a:pt x="1794" y="4561"/>
                  </a:cubicBezTo>
                  <a:cubicBezTo>
                    <a:pt x="2339" y="5061"/>
                    <a:pt x="3026" y="5373"/>
                    <a:pt x="3758" y="5472"/>
                  </a:cubicBezTo>
                  <a:lnTo>
                    <a:pt x="3892" y="5570"/>
                  </a:lnTo>
                  <a:cubicBezTo>
                    <a:pt x="4088" y="4856"/>
                    <a:pt x="3918" y="4079"/>
                    <a:pt x="3642" y="3392"/>
                  </a:cubicBezTo>
                  <a:cubicBezTo>
                    <a:pt x="3392" y="2723"/>
                    <a:pt x="2999" y="2116"/>
                    <a:pt x="2490" y="1607"/>
                  </a:cubicBezTo>
                  <a:cubicBezTo>
                    <a:pt x="2062" y="1196"/>
                    <a:pt x="1544" y="902"/>
                    <a:pt x="1036" y="6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40"/>
            <p:cNvSpPr/>
            <p:nvPr/>
          </p:nvSpPr>
          <p:spPr>
            <a:xfrm>
              <a:off x="3476332" y="3572145"/>
              <a:ext cx="34007" cy="53483"/>
            </a:xfrm>
            <a:custGeom>
              <a:avLst/>
              <a:gdLst/>
              <a:ahLst/>
              <a:cxnLst/>
              <a:rect l="l" t="t" r="r" b="b"/>
              <a:pathLst>
                <a:path w="3143" h="4943" extrusionOk="0">
                  <a:moveTo>
                    <a:pt x="2482" y="1"/>
                  </a:moveTo>
                  <a:lnTo>
                    <a:pt x="1616" y="840"/>
                  </a:lnTo>
                  <a:cubicBezTo>
                    <a:pt x="1339" y="1098"/>
                    <a:pt x="1081" y="1375"/>
                    <a:pt x="840" y="1670"/>
                  </a:cubicBezTo>
                  <a:cubicBezTo>
                    <a:pt x="536" y="2080"/>
                    <a:pt x="322" y="2625"/>
                    <a:pt x="170" y="3107"/>
                  </a:cubicBezTo>
                  <a:cubicBezTo>
                    <a:pt x="1" y="3642"/>
                    <a:pt x="215" y="4338"/>
                    <a:pt x="277" y="4883"/>
                  </a:cubicBezTo>
                  <a:cubicBezTo>
                    <a:pt x="277" y="4901"/>
                    <a:pt x="286" y="4918"/>
                    <a:pt x="295" y="4927"/>
                  </a:cubicBezTo>
                  <a:cubicBezTo>
                    <a:pt x="306" y="4938"/>
                    <a:pt x="319" y="4942"/>
                    <a:pt x="332" y="4942"/>
                  </a:cubicBezTo>
                  <a:cubicBezTo>
                    <a:pt x="341" y="4942"/>
                    <a:pt x="350" y="4940"/>
                    <a:pt x="358" y="4936"/>
                  </a:cubicBezTo>
                  <a:cubicBezTo>
                    <a:pt x="1464" y="4749"/>
                    <a:pt x="2491" y="4044"/>
                    <a:pt x="2991" y="3044"/>
                  </a:cubicBezTo>
                  <a:cubicBezTo>
                    <a:pt x="3098" y="2839"/>
                    <a:pt x="3142" y="2607"/>
                    <a:pt x="3124" y="2384"/>
                  </a:cubicBezTo>
                  <a:cubicBezTo>
                    <a:pt x="3107" y="2232"/>
                    <a:pt x="3089" y="2080"/>
                    <a:pt x="3062" y="1911"/>
                  </a:cubicBezTo>
                  <a:cubicBezTo>
                    <a:pt x="2982" y="1241"/>
                    <a:pt x="2785" y="599"/>
                    <a:pt x="2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40"/>
            <p:cNvSpPr/>
            <p:nvPr/>
          </p:nvSpPr>
          <p:spPr>
            <a:xfrm>
              <a:off x="3418299" y="3617347"/>
              <a:ext cx="51287" cy="36388"/>
            </a:xfrm>
            <a:custGeom>
              <a:avLst/>
              <a:gdLst/>
              <a:ahLst/>
              <a:cxnLst/>
              <a:rect l="l" t="t" r="r" b="b"/>
              <a:pathLst>
                <a:path w="4740" h="3363" extrusionOk="0">
                  <a:moveTo>
                    <a:pt x="292" y="1"/>
                  </a:moveTo>
                  <a:cubicBezTo>
                    <a:pt x="195" y="1"/>
                    <a:pt x="98" y="3"/>
                    <a:pt x="1" y="9"/>
                  </a:cubicBezTo>
                  <a:cubicBezTo>
                    <a:pt x="36" y="517"/>
                    <a:pt x="277" y="990"/>
                    <a:pt x="554" y="1419"/>
                  </a:cubicBezTo>
                  <a:cubicBezTo>
                    <a:pt x="1009" y="2124"/>
                    <a:pt x="1589" y="2784"/>
                    <a:pt x="2348" y="3132"/>
                  </a:cubicBezTo>
                  <a:cubicBezTo>
                    <a:pt x="2674" y="3282"/>
                    <a:pt x="3040" y="3362"/>
                    <a:pt x="3402" y="3362"/>
                  </a:cubicBezTo>
                  <a:cubicBezTo>
                    <a:pt x="3884" y="3362"/>
                    <a:pt x="4357" y="3220"/>
                    <a:pt x="4713" y="2909"/>
                  </a:cubicBezTo>
                  <a:lnTo>
                    <a:pt x="4740" y="2873"/>
                  </a:lnTo>
                  <a:cubicBezTo>
                    <a:pt x="4410" y="1927"/>
                    <a:pt x="3740" y="1133"/>
                    <a:pt x="2866" y="651"/>
                  </a:cubicBezTo>
                  <a:cubicBezTo>
                    <a:pt x="2076" y="224"/>
                    <a:pt x="1192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40"/>
            <p:cNvSpPr/>
            <p:nvPr/>
          </p:nvSpPr>
          <p:spPr>
            <a:xfrm>
              <a:off x="3429875" y="3571171"/>
              <a:ext cx="90920" cy="242671"/>
            </a:xfrm>
            <a:custGeom>
              <a:avLst/>
              <a:gdLst/>
              <a:ahLst/>
              <a:cxnLst/>
              <a:rect l="l" t="t" r="r" b="b"/>
              <a:pathLst>
                <a:path w="8403" h="22428" extrusionOk="0">
                  <a:moveTo>
                    <a:pt x="225" y="1"/>
                  </a:moveTo>
                  <a:cubicBezTo>
                    <a:pt x="110" y="1"/>
                    <a:pt x="1" y="124"/>
                    <a:pt x="91" y="234"/>
                  </a:cubicBezTo>
                  <a:lnTo>
                    <a:pt x="100" y="242"/>
                  </a:lnTo>
                  <a:cubicBezTo>
                    <a:pt x="2751" y="3598"/>
                    <a:pt x="5232" y="7141"/>
                    <a:pt x="5785" y="11497"/>
                  </a:cubicBezTo>
                  <a:cubicBezTo>
                    <a:pt x="6249" y="15201"/>
                    <a:pt x="5803" y="19119"/>
                    <a:pt x="8061" y="22359"/>
                  </a:cubicBezTo>
                  <a:cubicBezTo>
                    <a:pt x="8094" y="22407"/>
                    <a:pt x="8139" y="22427"/>
                    <a:pt x="8183" y="22427"/>
                  </a:cubicBezTo>
                  <a:cubicBezTo>
                    <a:pt x="8294" y="22427"/>
                    <a:pt x="8403" y="22301"/>
                    <a:pt x="8320" y="22180"/>
                  </a:cubicBezTo>
                  <a:cubicBezTo>
                    <a:pt x="5883" y="18681"/>
                    <a:pt x="6633" y="14326"/>
                    <a:pt x="5928" y="10354"/>
                  </a:cubicBezTo>
                  <a:cubicBezTo>
                    <a:pt x="5232" y="6436"/>
                    <a:pt x="2760" y="3107"/>
                    <a:pt x="350" y="64"/>
                  </a:cubicBezTo>
                  <a:cubicBezTo>
                    <a:pt x="315" y="19"/>
                    <a:pt x="270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40"/>
            <p:cNvSpPr/>
            <p:nvPr/>
          </p:nvSpPr>
          <p:spPr>
            <a:xfrm>
              <a:off x="3497310" y="3697593"/>
              <a:ext cx="45985" cy="53743"/>
            </a:xfrm>
            <a:custGeom>
              <a:avLst/>
              <a:gdLst/>
              <a:ahLst/>
              <a:cxnLst/>
              <a:rect l="l" t="t" r="r" b="b"/>
              <a:pathLst>
                <a:path w="4250" h="4967" extrusionOk="0">
                  <a:moveTo>
                    <a:pt x="4150" y="1"/>
                  </a:moveTo>
                  <a:cubicBezTo>
                    <a:pt x="4123" y="1"/>
                    <a:pt x="4095" y="13"/>
                    <a:pt x="4077" y="44"/>
                  </a:cubicBezTo>
                  <a:cubicBezTo>
                    <a:pt x="3015" y="1900"/>
                    <a:pt x="712" y="2766"/>
                    <a:pt x="16" y="4881"/>
                  </a:cubicBezTo>
                  <a:cubicBezTo>
                    <a:pt x="1" y="4933"/>
                    <a:pt x="45" y="4967"/>
                    <a:pt x="91" y="4967"/>
                  </a:cubicBezTo>
                  <a:cubicBezTo>
                    <a:pt x="124" y="4967"/>
                    <a:pt x="157" y="4949"/>
                    <a:pt x="168" y="4908"/>
                  </a:cubicBezTo>
                  <a:cubicBezTo>
                    <a:pt x="855" y="2820"/>
                    <a:pt x="3167" y="1945"/>
                    <a:pt x="4220" y="106"/>
                  </a:cubicBezTo>
                  <a:cubicBezTo>
                    <a:pt x="4249" y="48"/>
                    <a:pt x="4201" y="1"/>
                    <a:pt x="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40"/>
            <p:cNvSpPr/>
            <p:nvPr/>
          </p:nvSpPr>
          <p:spPr>
            <a:xfrm>
              <a:off x="3459898" y="3736380"/>
              <a:ext cx="43107" cy="39764"/>
            </a:xfrm>
            <a:custGeom>
              <a:avLst/>
              <a:gdLst/>
              <a:ahLst/>
              <a:cxnLst/>
              <a:rect l="l" t="t" r="r" b="b"/>
              <a:pathLst>
                <a:path w="3984" h="3675" extrusionOk="0">
                  <a:moveTo>
                    <a:pt x="108" y="1"/>
                  </a:moveTo>
                  <a:cubicBezTo>
                    <a:pt x="56" y="1"/>
                    <a:pt x="0" y="64"/>
                    <a:pt x="38" y="127"/>
                  </a:cubicBezTo>
                  <a:cubicBezTo>
                    <a:pt x="931" y="1653"/>
                    <a:pt x="2252" y="2894"/>
                    <a:pt x="3840" y="3670"/>
                  </a:cubicBezTo>
                  <a:cubicBezTo>
                    <a:pt x="3849" y="3673"/>
                    <a:pt x="3858" y="3674"/>
                    <a:pt x="3866" y="3674"/>
                  </a:cubicBezTo>
                  <a:cubicBezTo>
                    <a:pt x="3941" y="3674"/>
                    <a:pt x="3984" y="3576"/>
                    <a:pt x="3912" y="3528"/>
                  </a:cubicBezTo>
                  <a:cubicBezTo>
                    <a:pt x="2341" y="2760"/>
                    <a:pt x="1038" y="1546"/>
                    <a:pt x="163" y="38"/>
                  </a:cubicBezTo>
                  <a:cubicBezTo>
                    <a:pt x="150" y="12"/>
                    <a:pt x="129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40"/>
            <p:cNvSpPr/>
            <p:nvPr/>
          </p:nvSpPr>
          <p:spPr>
            <a:xfrm>
              <a:off x="3454780" y="3680228"/>
              <a:ext cx="41938" cy="39417"/>
            </a:xfrm>
            <a:custGeom>
              <a:avLst/>
              <a:gdLst/>
              <a:ahLst/>
              <a:cxnLst/>
              <a:rect l="l" t="t" r="r" b="b"/>
              <a:pathLst>
                <a:path w="3876" h="3643" extrusionOk="0">
                  <a:moveTo>
                    <a:pt x="105" y="0"/>
                  </a:moveTo>
                  <a:cubicBezTo>
                    <a:pt x="52" y="0"/>
                    <a:pt x="0" y="59"/>
                    <a:pt x="38" y="123"/>
                  </a:cubicBezTo>
                  <a:cubicBezTo>
                    <a:pt x="957" y="1586"/>
                    <a:pt x="2055" y="3014"/>
                    <a:pt x="3715" y="3639"/>
                  </a:cubicBezTo>
                  <a:cubicBezTo>
                    <a:pt x="3724" y="3642"/>
                    <a:pt x="3733" y="3643"/>
                    <a:pt x="3741" y="3643"/>
                  </a:cubicBezTo>
                  <a:cubicBezTo>
                    <a:pt x="3825" y="3643"/>
                    <a:pt x="3876" y="3529"/>
                    <a:pt x="3787" y="3496"/>
                  </a:cubicBezTo>
                  <a:cubicBezTo>
                    <a:pt x="2144" y="2881"/>
                    <a:pt x="1064" y="1470"/>
                    <a:pt x="163" y="33"/>
                  </a:cubicBezTo>
                  <a:cubicBezTo>
                    <a:pt x="148" y="10"/>
                    <a:pt x="126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40"/>
            <p:cNvSpPr/>
            <p:nvPr/>
          </p:nvSpPr>
          <p:spPr>
            <a:xfrm>
              <a:off x="3491457" y="3634755"/>
              <a:ext cx="42577" cy="47759"/>
            </a:xfrm>
            <a:custGeom>
              <a:avLst/>
              <a:gdLst/>
              <a:ahLst/>
              <a:cxnLst/>
              <a:rect l="l" t="t" r="r" b="b"/>
              <a:pathLst>
                <a:path w="3935" h="4414" extrusionOk="0">
                  <a:moveTo>
                    <a:pt x="3830" y="1"/>
                  </a:moveTo>
                  <a:cubicBezTo>
                    <a:pt x="3805" y="1"/>
                    <a:pt x="3779" y="13"/>
                    <a:pt x="3761" y="42"/>
                  </a:cubicBezTo>
                  <a:cubicBezTo>
                    <a:pt x="2878" y="1720"/>
                    <a:pt x="1610" y="3165"/>
                    <a:pt x="66" y="4272"/>
                  </a:cubicBezTo>
                  <a:cubicBezTo>
                    <a:pt x="1" y="4316"/>
                    <a:pt x="48" y="4413"/>
                    <a:pt x="112" y="4413"/>
                  </a:cubicBezTo>
                  <a:cubicBezTo>
                    <a:pt x="126" y="4413"/>
                    <a:pt x="141" y="4409"/>
                    <a:pt x="156" y="4397"/>
                  </a:cubicBezTo>
                  <a:cubicBezTo>
                    <a:pt x="1718" y="3273"/>
                    <a:pt x="3003" y="1809"/>
                    <a:pt x="3904" y="113"/>
                  </a:cubicBezTo>
                  <a:cubicBezTo>
                    <a:pt x="3934" y="53"/>
                    <a:pt x="3883" y="1"/>
                    <a:pt x="3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40"/>
            <p:cNvSpPr/>
            <p:nvPr/>
          </p:nvSpPr>
          <p:spPr>
            <a:xfrm>
              <a:off x="3440186" y="3631683"/>
              <a:ext cx="43410" cy="19941"/>
            </a:xfrm>
            <a:custGeom>
              <a:avLst/>
              <a:gdLst/>
              <a:ahLst/>
              <a:cxnLst/>
              <a:rect l="l" t="t" r="r" b="b"/>
              <a:pathLst>
                <a:path w="4012" h="1843" extrusionOk="0">
                  <a:moveTo>
                    <a:pt x="108" y="1"/>
                  </a:moveTo>
                  <a:cubicBezTo>
                    <a:pt x="50" y="1"/>
                    <a:pt x="1" y="89"/>
                    <a:pt x="57" y="138"/>
                  </a:cubicBezTo>
                  <a:cubicBezTo>
                    <a:pt x="593" y="611"/>
                    <a:pt x="1191" y="1013"/>
                    <a:pt x="1833" y="1316"/>
                  </a:cubicBezTo>
                  <a:cubicBezTo>
                    <a:pt x="2406" y="1591"/>
                    <a:pt x="3066" y="1843"/>
                    <a:pt x="3715" y="1843"/>
                  </a:cubicBezTo>
                  <a:cubicBezTo>
                    <a:pt x="3784" y="1843"/>
                    <a:pt x="3853" y="1840"/>
                    <a:pt x="3922" y="1834"/>
                  </a:cubicBezTo>
                  <a:cubicBezTo>
                    <a:pt x="4011" y="1816"/>
                    <a:pt x="4002" y="1682"/>
                    <a:pt x="3913" y="1673"/>
                  </a:cubicBezTo>
                  <a:cubicBezTo>
                    <a:pt x="3847" y="1679"/>
                    <a:pt x="3782" y="1682"/>
                    <a:pt x="3716" y="1682"/>
                  </a:cubicBezTo>
                  <a:cubicBezTo>
                    <a:pt x="3086" y="1682"/>
                    <a:pt x="2463" y="1424"/>
                    <a:pt x="1905" y="1174"/>
                  </a:cubicBezTo>
                  <a:cubicBezTo>
                    <a:pt x="1262" y="879"/>
                    <a:pt x="682" y="495"/>
                    <a:pt x="155" y="22"/>
                  </a:cubicBezTo>
                  <a:cubicBezTo>
                    <a:pt x="140" y="7"/>
                    <a:pt x="12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40"/>
            <p:cNvSpPr/>
            <p:nvPr/>
          </p:nvSpPr>
          <p:spPr>
            <a:xfrm>
              <a:off x="3474287" y="3588817"/>
              <a:ext cx="24810" cy="45953"/>
            </a:xfrm>
            <a:custGeom>
              <a:avLst/>
              <a:gdLst/>
              <a:ahLst/>
              <a:cxnLst/>
              <a:rect l="l" t="t" r="r" b="b"/>
              <a:pathLst>
                <a:path w="2293" h="4247" extrusionOk="0">
                  <a:moveTo>
                    <a:pt x="2201" y="1"/>
                  </a:moveTo>
                  <a:cubicBezTo>
                    <a:pt x="2169" y="1"/>
                    <a:pt x="2139" y="21"/>
                    <a:pt x="2135" y="66"/>
                  </a:cubicBezTo>
                  <a:cubicBezTo>
                    <a:pt x="1930" y="1628"/>
                    <a:pt x="975" y="2904"/>
                    <a:pt x="47" y="4118"/>
                  </a:cubicBezTo>
                  <a:cubicBezTo>
                    <a:pt x="1" y="4177"/>
                    <a:pt x="52" y="4246"/>
                    <a:pt x="107" y="4246"/>
                  </a:cubicBezTo>
                  <a:cubicBezTo>
                    <a:pt x="126" y="4246"/>
                    <a:pt x="146" y="4237"/>
                    <a:pt x="163" y="4216"/>
                  </a:cubicBezTo>
                  <a:cubicBezTo>
                    <a:pt x="1109" y="2985"/>
                    <a:pt x="2082" y="1682"/>
                    <a:pt x="2287" y="93"/>
                  </a:cubicBezTo>
                  <a:cubicBezTo>
                    <a:pt x="2292" y="37"/>
                    <a:pt x="224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40"/>
            <p:cNvSpPr/>
            <p:nvPr/>
          </p:nvSpPr>
          <p:spPr>
            <a:xfrm>
              <a:off x="3161295" y="3737007"/>
              <a:ext cx="476924" cy="264819"/>
            </a:xfrm>
            <a:custGeom>
              <a:avLst/>
              <a:gdLst/>
              <a:ahLst/>
              <a:cxnLst/>
              <a:rect l="l" t="t" r="r" b="b"/>
              <a:pathLst>
                <a:path w="44078" h="24475" extrusionOk="0">
                  <a:moveTo>
                    <a:pt x="25450" y="0"/>
                  </a:moveTo>
                  <a:cubicBezTo>
                    <a:pt x="24588" y="0"/>
                    <a:pt x="23741" y="226"/>
                    <a:pt x="23024" y="721"/>
                  </a:cubicBezTo>
                  <a:cubicBezTo>
                    <a:pt x="21649" y="1658"/>
                    <a:pt x="21114" y="3630"/>
                    <a:pt x="21685" y="5112"/>
                  </a:cubicBezTo>
                  <a:cubicBezTo>
                    <a:pt x="20576" y="3960"/>
                    <a:pt x="18963" y="3292"/>
                    <a:pt x="17365" y="3292"/>
                  </a:cubicBezTo>
                  <a:cubicBezTo>
                    <a:pt x="16635" y="3292"/>
                    <a:pt x="15907" y="3432"/>
                    <a:pt x="15232" y="3728"/>
                  </a:cubicBezTo>
                  <a:cubicBezTo>
                    <a:pt x="12983" y="4719"/>
                    <a:pt x="11636" y="7334"/>
                    <a:pt x="11948" y="9744"/>
                  </a:cubicBezTo>
                  <a:lnTo>
                    <a:pt x="11948" y="9744"/>
                  </a:lnTo>
                  <a:cubicBezTo>
                    <a:pt x="11378" y="8501"/>
                    <a:pt x="10024" y="7608"/>
                    <a:pt x="8657" y="7608"/>
                  </a:cubicBezTo>
                  <a:cubicBezTo>
                    <a:pt x="8375" y="7608"/>
                    <a:pt x="8092" y="7646"/>
                    <a:pt x="7816" y="7727"/>
                  </a:cubicBezTo>
                  <a:cubicBezTo>
                    <a:pt x="5825" y="8316"/>
                    <a:pt x="4781" y="10975"/>
                    <a:pt x="5834" y="12760"/>
                  </a:cubicBezTo>
                  <a:lnTo>
                    <a:pt x="4674" y="12341"/>
                  </a:lnTo>
                  <a:cubicBezTo>
                    <a:pt x="4328" y="12216"/>
                    <a:pt x="3984" y="12158"/>
                    <a:pt x="3652" y="12158"/>
                  </a:cubicBezTo>
                  <a:cubicBezTo>
                    <a:pt x="1599" y="12158"/>
                    <a:pt x="1" y="14367"/>
                    <a:pt x="1015" y="16411"/>
                  </a:cubicBezTo>
                  <a:cubicBezTo>
                    <a:pt x="1193" y="16786"/>
                    <a:pt x="1425" y="17134"/>
                    <a:pt x="1684" y="17464"/>
                  </a:cubicBezTo>
                  <a:cubicBezTo>
                    <a:pt x="3103" y="19258"/>
                    <a:pt x="5290" y="20266"/>
                    <a:pt x="7441" y="21061"/>
                  </a:cubicBezTo>
                  <a:cubicBezTo>
                    <a:pt x="12544" y="22945"/>
                    <a:pt x="18881" y="24474"/>
                    <a:pt x="24811" y="24474"/>
                  </a:cubicBezTo>
                  <a:cubicBezTo>
                    <a:pt x="26970" y="24474"/>
                    <a:pt x="29075" y="24272"/>
                    <a:pt x="31047" y="23810"/>
                  </a:cubicBezTo>
                  <a:cubicBezTo>
                    <a:pt x="33939" y="23140"/>
                    <a:pt x="36688" y="21141"/>
                    <a:pt x="38634" y="18954"/>
                  </a:cubicBezTo>
                  <a:cubicBezTo>
                    <a:pt x="39392" y="18089"/>
                    <a:pt x="44078" y="11261"/>
                    <a:pt x="42659" y="10154"/>
                  </a:cubicBezTo>
                  <a:cubicBezTo>
                    <a:pt x="42002" y="9644"/>
                    <a:pt x="41177" y="9400"/>
                    <a:pt x="40348" y="9400"/>
                  </a:cubicBezTo>
                  <a:cubicBezTo>
                    <a:pt x="39161" y="9400"/>
                    <a:pt x="37963" y="9901"/>
                    <a:pt x="37233" y="10842"/>
                  </a:cubicBezTo>
                  <a:cubicBezTo>
                    <a:pt x="37768" y="9012"/>
                    <a:pt x="38009" y="6995"/>
                    <a:pt x="37259" y="5237"/>
                  </a:cubicBezTo>
                  <a:cubicBezTo>
                    <a:pt x="36624" y="3748"/>
                    <a:pt x="35100" y="2573"/>
                    <a:pt x="33537" y="2573"/>
                  </a:cubicBezTo>
                  <a:cubicBezTo>
                    <a:pt x="33254" y="2573"/>
                    <a:pt x="32970" y="2611"/>
                    <a:pt x="32690" y="2693"/>
                  </a:cubicBezTo>
                  <a:cubicBezTo>
                    <a:pt x="31904" y="2925"/>
                    <a:pt x="31297" y="3586"/>
                    <a:pt x="30994" y="4344"/>
                  </a:cubicBezTo>
                  <a:cubicBezTo>
                    <a:pt x="30583" y="3202"/>
                    <a:pt x="29941" y="2158"/>
                    <a:pt x="29030" y="1354"/>
                  </a:cubicBezTo>
                  <a:cubicBezTo>
                    <a:pt x="28053" y="500"/>
                    <a:pt x="26735" y="0"/>
                    <a:pt x="25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40"/>
            <p:cNvSpPr/>
            <p:nvPr/>
          </p:nvSpPr>
          <p:spPr>
            <a:xfrm>
              <a:off x="3196986" y="3786408"/>
              <a:ext cx="414190" cy="215361"/>
            </a:xfrm>
            <a:custGeom>
              <a:avLst/>
              <a:gdLst/>
              <a:ahLst/>
              <a:cxnLst/>
              <a:rect l="l" t="t" r="r" b="b"/>
              <a:pathLst>
                <a:path w="38280" h="19904" extrusionOk="0">
                  <a:moveTo>
                    <a:pt x="22484" y="0"/>
                  </a:moveTo>
                  <a:cubicBezTo>
                    <a:pt x="22325" y="0"/>
                    <a:pt x="22167" y="20"/>
                    <a:pt x="22010" y="64"/>
                  </a:cubicBezTo>
                  <a:cubicBezTo>
                    <a:pt x="21073" y="314"/>
                    <a:pt x="20501" y="1242"/>
                    <a:pt x="20118" y="2134"/>
                  </a:cubicBezTo>
                  <a:cubicBezTo>
                    <a:pt x="19538" y="3518"/>
                    <a:pt x="19181" y="4990"/>
                    <a:pt x="19082" y="6490"/>
                  </a:cubicBezTo>
                  <a:cubicBezTo>
                    <a:pt x="18966" y="5240"/>
                    <a:pt x="18217" y="4053"/>
                    <a:pt x="17092" y="3491"/>
                  </a:cubicBezTo>
                  <a:cubicBezTo>
                    <a:pt x="16634" y="3265"/>
                    <a:pt x="16125" y="3156"/>
                    <a:pt x="15615" y="3156"/>
                  </a:cubicBezTo>
                  <a:cubicBezTo>
                    <a:pt x="14557" y="3156"/>
                    <a:pt x="13491" y="3623"/>
                    <a:pt x="12853" y="4473"/>
                  </a:cubicBezTo>
                  <a:cubicBezTo>
                    <a:pt x="12121" y="5454"/>
                    <a:pt x="12058" y="6856"/>
                    <a:pt x="12621" y="7927"/>
                  </a:cubicBezTo>
                  <a:cubicBezTo>
                    <a:pt x="12006" y="7358"/>
                    <a:pt x="11157" y="7035"/>
                    <a:pt x="10318" y="7035"/>
                  </a:cubicBezTo>
                  <a:cubicBezTo>
                    <a:pt x="9865" y="7035"/>
                    <a:pt x="9415" y="7129"/>
                    <a:pt x="9006" y="7329"/>
                  </a:cubicBezTo>
                  <a:cubicBezTo>
                    <a:pt x="7516" y="8061"/>
                    <a:pt x="6828" y="10069"/>
                    <a:pt x="7542" y="11559"/>
                  </a:cubicBezTo>
                  <a:cubicBezTo>
                    <a:pt x="6886" y="10474"/>
                    <a:pt x="5609" y="9876"/>
                    <a:pt x="4336" y="9876"/>
                  </a:cubicBezTo>
                  <a:cubicBezTo>
                    <a:pt x="3862" y="9876"/>
                    <a:pt x="3387" y="9959"/>
                    <a:pt x="2946" y="10131"/>
                  </a:cubicBezTo>
                  <a:cubicBezTo>
                    <a:pt x="1322" y="10765"/>
                    <a:pt x="224" y="12425"/>
                    <a:pt x="27" y="14156"/>
                  </a:cubicBezTo>
                  <a:cubicBezTo>
                    <a:pt x="10" y="14246"/>
                    <a:pt x="1" y="14335"/>
                    <a:pt x="1" y="14424"/>
                  </a:cubicBezTo>
                  <a:cubicBezTo>
                    <a:pt x="1232" y="15326"/>
                    <a:pt x="2696" y="15959"/>
                    <a:pt x="4133" y="16486"/>
                  </a:cubicBezTo>
                  <a:cubicBezTo>
                    <a:pt x="9241" y="18370"/>
                    <a:pt x="15572" y="19903"/>
                    <a:pt x="21502" y="19903"/>
                  </a:cubicBezTo>
                  <a:cubicBezTo>
                    <a:pt x="23664" y="19903"/>
                    <a:pt x="25772" y="19700"/>
                    <a:pt x="27748" y="19235"/>
                  </a:cubicBezTo>
                  <a:cubicBezTo>
                    <a:pt x="30631" y="18556"/>
                    <a:pt x="33389" y="16566"/>
                    <a:pt x="35326" y="14371"/>
                  </a:cubicBezTo>
                  <a:cubicBezTo>
                    <a:pt x="35718" y="13933"/>
                    <a:pt x="37173" y="11880"/>
                    <a:pt x="38280" y="9846"/>
                  </a:cubicBezTo>
                  <a:cubicBezTo>
                    <a:pt x="37682" y="9248"/>
                    <a:pt x="36941" y="8801"/>
                    <a:pt x="36120" y="8667"/>
                  </a:cubicBezTo>
                  <a:cubicBezTo>
                    <a:pt x="35964" y="8641"/>
                    <a:pt x="35805" y="8628"/>
                    <a:pt x="35645" y="8628"/>
                  </a:cubicBezTo>
                  <a:cubicBezTo>
                    <a:pt x="34449" y="8628"/>
                    <a:pt x="33231" y="9347"/>
                    <a:pt x="32916" y="10497"/>
                  </a:cubicBezTo>
                  <a:cubicBezTo>
                    <a:pt x="32291" y="8659"/>
                    <a:pt x="31667" y="6829"/>
                    <a:pt x="31042" y="4990"/>
                  </a:cubicBezTo>
                  <a:cubicBezTo>
                    <a:pt x="30837" y="4401"/>
                    <a:pt x="30613" y="3768"/>
                    <a:pt x="30131" y="3357"/>
                  </a:cubicBezTo>
                  <a:cubicBezTo>
                    <a:pt x="29792" y="3067"/>
                    <a:pt x="29374" y="2939"/>
                    <a:pt x="28940" y="2939"/>
                  </a:cubicBezTo>
                  <a:cubicBezTo>
                    <a:pt x="28119" y="2939"/>
                    <a:pt x="27242" y="3397"/>
                    <a:pt x="26740" y="4080"/>
                  </a:cubicBezTo>
                  <a:cubicBezTo>
                    <a:pt x="25972" y="5133"/>
                    <a:pt x="25839" y="6499"/>
                    <a:pt x="25723" y="7793"/>
                  </a:cubicBezTo>
                  <a:cubicBezTo>
                    <a:pt x="25294" y="6802"/>
                    <a:pt x="25294" y="5687"/>
                    <a:pt x="25267" y="4607"/>
                  </a:cubicBezTo>
                  <a:cubicBezTo>
                    <a:pt x="25249" y="3527"/>
                    <a:pt x="25187" y="2393"/>
                    <a:pt x="24678" y="1447"/>
                  </a:cubicBezTo>
                  <a:cubicBezTo>
                    <a:pt x="24239" y="637"/>
                    <a:pt x="23369" y="0"/>
                    <a:pt x="22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40"/>
            <p:cNvSpPr/>
            <p:nvPr/>
          </p:nvSpPr>
          <p:spPr>
            <a:xfrm>
              <a:off x="2999517" y="3857685"/>
              <a:ext cx="320521" cy="144112"/>
            </a:xfrm>
            <a:custGeom>
              <a:avLst/>
              <a:gdLst/>
              <a:ahLst/>
              <a:cxnLst/>
              <a:rect l="l" t="t" r="r" b="b"/>
              <a:pathLst>
                <a:path w="29623" h="13319" extrusionOk="0">
                  <a:moveTo>
                    <a:pt x="17223" y="1"/>
                  </a:moveTo>
                  <a:cubicBezTo>
                    <a:pt x="16367" y="1"/>
                    <a:pt x="15586" y="647"/>
                    <a:pt x="15209" y="1428"/>
                  </a:cubicBezTo>
                  <a:cubicBezTo>
                    <a:pt x="14798" y="2249"/>
                    <a:pt x="14736" y="3204"/>
                    <a:pt x="14691" y="4123"/>
                  </a:cubicBezTo>
                  <a:cubicBezTo>
                    <a:pt x="14370" y="3088"/>
                    <a:pt x="13691" y="2204"/>
                    <a:pt x="12772" y="1624"/>
                  </a:cubicBezTo>
                  <a:cubicBezTo>
                    <a:pt x="12376" y="1378"/>
                    <a:pt x="11899" y="1196"/>
                    <a:pt x="11438" y="1196"/>
                  </a:cubicBezTo>
                  <a:cubicBezTo>
                    <a:pt x="11215" y="1196"/>
                    <a:pt x="10995" y="1239"/>
                    <a:pt x="10791" y="1339"/>
                  </a:cubicBezTo>
                  <a:cubicBezTo>
                    <a:pt x="10282" y="1598"/>
                    <a:pt x="9979" y="2160"/>
                    <a:pt x="9898" y="2731"/>
                  </a:cubicBezTo>
                  <a:cubicBezTo>
                    <a:pt x="9818" y="3293"/>
                    <a:pt x="9916" y="3873"/>
                    <a:pt x="10023" y="4436"/>
                  </a:cubicBezTo>
                  <a:cubicBezTo>
                    <a:pt x="9416" y="3713"/>
                    <a:pt x="8604" y="3133"/>
                    <a:pt x="7676" y="2972"/>
                  </a:cubicBezTo>
                  <a:cubicBezTo>
                    <a:pt x="7517" y="2945"/>
                    <a:pt x="7356" y="2931"/>
                    <a:pt x="7194" y="2931"/>
                  </a:cubicBezTo>
                  <a:cubicBezTo>
                    <a:pt x="6408" y="2931"/>
                    <a:pt x="5616" y="3252"/>
                    <a:pt x="5150" y="3873"/>
                  </a:cubicBezTo>
                  <a:cubicBezTo>
                    <a:pt x="4668" y="4507"/>
                    <a:pt x="4615" y="5453"/>
                    <a:pt x="5034" y="6105"/>
                  </a:cubicBezTo>
                  <a:cubicBezTo>
                    <a:pt x="4559" y="5634"/>
                    <a:pt x="3881" y="5398"/>
                    <a:pt x="3198" y="5398"/>
                  </a:cubicBezTo>
                  <a:cubicBezTo>
                    <a:pt x="2623" y="5398"/>
                    <a:pt x="2045" y="5565"/>
                    <a:pt x="1580" y="5899"/>
                  </a:cubicBezTo>
                  <a:cubicBezTo>
                    <a:pt x="438" y="6720"/>
                    <a:pt x="0" y="8300"/>
                    <a:pt x="313" y="9666"/>
                  </a:cubicBezTo>
                  <a:cubicBezTo>
                    <a:pt x="366" y="9907"/>
                    <a:pt x="447" y="10139"/>
                    <a:pt x="536" y="10362"/>
                  </a:cubicBezTo>
                  <a:cubicBezTo>
                    <a:pt x="5394" y="12030"/>
                    <a:pt x="11173" y="13319"/>
                    <a:pt x="16612" y="13319"/>
                  </a:cubicBezTo>
                  <a:cubicBezTo>
                    <a:pt x="18767" y="13319"/>
                    <a:pt x="20869" y="13116"/>
                    <a:pt x="22839" y="12656"/>
                  </a:cubicBezTo>
                  <a:cubicBezTo>
                    <a:pt x="25347" y="12067"/>
                    <a:pt x="27757" y="10478"/>
                    <a:pt x="29622" y="8639"/>
                  </a:cubicBezTo>
                  <a:cubicBezTo>
                    <a:pt x="28900" y="7577"/>
                    <a:pt x="27989" y="6667"/>
                    <a:pt x="26927" y="5944"/>
                  </a:cubicBezTo>
                  <a:cubicBezTo>
                    <a:pt x="26427" y="5614"/>
                    <a:pt x="25874" y="5337"/>
                    <a:pt x="25276" y="5301"/>
                  </a:cubicBezTo>
                  <a:cubicBezTo>
                    <a:pt x="25249" y="5300"/>
                    <a:pt x="25221" y="5300"/>
                    <a:pt x="25194" y="5300"/>
                  </a:cubicBezTo>
                  <a:cubicBezTo>
                    <a:pt x="24620" y="5300"/>
                    <a:pt x="24023" y="5567"/>
                    <a:pt x="23759" y="6078"/>
                  </a:cubicBezTo>
                  <a:cubicBezTo>
                    <a:pt x="23919" y="5382"/>
                    <a:pt x="24080" y="4659"/>
                    <a:pt x="23928" y="3954"/>
                  </a:cubicBezTo>
                  <a:cubicBezTo>
                    <a:pt x="23777" y="3258"/>
                    <a:pt x="23232" y="2597"/>
                    <a:pt x="22518" y="2561"/>
                  </a:cubicBezTo>
                  <a:cubicBezTo>
                    <a:pt x="22494" y="2560"/>
                    <a:pt x="22470" y="2559"/>
                    <a:pt x="22447" y="2559"/>
                  </a:cubicBezTo>
                  <a:cubicBezTo>
                    <a:pt x="21885" y="2559"/>
                    <a:pt x="21372" y="2957"/>
                    <a:pt x="21081" y="3445"/>
                  </a:cubicBezTo>
                  <a:cubicBezTo>
                    <a:pt x="20778" y="3945"/>
                    <a:pt x="20671" y="4543"/>
                    <a:pt x="20573" y="5123"/>
                  </a:cubicBezTo>
                  <a:cubicBezTo>
                    <a:pt x="19975" y="4248"/>
                    <a:pt x="19841" y="3150"/>
                    <a:pt x="19502" y="2142"/>
                  </a:cubicBezTo>
                  <a:cubicBezTo>
                    <a:pt x="19162" y="1142"/>
                    <a:pt x="18439" y="116"/>
                    <a:pt x="17386" y="9"/>
                  </a:cubicBezTo>
                  <a:cubicBezTo>
                    <a:pt x="17332" y="4"/>
                    <a:pt x="17277" y="1"/>
                    <a:pt x="172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40"/>
            <p:cNvSpPr/>
            <p:nvPr/>
          </p:nvSpPr>
          <p:spPr>
            <a:xfrm>
              <a:off x="2476535" y="3120156"/>
              <a:ext cx="239258" cy="48947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40"/>
            <p:cNvSpPr/>
            <p:nvPr/>
          </p:nvSpPr>
          <p:spPr>
            <a:xfrm>
              <a:off x="5751848" y="2103091"/>
              <a:ext cx="239257" cy="48947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40"/>
            <p:cNvSpPr/>
            <p:nvPr/>
          </p:nvSpPr>
          <p:spPr>
            <a:xfrm>
              <a:off x="6024223" y="1917299"/>
              <a:ext cx="281453" cy="145549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40"/>
            <p:cNvSpPr/>
            <p:nvPr/>
          </p:nvSpPr>
          <p:spPr>
            <a:xfrm>
              <a:off x="6098421" y="1956225"/>
              <a:ext cx="335497" cy="134109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40"/>
            <p:cNvSpPr/>
            <p:nvPr/>
          </p:nvSpPr>
          <p:spPr>
            <a:xfrm>
              <a:off x="5331437" y="1847677"/>
              <a:ext cx="226255" cy="117004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40"/>
            <p:cNvSpPr/>
            <p:nvPr/>
          </p:nvSpPr>
          <p:spPr>
            <a:xfrm>
              <a:off x="5391084" y="1878970"/>
              <a:ext cx="269700" cy="107808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40"/>
            <p:cNvSpPr/>
            <p:nvPr/>
          </p:nvSpPr>
          <p:spPr>
            <a:xfrm>
              <a:off x="2842655" y="2681841"/>
              <a:ext cx="226255" cy="117004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40"/>
            <p:cNvSpPr/>
            <p:nvPr/>
          </p:nvSpPr>
          <p:spPr>
            <a:xfrm>
              <a:off x="2902302" y="2713134"/>
              <a:ext cx="269700" cy="107808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40"/>
            <p:cNvSpPr/>
            <p:nvPr/>
          </p:nvSpPr>
          <p:spPr>
            <a:xfrm>
              <a:off x="3768790" y="2275743"/>
              <a:ext cx="239257" cy="48947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40"/>
            <p:cNvSpPr/>
            <p:nvPr/>
          </p:nvSpPr>
          <p:spPr>
            <a:xfrm>
              <a:off x="3136832" y="2400575"/>
              <a:ext cx="2844262" cy="839011"/>
            </a:xfrm>
            <a:custGeom>
              <a:avLst/>
              <a:gdLst/>
              <a:ahLst/>
              <a:cxnLst/>
              <a:rect l="l" t="t" r="r" b="b"/>
              <a:pathLst>
                <a:path w="129875" h="38311" extrusionOk="0">
                  <a:moveTo>
                    <a:pt x="0" y="0"/>
                  </a:moveTo>
                  <a:cubicBezTo>
                    <a:pt x="3474" y="8113"/>
                    <a:pt x="7237" y="18596"/>
                    <a:pt x="15610" y="21386"/>
                  </a:cubicBezTo>
                  <a:cubicBezTo>
                    <a:pt x="38320" y="28952"/>
                    <a:pt x="63598" y="18061"/>
                    <a:pt x="87416" y="20449"/>
                  </a:cubicBezTo>
                  <a:cubicBezTo>
                    <a:pt x="102420" y="21953"/>
                    <a:pt x="118107" y="45488"/>
                    <a:pt x="129875" y="36059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7" name="Google Shape;3847;p40"/>
            <p:cNvSpPr/>
            <p:nvPr/>
          </p:nvSpPr>
          <p:spPr>
            <a:xfrm>
              <a:off x="2955305" y="2424512"/>
              <a:ext cx="2748888" cy="950657"/>
            </a:xfrm>
            <a:custGeom>
              <a:avLst/>
              <a:gdLst/>
              <a:ahLst/>
              <a:cxnLst/>
              <a:rect l="l" t="t" r="r" b="b"/>
              <a:pathLst>
                <a:path w="125520" h="43409" extrusionOk="0">
                  <a:moveTo>
                    <a:pt x="5635" y="0"/>
                  </a:moveTo>
                  <a:cubicBezTo>
                    <a:pt x="9776" y="9672"/>
                    <a:pt x="16475" y="19943"/>
                    <a:pt x="14533" y="30283"/>
                  </a:cubicBezTo>
                  <a:cubicBezTo>
                    <a:pt x="13664" y="34912"/>
                    <a:pt x="3654" y="38044"/>
                    <a:pt x="952" y="34186"/>
                  </a:cubicBezTo>
                  <a:cubicBezTo>
                    <a:pt x="-981" y="31426"/>
                    <a:pt x="207" y="25703"/>
                    <a:pt x="3294" y="24352"/>
                  </a:cubicBezTo>
                  <a:cubicBezTo>
                    <a:pt x="9539" y="21618"/>
                    <a:pt x="17059" y="22700"/>
                    <a:pt x="23743" y="24039"/>
                  </a:cubicBezTo>
                  <a:cubicBezTo>
                    <a:pt x="31757" y="25644"/>
                    <a:pt x="43479" y="34402"/>
                    <a:pt x="40445" y="41991"/>
                  </a:cubicBezTo>
                  <a:cubicBezTo>
                    <a:pt x="39953" y="43223"/>
                    <a:pt x="37104" y="43973"/>
                    <a:pt x="36543" y="42771"/>
                  </a:cubicBezTo>
                  <a:cubicBezTo>
                    <a:pt x="34658" y="38729"/>
                    <a:pt x="34270" y="31496"/>
                    <a:pt x="38260" y="29503"/>
                  </a:cubicBezTo>
                  <a:cubicBezTo>
                    <a:pt x="49297" y="23990"/>
                    <a:pt x="71624" y="42387"/>
                    <a:pt x="75256" y="30596"/>
                  </a:cubicBezTo>
                  <a:cubicBezTo>
                    <a:pt x="75927" y="28416"/>
                    <a:pt x="74334" y="25108"/>
                    <a:pt x="72134" y="24508"/>
                  </a:cubicBezTo>
                  <a:cubicBezTo>
                    <a:pt x="69125" y="23688"/>
                    <a:pt x="64718" y="25879"/>
                    <a:pt x="63860" y="28878"/>
                  </a:cubicBezTo>
                  <a:cubicBezTo>
                    <a:pt x="62261" y="34468"/>
                    <a:pt x="70419" y="42865"/>
                    <a:pt x="76036" y="41366"/>
                  </a:cubicBezTo>
                  <a:cubicBezTo>
                    <a:pt x="85169" y="38929"/>
                    <a:pt x="90220" y="24492"/>
                    <a:pt x="99607" y="25600"/>
                  </a:cubicBezTo>
                  <a:cubicBezTo>
                    <a:pt x="104503" y="26178"/>
                    <a:pt x="112068" y="31554"/>
                    <a:pt x="110066" y="36059"/>
                  </a:cubicBezTo>
                  <a:cubicBezTo>
                    <a:pt x="108851" y="38793"/>
                    <a:pt x="102757" y="36656"/>
                    <a:pt x="101324" y="34030"/>
                  </a:cubicBezTo>
                  <a:cubicBezTo>
                    <a:pt x="100354" y="32253"/>
                    <a:pt x="101462" y="29296"/>
                    <a:pt x="103198" y="28254"/>
                  </a:cubicBezTo>
                  <a:cubicBezTo>
                    <a:pt x="109914" y="24223"/>
                    <a:pt x="123984" y="43271"/>
                    <a:pt x="125520" y="35591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8" name="Google Shape;3848;p40"/>
            <p:cNvSpPr/>
            <p:nvPr/>
          </p:nvSpPr>
          <p:spPr>
            <a:xfrm>
              <a:off x="4381212" y="2348663"/>
              <a:ext cx="1641427" cy="410866"/>
            </a:xfrm>
            <a:custGeom>
              <a:avLst/>
              <a:gdLst/>
              <a:ahLst/>
              <a:cxnLst/>
              <a:rect l="l" t="t" r="r" b="b"/>
              <a:pathLst>
                <a:path w="74951" h="18761" extrusionOk="0">
                  <a:moveTo>
                    <a:pt x="0" y="18761"/>
                  </a:moveTo>
                  <a:cubicBezTo>
                    <a:pt x="16108" y="16462"/>
                    <a:pt x="32432" y="15483"/>
                    <a:pt x="48703" y="15483"/>
                  </a:cubicBezTo>
                  <a:cubicBezTo>
                    <a:pt x="57819" y="15483"/>
                    <a:pt x="77680" y="15327"/>
                    <a:pt x="74616" y="6741"/>
                  </a:cubicBezTo>
                  <a:cubicBezTo>
                    <a:pt x="71422" y="-2210"/>
                    <a:pt x="55739" y="-401"/>
                    <a:pt x="46518" y="1902"/>
                  </a:cubicBezTo>
                  <a:cubicBezTo>
                    <a:pt x="31739" y="5594"/>
                    <a:pt x="16326" y="6897"/>
                    <a:pt x="1093" y="6897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9" name="Google Shape;3849;p40"/>
            <p:cNvSpPr/>
            <p:nvPr/>
          </p:nvSpPr>
          <p:spPr>
            <a:xfrm>
              <a:off x="4599643" y="2029984"/>
              <a:ext cx="554179" cy="674849"/>
            </a:xfrm>
            <a:custGeom>
              <a:avLst/>
              <a:gdLst/>
              <a:ahLst/>
              <a:cxnLst/>
              <a:rect l="l" t="t" r="r" b="b"/>
              <a:pathLst>
                <a:path w="25305" h="30815" extrusionOk="0">
                  <a:moveTo>
                    <a:pt x="1265" y="20981"/>
                  </a:moveTo>
                  <a:cubicBezTo>
                    <a:pt x="235" y="15139"/>
                    <a:pt x="-958" y="8619"/>
                    <a:pt x="1421" y="3185"/>
                  </a:cubicBezTo>
                  <a:cubicBezTo>
                    <a:pt x="2615" y="456"/>
                    <a:pt x="6939" y="-405"/>
                    <a:pt x="9851" y="220"/>
                  </a:cubicBezTo>
                  <a:cubicBezTo>
                    <a:pt x="21022" y="2618"/>
                    <a:pt x="25305" y="19389"/>
                    <a:pt x="25305" y="30815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0" name="Google Shape;3850;p40"/>
            <p:cNvSpPr/>
            <p:nvPr/>
          </p:nvSpPr>
          <p:spPr>
            <a:xfrm>
              <a:off x="3283827" y="2379947"/>
              <a:ext cx="1146049" cy="444548"/>
            </a:xfrm>
            <a:custGeom>
              <a:avLst/>
              <a:gdLst/>
              <a:ahLst/>
              <a:cxnLst/>
              <a:rect l="l" t="t" r="r" b="b"/>
              <a:pathLst>
                <a:path w="52331" h="20299" extrusionOk="0">
                  <a:moveTo>
                    <a:pt x="0" y="3284"/>
                  </a:moveTo>
                  <a:cubicBezTo>
                    <a:pt x="2370" y="7547"/>
                    <a:pt x="3854" y="13090"/>
                    <a:pt x="8117" y="15460"/>
                  </a:cubicBezTo>
                  <a:cubicBezTo>
                    <a:pt x="16513" y="20127"/>
                    <a:pt x="26921" y="20299"/>
                    <a:pt x="36527" y="20299"/>
                  </a:cubicBezTo>
                  <a:cubicBezTo>
                    <a:pt x="41844" y="20299"/>
                    <a:pt x="50471" y="20049"/>
                    <a:pt x="51513" y="14835"/>
                  </a:cubicBezTo>
                  <a:cubicBezTo>
                    <a:pt x="52219" y="11301"/>
                    <a:pt x="53288" y="6437"/>
                    <a:pt x="50576" y="4064"/>
                  </a:cubicBezTo>
                  <a:cubicBezTo>
                    <a:pt x="44228" y="-1491"/>
                    <a:pt x="33794" y="-98"/>
                    <a:pt x="25444" y="1098"/>
                  </a:cubicBezTo>
                  <a:cubicBezTo>
                    <a:pt x="18340" y="2116"/>
                    <a:pt x="12023" y="9670"/>
                    <a:pt x="10615" y="16708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1" name="Google Shape;3851;p40"/>
            <p:cNvSpPr/>
            <p:nvPr/>
          </p:nvSpPr>
          <p:spPr>
            <a:xfrm>
              <a:off x="5119649" y="2167293"/>
              <a:ext cx="755265" cy="978536"/>
            </a:xfrm>
            <a:custGeom>
              <a:avLst/>
              <a:gdLst/>
              <a:ahLst/>
              <a:cxnLst/>
              <a:rect l="l" t="t" r="r" b="b"/>
              <a:pathLst>
                <a:path w="34487" h="44682" extrusionOk="0">
                  <a:moveTo>
                    <a:pt x="0" y="31882"/>
                  </a:moveTo>
                  <a:cubicBezTo>
                    <a:pt x="7650" y="31882"/>
                    <a:pt x="15324" y="32205"/>
                    <a:pt x="22947" y="31570"/>
                  </a:cubicBezTo>
                  <a:cubicBezTo>
                    <a:pt x="26489" y="31275"/>
                    <a:pt x="31504" y="31471"/>
                    <a:pt x="33093" y="28292"/>
                  </a:cubicBezTo>
                  <a:cubicBezTo>
                    <a:pt x="37765" y="18945"/>
                    <a:pt x="29926" y="904"/>
                    <a:pt x="19512" y="37"/>
                  </a:cubicBezTo>
                  <a:cubicBezTo>
                    <a:pt x="15963" y="-259"/>
                    <a:pt x="17327" y="6934"/>
                    <a:pt x="17327" y="10496"/>
                  </a:cubicBezTo>
                  <a:cubicBezTo>
                    <a:pt x="17327" y="21978"/>
                    <a:pt x="21542" y="33200"/>
                    <a:pt x="21542" y="4468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2" name="Google Shape;3852;p40"/>
            <p:cNvSpPr/>
            <p:nvPr/>
          </p:nvSpPr>
          <p:spPr>
            <a:xfrm>
              <a:off x="3501298" y="2275097"/>
              <a:ext cx="201699" cy="184617"/>
            </a:xfrm>
            <a:custGeom>
              <a:avLst/>
              <a:gdLst/>
              <a:ahLst/>
              <a:cxnLst/>
              <a:rect l="l" t="t" r="r" b="b"/>
              <a:pathLst>
                <a:path w="9210" h="8430" extrusionOk="0">
                  <a:moveTo>
                    <a:pt x="0" y="0"/>
                  </a:moveTo>
                  <a:cubicBezTo>
                    <a:pt x="2205" y="3530"/>
                    <a:pt x="5748" y="6121"/>
                    <a:pt x="9210" y="8430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3" name="Google Shape;3853;p40"/>
            <p:cNvSpPr/>
            <p:nvPr/>
          </p:nvSpPr>
          <p:spPr>
            <a:xfrm>
              <a:off x="2849719" y="2540737"/>
              <a:ext cx="314462" cy="85476"/>
            </a:xfrm>
            <a:custGeom>
              <a:avLst/>
              <a:gdLst/>
              <a:ahLst/>
              <a:cxnLst/>
              <a:rect l="l" t="t" r="r" b="b"/>
              <a:pathLst>
                <a:path w="14359" h="3903" extrusionOk="0">
                  <a:moveTo>
                    <a:pt x="153" y="0"/>
                  </a:moveTo>
                  <a:cubicBezTo>
                    <a:pt x="-1398" y="4659"/>
                    <a:pt x="9543" y="2941"/>
                    <a:pt x="14359" y="3903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4" name="Google Shape;3854;p40"/>
            <p:cNvSpPr/>
            <p:nvPr/>
          </p:nvSpPr>
          <p:spPr>
            <a:xfrm>
              <a:off x="3906894" y="3046702"/>
              <a:ext cx="1164883" cy="597826"/>
            </a:xfrm>
            <a:custGeom>
              <a:avLst/>
              <a:gdLst/>
              <a:ahLst/>
              <a:cxnLst/>
              <a:rect l="l" t="t" r="r" b="b"/>
              <a:pathLst>
                <a:path w="53191" h="27298" extrusionOk="0">
                  <a:moveTo>
                    <a:pt x="2770" y="0"/>
                  </a:moveTo>
                  <a:cubicBezTo>
                    <a:pt x="2770" y="5795"/>
                    <a:pt x="10250" y="9679"/>
                    <a:pt x="10731" y="15454"/>
                  </a:cubicBezTo>
                  <a:cubicBezTo>
                    <a:pt x="10986" y="18517"/>
                    <a:pt x="11788" y="21995"/>
                    <a:pt x="10263" y="24664"/>
                  </a:cubicBezTo>
                  <a:cubicBezTo>
                    <a:pt x="8871" y="27101"/>
                    <a:pt x="3975" y="28209"/>
                    <a:pt x="1990" y="26225"/>
                  </a:cubicBezTo>
                  <a:cubicBezTo>
                    <a:pt x="-476" y="23761"/>
                    <a:pt x="-822" y="17827"/>
                    <a:pt x="1990" y="15766"/>
                  </a:cubicBezTo>
                  <a:cubicBezTo>
                    <a:pt x="6565" y="12412"/>
                    <a:pt x="13187" y="13048"/>
                    <a:pt x="18848" y="13425"/>
                  </a:cubicBezTo>
                  <a:cubicBezTo>
                    <a:pt x="29611" y="14142"/>
                    <a:pt x="40654" y="24303"/>
                    <a:pt x="50537" y="19981"/>
                  </a:cubicBezTo>
                  <a:cubicBezTo>
                    <a:pt x="56576" y="17340"/>
                    <a:pt x="50595" y="6564"/>
                    <a:pt x="48507" y="31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5" name="Google Shape;3855;p40"/>
            <p:cNvSpPr/>
            <p:nvPr/>
          </p:nvSpPr>
          <p:spPr>
            <a:xfrm>
              <a:off x="3136821" y="2402020"/>
              <a:ext cx="2844263" cy="839011"/>
            </a:xfrm>
            <a:custGeom>
              <a:avLst/>
              <a:gdLst/>
              <a:ahLst/>
              <a:cxnLst/>
              <a:rect l="l" t="t" r="r" b="b"/>
              <a:pathLst>
                <a:path w="129875" h="38311" extrusionOk="0">
                  <a:moveTo>
                    <a:pt x="0" y="0"/>
                  </a:moveTo>
                  <a:cubicBezTo>
                    <a:pt x="3474" y="8113"/>
                    <a:pt x="7237" y="18596"/>
                    <a:pt x="15610" y="21386"/>
                  </a:cubicBezTo>
                  <a:cubicBezTo>
                    <a:pt x="38320" y="28952"/>
                    <a:pt x="63598" y="18061"/>
                    <a:pt x="87416" y="20449"/>
                  </a:cubicBezTo>
                  <a:cubicBezTo>
                    <a:pt x="102420" y="21953"/>
                    <a:pt x="118107" y="45488"/>
                    <a:pt x="129875" y="36059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6" name="Google Shape;3856;p40"/>
            <p:cNvSpPr/>
            <p:nvPr/>
          </p:nvSpPr>
          <p:spPr>
            <a:xfrm>
              <a:off x="2955294" y="2425957"/>
              <a:ext cx="2748888" cy="950657"/>
            </a:xfrm>
            <a:custGeom>
              <a:avLst/>
              <a:gdLst/>
              <a:ahLst/>
              <a:cxnLst/>
              <a:rect l="l" t="t" r="r" b="b"/>
              <a:pathLst>
                <a:path w="125520" h="43409" extrusionOk="0">
                  <a:moveTo>
                    <a:pt x="5635" y="0"/>
                  </a:moveTo>
                  <a:cubicBezTo>
                    <a:pt x="9776" y="9672"/>
                    <a:pt x="16475" y="19943"/>
                    <a:pt x="14533" y="30283"/>
                  </a:cubicBezTo>
                  <a:cubicBezTo>
                    <a:pt x="13664" y="34912"/>
                    <a:pt x="3654" y="38044"/>
                    <a:pt x="952" y="34186"/>
                  </a:cubicBezTo>
                  <a:cubicBezTo>
                    <a:pt x="-981" y="31426"/>
                    <a:pt x="207" y="25703"/>
                    <a:pt x="3294" y="24352"/>
                  </a:cubicBezTo>
                  <a:cubicBezTo>
                    <a:pt x="9539" y="21618"/>
                    <a:pt x="17059" y="22700"/>
                    <a:pt x="23743" y="24039"/>
                  </a:cubicBezTo>
                  <a:cubicBezTo>
                    <a:pt x="31757" y="25644"/>
                    <a:pt x="43479" y="34402"/>
                    <a:pt x="40445" y="41991"/>
                  </a:cubicBezTo>
                  <a:cubicBezTo>
                    <a:pt x="39953" y="43223"/>
                    <a:pt x="37104" y="43973"/>
                    <a:pt x="36543" y="42771"/>
                  </a:cubicBezTo>
                  <a:cubicBezTo>
                    <a:pt x="34658" y="38729"/>
                    <a:pt x="34270" y="31496"/>
                    <a:pt x="38260" y="29503"/>
                  </a:cubicBezTo>
                  <a:cubicBezTo>
                    <a:pt x="49297" y="23990"/>
                    <a:pt x="71624" y="42387"/>
                    <a:pt x="75256" y="30596"/>
                  </a:cubicBezTo>
                  <a:cubicBezTo>
                    <a:pt x="75927" y="28416"/>
                    <a:pt x="74334" y="25108"/>
                    <a:pt x="72134" y="24508"/>
                  </a:cubicBezTo>
                  <a:cubicBezTo>
                    <a:pt x="69125" y="23688"/>
                    <a:pt x="64718" y="25879"/>
                    <a:pt x="63860" y="28878"/>
                  </a:cubicBezTo>
                  <a:cubicBezTo>
                    <a:pt x="62261" y="34468"/>
                    <a:pt x="70419" y="42865"/>
                    <a:pt x="76036" y="41366"/>
                  </a:cubicBezTo>
                  <a:cubicBezTo>
                    <a:pt x="85169" y="38929"/>
                    <a:pt x="90220" y="24492"/>
                    <a:pt x="99607" y="25600"/>
                  </a:cubicBezTo>
                  <a:cubicBezTo>
                    <a:pt x="104503" y="26178"/>
                    <a:pt x="112068" y="31554"/>
                    <a:pt x="110066" y="36059"/>
                  </a:cubicBezTo>
                  <a:cubicBezTo>
                    <a:pt x="108851" y="38793"/>
                    <a:pt x="102757" y="36656"/>
                    <a:pt x="101324" y="34030"/>
                  </a:cubicBezTo>
                  <a:cubicBezTo>
                    <a:pt x="100354" y="32253"/>
                    <a:pt x="101462" y="29296"/>
                    <a:pt x="103198" y="28254"/>
                  </a:cubicBezTo>
                  <a:cubicBezTo>
                    <a:pt x="109914" y="24223"/>
                    <a:pt x="123984" y="43271"/>
                    <a:pt x="125520" y="3559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7" name="Google Shape;3857;p40"/>
            <p:cNvSpPr/>
            <p:nvPr/>
          </p:nvSpPr>
          <p:spPr>
            <a:xfrm>
              <a:off x="4381201" y="2350108"/>
              <a:ext cx="1641427" cy="410866"/>
            </a:xfrm>
            <a:custGeom>
              <a:avLst/>
              <a:gdLst/>
              <a:ahLst/>
              <a:cxnLst/>
              <a:rect l="l" t="t" r="r" b="b"/>
              <a:pathLst>
                <a:path w="74951" h="18761" extrusionOk="0">
                  <a:moveTo>
                    <a:pt x="0" y="18761"/>
                  </a:moveTo>
                  <a:cubicBezTo>
                    <a:pt x="16108" y="16462"/>
                    <a:pt x="32432" y="15483"/>
                    <a:pt x="48703" y="15483"/>
                  </a:cubicBezTo>
                  <a:cubicBezTo>
                    <a:pt x="57819" y="15483"/>
                    <a:pt x="77680" y="15327"/>
                    <a:pt x="74616" y="6741"/>
                  </a:cubicBezTo>
                  <a:cubicBezTo>
                    <a:pt x="71422" y="-2210"/>
                    <a:pt x="55739" y="-401"/>
                    <a:pt x="46518" y="1902"/>
                  </a:cubicBezTo>
                  <a:cubicBezTo>
                    <a:pt x="31739" y="5594"/>
                    <a:pt x="16326" y="6897"/>
                    <a:pt x="1093" y="689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8" name="Google Shape;3858;p40"/>
            <p:cNvSpPr/>
            <p:nvPr/>
          </p:nvSpPr>
          <p:spPr>
            <a:xfrm>
              <a:off x="4599632" y="2031429"/>
              <a:ext cx="554179" cy="674849"/>
            </a:xfrm>
            <a:custGeom>
              <a:avLst/>
              <a:gdLst/>
              <a:ahLst/>
              <a:cxnLst/>
              <a:rect l="l" t="t" r="r" b="b"/>
              <a:pathLst>
                <a:path w="25305" h="30815" extrusionOk="0">
                  <a:moveTo>
                    <a:pt x="1265" y="20981"/>
                  </a:moveTo>
                  <a:cubicBezTo>
                    <a:pt x="235" y="15139"/>
                    <a:pt x="-958" y="8619"/>
                    <a:pt x="1421" y="3185"/>
                  </a:cubicBezTo>
                  <a:cubicBezTo>
                    <a:pt x="2615" y="456"/>
                    <a:pt x="6939" y="-405"/>
                    <a:pt x="9851" y="220"/>
                  </a:cubicBezTo>
                  <a:cubicBezTo>
                    <a:pt x="21022" y="2618"/>
                    <a:pt x="25305" y="19389"/>
                    <a:pt x="25305" y="3081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9" name="Google Shape;3859;p40"/>
            <p:cNvSpPr/>
            <p:nvPr/>
          </p:nvSpPr>
          <p:spPr>
            <a:xfrm>
              <a:off x="3283816" y="2381392"/>
              <a:ext cx="1146049" cy="444548"/>
            </a:xfrm>
            <a:custGeom>
              <a:avLst/>
              <a:gdLst/>
              <a:ahLst/>
              <a:cxnLst/>
              <a:rect l="l" t="t" r="r" b="b"/>
              <a:pathLst>
                <a:path w="52331" h="20299" extrusionOk="0">
                  <a:moveTo>
                    <a:pt x="0" y="3284"/>
                  </a:moveTo>
                  <a:cubicBezTo>
                    <a:pt x="2370" y="7547"/>
                    <a:pt x="3854" y="13090"/>
                    <a:pt x="8117" y="15460"/>
                  </a:cubicBezTo>
                  <a:cubicBezTo>
                    <a:pt x="16513" y="20127"/>
                    <a:pt x="26921" y="20299"/>
                    <a:pt x="36527" y="20299"/>
                  </a:cubicBezTo>
                  <a:cubicBezTo>
                    <a:pt x="41844" y="20299"/>
                    <a:pt x="50471" y="20049"/>
                    <a:pt x="51513" y="14835"/>
                  </a:cubicBezTo>
                  <a:cubicBezTo>
                    <a:pt x="52219" y="11301"/>
                    <a:pt x="53288" y="6437"/>
                    <a:pt x="50576" y="4064"/>
                  </a:cubicBezTo>
                  <a:cubicBezTo>
                    <a:pt x="44228" y="-1491"/>
                    <a:pt x="33794" y="-98"/>
                    <a:pt x="25444" y="1098"/>
                  </a:cubicBezTo>
                  <a:cubicBezTo>
                    <a:pt x="18340" y="2116"/>
                    <a:pt x="12023" y="9670"/>
                    <a:pt x="10615" y="1670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60" name="Google Shape;3860;p40"/>
            <p:cNvSpPr/>
            <p:nvPr/>
          </p:nvSpPr>
          <p:spPr>
            <a:xfrm>
              <a:off x="5119638" y="2168738"/>
              <a:ext cx="755265" cy="978536"/>
            </a:xfrm>
            <a:custGeom>
              <a:avLst/>
              <a:gdLst/>
              <a:ahLst/>
              <a:cxnLst/>
              <a:rect l="l" t="t" r="r" b="b"/>
              <a:pathLst>
                <a:path w="34487" h="44682" extrusionOk="0">
                  <a:moveTo>
                    <a:pt x="0" y="31882"/>
                  </a:moveTo>
                  <a:cubicBezTo>
                    <a:pt x="7650" y="31882"/>
                    <a:pt x="15324" y="32205"/>
                    <a:pt x="22947" y="31570"/>
                  </a:cubicBezTo>
                  <a:cubicBezTo>
                    <a:pt x="26489" y="31275"/>
                    <a:pt x="31504" y="31471"/>
                    <a:pt x="33093" y="28292"/>
                  </a:cubicBezTo>
                  <a:cubicBezTo>
                    <a:pt x="37765" y="18945"/>
                    <a:pt x="29926" y="904"/>
                    <a:pt x="19512" y="37"/>
                  </a:cubicBezTo>
                  <a:cubicBezTo>
                    <a:pt x="15963" y="-259"/>
                    <a:pt x="17327" y="6934"/>
                    <a:pt x="17327" y="10496"/>
                  </a:cubicBezTo>
                  <a:cubicBezTo>
                    <a:pt x="17327" y="21978"/>
                    <a:pt x="21542" y="33200"/>
                    <a:pt x="21542" y="446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61" name="Google Shape;3861;p40"/>
            <p:cNvSpPr/>
            <p:nvPr/>
          </p:nvSpPr>
          <p:spPr>
            <a:xfrm>
              <a:off x="3501287" y="2276542"/>
              <a:ext cx="201699" cy="184617"/>
            </a:xfrm>
            <a:custGeom>
              <a:avLst/>
              <a:gdLst/>
              <a:ahLst/>
              <a:cxnLst/>
              <a:rect l="l" t="t" r="r" b="b"/>
              <a:pathLst>
                <a:path w="9210" h="8430" extrusionOk="0">
                  <a:moveTo>
                    <a:pt x="0" y="0"/>
                  </a:moveTo>
                  <a:cubicBezTo>
                    <a:pt x="2205" y="3530"/>
                    <a:pt x="5748" y="6121"/>
                    <a:pt x="9210" y="843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62" name="Google Shape;3862;p40"/>
            <p:cNvSpPr/>
            <p:nvPr/>
          </p:nvSpPr>
          <p:spPr>
            <a:xfrm>
              <a:off x="2849708" y="2542183"/>
              <a:ext cx="314462" cy="85476"/>
            </a:xfrm>
            <a:custGeom>
              <a:avLst/>
              <a:gdLst/>
              <a:ahLst/>
              <a:cxnLst/>
              <a:rect l="l" t="t" r="r" b="b"/>
              <a:pathLst>
                <a:path w="14359" h="3903" extrusionOk="0">
                  <a:moveTo>
                    <a:pt x="153" y="0"/>
                  </a:moveTo>
                  <a:cubicBezTo>
                    <a:pt x="-1398" y="4659"/>
                    <a:pt x="9543" y="2941"/>
                    <a:pt x="14359" y="390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63" name="Google Shape;3863;p40"/>
            <p:cNvSpPr/>
            <p:nvPr/>
          </p:nvSpPr>
          <p:spPr>
            <a:xfrm>
              <a:off x="3906883" y="3048148"/>
              <a:ext cx="1164883" cy="597826"/>
            </a:xfrm>
            <a:custGeom>
              <a:avLst/>
              <a:gdLst/>
              <a:ahLst/>
              <a:cxnLst/>
              <a:rect l="l" t="t" r="r" b="b"/>
              <a:pathLst>
                <a:path w="53191" h="27298" extrusionOk="0">
                  <a:moveTo>
                    <a:pt x="2770" y="0"/>
                  </a:moveTo>
                  <a:cubicBezTo>
                    <a:pt x="2770" y="5795"/>
                    <a:pt x="10250" y="9679"/>
                    <a:pt x="10731" y="15454"/>
                  </a:cubicBezTo>
                  <a:cubicBezTo>
                    <a:pt x="10986" y="18517"/>
                    <a:pt x="11788" y="21995"/>
                    <a:pt x="10263" y="24664"/>
                  </a:cubicBezTo>
                  <a:cubicBezTo>
                    <a:pt x="8871" y="27101"/>
                    <a:pt x="3975" y="28209"/>
                    <a:pt x="1990" y="26225"/>
                  </a:cubicBezTo>
                  <a:cubicBezTo>
                    <a:pt x="-476" y="23761"/>
                    <a:pt x="-822" y="17827"/>
                    <a:pt x="1990" y="15766"/>
                  </a:cubicBezTo>
                  <a:cubicBezTo>
                    <a:pt x="6565" y="12412"/>
                    <a:pt x="13187" y="13048"/>
                    <a:pt x="18848" y="13425"/>
                  </a:cubicBezTo>
                  <a:cubicBezTo>
                    <a:pt x="29611" y="14142"/>
                    <a:pt x="40654" y="24303"/>
                    <a:pt x="50537" y="19981"/>
                  </a:cubicBezTo>
                  <a:cubicBezTo>
                    <a:pt x="56576" y="17340"/>
                    <a:pt x="50595" y="6564"/>
                    <a:pt x="48507" y="31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64" name="Google Shape;3864;p40"/>
            <p:cNvSpPr/>
            <p:nvPr/>
          </p:nvSpPr>
          <p:spPr>
            <a:xfrm>
              <a:off x="4377697" y="2463867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0"/>
            <p:cNvSpPr/>
            <p:nvPr/>
          </p:nvSpPr>
          <p:spPr>
            <a:xfrm>
              <a:off x="3717904" y="3070683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0"/>
            <p:cNvSpPr/>
            <p:nvPr/>
          </p:nvSpPr>
          <p:spPr>
            <a:xfrm>
              <a:off x="4933222" y="3014290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0"/>
            <p:cNvSpPr/>
            <p:nvPr/>
          </p:nvSpPr>
          <p:spPr>
            <a:xfrm>
              <a:off x="3124754" y="2592072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0"/>
            <p:cNvSpPr/>
            <p:nvPr/>
          </p:nvSpPr>
          <p:spPr>
            <a:xfrm>
              <a:off x="5530643" y="2833655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0"/>
            <p:cNvSpPr/>
            <p:nvPr/>
          </p:nvSpPr>
          <p:spPr>
            <a:xfrm>
              <a:off x="4757678" y="1670856"/>
              <a:ext cx="128711" cy="158519"/>
            </a:xfrm>
            <a:custGeom>
              <a:avLst/>
              <a:gdLst/>
              <a:ahLst/>
              <a:cxnLst/>
              <a:rect l="l" t="t" r="r" b="b"/>
              <a:pathLst>
                <a:path w="18708" h="23049" extrusionOk="0">
                  <a:moveTo>
                    <a:pt x="11637" y="0"/>
                  </a:moveTo>
                  <a:cubicBezTo>
                    <a:pt x="10962" y="0"/>
                    <a:pt x="10510" y="788"/>
                    <a:pt x="10273" y="1463"/>
                  </a:cubicBezTo>
                  <a:cubicBezTo>
                    <a:pt x="9292" y="4239"/>
                    <a:pt x="8631" y="7121"/>
                    <a:pt x="8301" y="10049"/>
                  </a:cubicBezTo>
                  <a:cubicBezTo>
                    <a:pt x="8337" y="8817"/>
                    <a:pt x="8239" y="7586"/>
                    <a:pt x="8015" y="6372"/>
                  </a:cubicBezTo>
                  <a:cubicBezTo>
                    <a:pt x="7873" y="5613"/>
                    <a:pt x="7560" y="4739"/>
                    <a:pt x="6811" y="4560"/>
                  </a:cubicBezTo>
                  <a:cubicBezTo>
                    <a:pt x="6731" y="4542"/>
                    <a:pt x="6650" y="4533"/>
                    <a:pt x="6570" y="4533"/>
                  </a:cubicBezTo>
                  <a:cubicBezTo>
                    <a:pt x="6145" y="4533"/>
                    <a:pt x="5724" y="4776"/>
                    <a:pt x="5454" y="5113"/>
                  </a:cubicBezTo>
                  <a:cubicBezTo>
                    <a:pt x="5133" y="5524"/>
                    <a:pt x="4972" y="6033"/>
                    <a:pt x="4865" y="6532"/>
                  </a:cubicBezTo>
                  <a:cubicBezTo>
                    <a:pt x="4347" y="8889"/>
                    <a:pt x="4508" y="11343"/>
                    <a:pt x="5347" y="13610"/>
                  </a:cubicBezTo>
                  <a:cubicBezTo>
                    <a:pt x="4865" y="12682"/>
                    <a:pt x="4187" y="11861"/>
                    <a:pt x="3366" y="11227"/>
                  </a:cubicBezTo>
                  <a:cubicBezTo>
                    <a:pt x="3035" y="10968"/>
                    <a:pt x="2652" y="10727"/>
                    <a:pt x="2232" y="10727"/>
                  </a:cubicBezTo>
                  <a:cubicBezTo>
                    <a:pt x="2224" y="10727"/>
                    <a:pt x="2215" y="10727"/>
                    <a:pt x="2207" y="10727"/>
                  </a:cubicBezTo>
                  <a:cubicBezTo>
                    <a:pt x="1382" y="10727"/>
                    <a:pt x="811" y="11592"/>
                    <a:pt x="599" y="12396"/>
                  </a:cubicBezTo>
                  <a:cubicBezTo>
                    <a:pt x="1" y="14645"/>
                    <a:pt x="849" y="17073"/>
                    <a:pt x="2277" y="18902"/>
                  </a:cubicBezTo>
                  <a:cubicBezTo>
                    <a:pt x="3458" y="20423"/>
                    <a:pt x="5794" y="23049"/>
                    <a:pt x="7971" y="23049"/>
                  </a:cubicBezTo>
                  <a:cubicBezTo>
                    <a:pt x="8260" y="23049"/>
                    <a:pt x="8547" y="23002"/>
                    <a:pt x="8828" y="22901"/>
                  </a:cubicBezTo>
                  <a:cubicBezTo>
                    <a:pt x="11353" y="21999"/>
                    <a:pt x="13683" y="20384"/>
                    <a:pt x="15521" y="18429"/>
                  </a:cubicBezTo>
                  <a:cubicBezTo>
                    <a:pt x="16539" y="17332"/>
                    <a:pt x="17413" y="16118"/>
                    <a:pt x="18127" y="14797"/>
                  </a:cubicBezTo>
                  <a:cubicBezTo>
                    <a:pt x="18386" y="14315"/>
                    <a:pt x="18618" y="13806"/>
                    <a:pt x="18663" y="13262"/>
                  </a:cubicBezTo>
                  <a:cubicBezTo>
                    <a:pt x="18708" y="12717"/>
                    <a:pt x="18520" y="12128"/>
                    <a:pt x="18074" y="11816"/>
                  </a:cubicBezTo>
                  <a:cubicBezTo>
                    <a:pt x="17835" y="11650"/>
                    <a:pt x="17563" y="11583"/>
                    <a:pt x="17280" y="11583"/>
                  </a:cubicBezTo>
                  <a:cubicBezTo>
                    <a:pt x="16772" y="11583"/>
                    <a:pt x="16227" y="11798"/>
                    <a:pt x="15762" y="12039"/>
                  </a:cubicBezTo>
                  <a:cubicBezTo>
                    <a:pt x="14415" y="12744"/>
                    <a:pt x="13165" y="13646"/>
                    <a:pt x="12067" y="14699"/>
                  </a:cubicBezTo>
                  <a:cubicBezTo>
                    <a:pt x="13540" y="12869"/>
                    <a:pt x="14674" y="10799"/>
                    <a:pt x="15414" y="8567"/>
                  </a:cubicBezTo>
                  <a:cubicBezTo>
                    <a:pt x="15620" y="7943"/>
                    <a:pt x="15789" y="7273"/>
                    <a:pt x="15637" y="6648"/>
                  </a:cubicBezTo>
                  <a:cubicBezTo>
                    <a:pt x="15496" y="6059"/>
                    <a:pt x="14977" y="5524"/>
                    <a:pt x="14380" y="5524"/>
                  </a:cubicBezTo>
                  <a:cubicBezTo>
                    <a:pt x="14336" y="5524"/>
                    <a:pt x="14291" y="5527"/>
                    <a:pt x="14245" y="5533"/>
                  </a:cubicBezTo>
                  <a:cubicBezTo>
                    <a:pt x="13594" y="5622"/>
                    <a:pt x="13210" y="6274"/>
                    <a:pt x="12906" y="6854"/>
                  </a:cubicBezTo>
                  <a:lnTo>
                    <a:pt x="11121" y="10370"/>
                  </a:lnTo>
                  <a:cubicBezTo>
                    <a:pt x="11612" y="7684"/>
                    <a:pt x="12103" y="4997"/>
                    <a:pt x="12585" y="2302"/>
                  </a:cubicBezTo>
                  <a:cubicBezTo>
                    <a:pt x="12674" y="1856"/>
                    <a:pt x="12746" y="1392"/>
                    <a:pt x="12648" y="945"/>
                  </a:cubicBezTo>
                  <a:cubicBezTo>
                    <a:pt x="12549" y="490"/>
                    <a:pt x="12210" y="71"/>
                    <a:pt x="11755" y="8"/>
                  </a:cubicBezTo>
                  <a:cubicBezTo>
                    <a:pt x="11715" y="3"/>
                    <a:pt x="11676" y="0"/>
                    <a:pt x="11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0"/>
            <p:cNvSpPr/>
            <p:nvPr/>
          </p:nvSpPr>
          <p:spPr>
            <a:xfrm>
              <a:off x="4773091" y="1686468"/>
              <a:ext cx="103468" cy="142935"/>
            </a:xfrm>
            <a:custGeom>
              <a:avLst/>
              <a:gdLst/>
              <a:ahLst/>
              <a:cxnLst/>
              <a:rect l="l" t="t" r="r" b="b"/>
              <a:pathLst>
                <a:path w="15039" h="20783" extrusionOk="0">
                  <a:moveTo>
                    <a:pt x="9031" y="1"/>
                  </a:moveTo>
                  <a:cubicBezTo>
                    <a:pt x="8970" y="1"/>
                    <a:pt x="8910" y="38"/>
                    <a:pt x="8898" y="121"/>
                  </a:cubicBezTo>
                  <a:lnTo>
                    <a:pt x="6203" y="12991"/>
                  </a:lnTo>
                  <a:cubicBezTo>
                    <a:pt x="5730" y="12572"/>
                    <a:pt x="5346" y="11947"/>
                    <a:pt x="5096" y="11197"/>
                  </a:cubicBezTo>
                  <a:cubicBezTo>
                    <a:pt x="4855" y="10447"/>
                    <a:pt x="4775" y="9644"/>
                    <a:pt x="4686" y="8868"/>
                  </a:cubicBezTo>
                  <a:lnTo>
                    <a:pt x="4177" y="4066"/>
                  </a:lnTo>
                  <a:cubicBezTo>
                    <a:pt x="4169" y="3980"/>
                    <a:pt x="4108" y="3941"/>
                    <a:pt x="4047" y="3941"/>
                  </a:cubicBezTo>
                  <a:cubicBezTo>
                    <a:pt x="3974" y="3941"/>
                    <a:pt x="3899" y="3996"/>
                    <a:pt x="3909" y="4093"/>
                  </a:cubicBezTo>
                  <a:lnTo>
                    <a:pt x="4418" y="8895"/>
                  </a:lnTo>
                  <a:cubicBezTo>
                    <a:pt x="4507" y="9689"/>
                    <a:pt x="4587" y="10501"/>
                    <a:pt x="4837" y="11277"/>
                  </a:cubicBezTo>
                  <a:cubicBezTo>
                    <a:pt x="5114" y="12134"/>
                    <a:pt x="5578" y="12839"/>
                    <a:pt x="6140" y="13286"/>
                  </a:cubicBezTo>
                  <a:lnTo>
                    <a:pt x="6087" y="13527"/>
                  </a:lnTo>
                  <a:cubicBezTo>
                    <a:pt x="5783" y="14981"/>
                    <a:pt x="5471" y="16481"/>
                    <a:pt x="5346" y="17989"/>
                  </a:cubicBezTo>
                  <a:cubicBezTo>
                    <a:pt x="4418" y="17775"/>
                    <a:pt x="3508" y="17159"/>
                    <a:pt x="2776" y="16222"/>
                  </a:cubicBezTo>
                  <a:cubicBezTo>
                    <a:pt x="2062" y="15329"/>
                    <a:pt x="1562" y="14232"/>
                    <a:pt x="1125" y="13268"/>
                  </a:cubicBezTo>
                  <a:cubicBezTo>
                    <a:pt x="759" y="12465"/>
                    <a:pt x="348" y="11554"/>
                    <a:pt x="277" y="10608"/>
                  </a:cubicBezTo>
                  <a:cubicBezTo>
                    <a:pt x="268" y="10537"/>
                    <a:pt x="205" y="10483"/>
                    <a:pt x="125" y="10483"/>
                  </a:cubicBezTo>
                  <a:cubicBezTo>
                    <a:pt x="54" y="10492"/>
                    <a:pt x="0" y="10555"/>
                    <a:pt x="0" y="10626"/>
                  </a:cubicBezTo>
                  <a:cubicBezTo>
                    <a:pt x="71" y="11617"/>
                    <a:pt x="500" y="12545"/>
                    <a:pt x="875" y="13375"/>
                  </a:cubicBezTo>
                  <a:cubicBezTo>
                    <a:pt x="1321" y="14357"/>
                    <a:pt x="1830" y="15463"/>
                    <a:pt x="2561" y="16392"/>
                  </a:cubicBezTo>
                  <a:cubicBezTo>
                    <a:pt x="3347" y="17382"/>
                    <a:pt x="4329" y="18034"/>
                    <a:pt x="5328" y="18257"/>
                  </a:cubicBezTo>
                  <a:cubicBezTo>
                    <a:pt x="5301" y="18658"/>
                    <a:pt x="5293" y="19060"/>
                    <a:pt x="5301" y="19471"/>
                  </a:cubicBezTo>
                  <a:cubicBezTo>
                    <a:pt x="5310" y="19899"/>
                    <a:pt x="5337" y="20327"/>
                    <a:pt x="5391" y="20756"/>
                  </a:cubicBezTo>
                  <a:cubicBezTo>
                    <a:pt x="5489" y="20774"/>
                    <a:pt x="5578" y="20783"/>
                    <a:pt x="5667" y="20783"/>
                  </a:cubicBezTo>
                  <a:cubicBezTo>
                    <a:pt x="5614" y="20345"/>
                    <a:pt x="5578" y="19899"/>
                    <a:pt x="5569" y="19462"/>
                  </a:cubicBezTo>
                  <a:cubicBezTo>
                    <a:pt x="5560" y="18846"/>
                    <a:pt x="5596" y="18230"/>
                    <a:pt x="5658" y="17623"/>
                  </a:cubicBezTo>
                  <a:cubicBezTo>
                    <a:pt x="9675" y="16989"/>
                    <a:pt x="13147" y="14464"/>
                    <a:pt x="14985" y="10840"/>
                  </a:cubicBezTo>
                  <a:cubicBezTo>
                    <a:pt x="15039" y="10732"/>
                    <a:pt x="14948" y="10640"/>
                    <a:pt x="14858" y="10640"/>
                  </a:cubicBezTo>
                  <a:cubicBezTo>
                    <a:pt x="14814" y="10640"/>
                    <a:pt x="14770" y="10662"/>
                    <a:pt x="14744" y="10715"/>
                  </a:cubicBezTo>
                  <a:cubicBezTo>
                    <a:pt x="12950" y="14241"/>
                    <a:pt x="9585" y="16704"/>
                    <a:pt x="5685" y="17338"/>
                  </a:cubicBezTo>
                  <a:cubicBezTo>
                    <a:pt x="5837" y="16070"/>
                    <a:pt x="6096" y="14803"/>
                    <a:pt x="6355" y="13580"/>
                  </a:cubicBezTo>
                  <a:lnTo>
                    <a:pt x="6604" y="12366"/>
                  </a:lnTo>
                  <a:cubicBezTo>
                    <a:pt x="7988" y="11697"/>
                    <a:pt x="9282" y="10555"/>
                    <a:pt x="10264" y="9135"/>
                  </a:cubicBezTo>
                  <a:cubicBezTo>
                    <a:pt x="11192" y="7788"/>
                    <a:pt x="11879" y="6279"/>
                    <a:pt x="12540" y="4825"/>
                  </a:cubicBezTo>
                  <a:cubicBezTo>
                    <a:pt x="12569" y="4725"/>
                    <a:pt x="12486" y="4648"/>
                    <a:pt x="12403" y="4648"/>
                  </a:cubicBezTo>
                  <a:cubicBezTo>
                    <a:pt x="12360" y="4648"/>
                    <a:pt x="12317" y="4669"/>
                    <a:pt x="12290" y="4718"/>
                  </a:cubicBezTo>
                  <a:cubicBezTo>
                    <a:pt x="11629" y="6163"/>
                    <a:pt x="10933" y="7663"/>
                    <a:pt x="10032" y="8975"/>
                  </a:cubicBezTo>
                  <a:cubicBezTo>
                    <a:pt x="9139" y="10296"/>
                    <a:pt x="7943" y="11367"/>
                    <a:pt x="6685" y="12036"/>
                  </a:cubicBezTo>
                  <a:lnTo>
                    <a:pt x="9166" y="175"/>
                  </a:lnTo>
                  <a:cubicBezTo>
                    <a:pt x="9197" y="67"/>
                    <a:pt x="9113" y="1"/>
                    <a:pt x="9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0"/>
            <p:cNvSpPr/>
            <p:nvPr/>
          </p:nvSpPr>
          <p:spPr>
            <a:xfrm>
              <a:off x="4559903" y="1762549"/>
              <a:ext cx="366463" cy="166167"/>
            </a:xfrm>
            <a:custGeom>
              <a:avLst/>
              <a:gdLst/>
              <a:ahLst/>
              <a:cxnLst/>
              <a:rect l="l" t="t" r="r" b="b"/>
              <a:pathLst>
                <a:path w="53265" h="24161" extrusionOk="0">
                  <a:moveTo>
                    <a:pt x="38018" y="1"/>
                  </a:moveTo>
                  <a:cubicBezTo>
                    <a:pt x="37229" y="1"/>
                    <a:pt x="36456" y="282"/>
                    <a:pt x="35941" y="876"/>
                  </a:cubicBezTo>
                  <a:cubicBezTo>
                    <a:pt x="35192" y="1751"/>
                    <a:pt x="35174" y="2902"/>
                    <a:pt x="35459" y="4062"/>
                  </a:cubicBezTo>
                  <a:cubicBezTo>
                    <a:pt x="35192" y="3509"/>
                    <a:pt x="34844" y="3009"/>
                    <a:pt x="34424" y="2581"/>
                  </a:cubicBezTo>
                  <a:cubicBezTo>
                    <a:pt x="33739" y="1896"/>
                    <a:pt x="32767" y="1441"/>
                    <a:pt x="31824" y="1441"/>
                  </a:cubicBezTo>
                  <a:cubicBezTo>
                    <a:pt x="31415" y="1441"/>
                    <a:pt x="31012" y="1526"/>
                    <a:pt x="30640" y="1715"/>
                  </a:cubicBezTo>
                  <a:cubicBezTo>
                    <a:pt x="29533" y="2277"/>
                    <a:pt x="28980" y="3589"/>
                    <a:pt x="28962" y="4812"/>
                  </a:cubicBezTo>
                  <a:cubicBezTo>
                    <a:pt x="28962" y="5312"/>
                    <a:pt x="29025" y="5803"/>
                    <a:pt x="29141" y="6284"/>
                  </a:cubicBezTo>
                  <a:cubicBezTo>
                    <a:pt x="28757" y="5508"/>
                    <a:pt x="28186" y="4848"/>
                    <a:pt x="27481" y="4348"/>
                  </a:cubicBezTo>
                  <a:cubicBezTo>
                    <a:pt x="26834" y="3911"/>
                    <a:pt x="26037" y="3675"/>
                    <a:pt x="25254" y="3675"/>
                  </a:cubicBezTo>
                  <a:cubicBezTo>
                    <a:pt x="24438" y="3675"/>
                    <a:pt x="23637" y="3931"/>
                    <a:pt x="23036" y="4482"/>
                  </a:cubicBezTo>
                  <a:cubicBezTo>
                    <a:pt x="22134" y="5312"/>
                    <a:pt x="21947" y="6820"/>
                    <a:pt x="22536" y="7846"/>
                  </a:cubicBezTo>
                  <a:cubicBezTo>
                    <a:pt x="21876" y="7239"/>
                    <a:pt x="21126" y="6749"/>
                    <a:pt x="20305" y="6374"/>
                  </a:cubicBezTo>
                  <a:cubicBezTo>
                    <a:pt x="19423" y="5982"/>
                    <a:pt x="18450" y="5751"/>
                    <a:pt x="17487" y="5751"/>
                  </a:cubicBezTo>
                  <a:cubicBezTo>
                    <a:pt x="16891" y="5751"/>
                    <a:pt x="16299" y="5840"/>
                    <a:pt x="15735" y="6035"/>
                  </a:cubicBezTo>
                  <a:cubicBezTo>
                    <a:pt x="14254" y="6543"/>
                    <a:pt x="13022" y="7873"/>
                    <a:pt x="12853" y="9426"/>
                  </a:cubicBezTo>
                  <a:cubicBezTo>
                    <a:pt x="12799" y="9971"/>
                    <a:pt x="12879" y="10515"/>
                    <a:pt x="13093" y="11015"/>
                  </a:cubicBezTo>
                  <a:cubicBezTo>
                    <a:pt x="12597" y="10816"/>
                    <a:pt x="12070" y="10713"/>
                    <a:pt x="11540" y="10713"/>
                  </a:cubicBezTo>
                  <a:cubicBezTo>
                    <a:pt x="11260" y="10713"/>
                    <a:pt x="10979" y="10742"/>
                    <a:pt x="10702" y="10801"/>
                  </a:cubicBezTo>
                  <a:cubicBezTo>
                    <a:pt x="8934" y="11175"/>
                    <a:pt x="7506" y="12809"/>
                    <a:pt x="7373" y="14611"/>
                  </a:cubicBezTo>
                  <a:cubicBezTo>
                    <a:pt x="7265" y="16022"/>
                    <a:pt x="7944" y="17441"/>
                    <a:pt x="9050" y="18306"/>
                  </a:cubicBezTo>
                  <a:cubicBezTo>
                    <a:pt x="7781" y="17633"/>
                    <a:pt x="6405" y="17128"/>
                    <a:pt x="5016" y="17128"/>
                  </a:cubicBezTo>
                  <a:cubicBezTo>
                    <a:pt x="4656" y="17128"/>
                    <a:pt x="4296" y="17162"/>
                    <a:pt x="3936" y="17235"/>
                  </a:cubicBezTo>
                  <a:cubicBezTo>
                    <a:pt x="1812" y="17664"/>
                    <a:pt x="1" y="20047"/>
                    <a:pt x="920" y="22019"/>
                  </a:cubicBezTo>
                  <a:cubicBezTo>
                    <a:pt x="1375" y="23028"/>
                    <a:pt x="2419" y="23679"/>
                    <a:pt x="3499" y="23956"/>
                  </a:cubicBezTo>
                  <a:cubicBezTo>
                    <a:pt x="4133" y="24114"/>
                    <a:pt x="4789" y="24160"/>
                    <a:pt x="5448" y="24160"/>
                  </a:cubicBezTo>
                  <a:cubicBezTo>
                    <a:pt x="5902" y="24160"/>
                    <a:pt x="6358" y="24138"/>
                    <a:pt x="6810" y="24117"/>
                  </a:cubicBezTo>
                  <a:lnTo>
                    <a:pt x="45081" y="22171"/>
                  </a:lnTo>
                  <a:cubicBezTo>
                    <a:pt x="48311" y="22010"/>
                    <a:pt x="51855" y="21386"/>
                    <a:pt x="51364" y="17601"/>
                  </a:cubicBezTo>
                  <a:cubicBezTo>
                    <a:pt x="51078" y="15370"/>
                    <a:pt x="53265" y="10560"/>
                    <a:pt x="50034" y="9471"/>
                  </a:cubicBezTo>
                  <a:cubicBezTo>
                    <a:pt x="49849" y="9409"/>
                    <a:pt x="49660" y="9381"/>
                    <a:pt x="49472" y="9381"/>
                  </a:cubicBezTo>
                  <a:cubicBezTo>
                    <a:pt x="48674" y="9381"/>
                    <a:pt x="47895" y="9895"/>
                    <a:pt x="47490" y="10595"/>
                  </a:cubicBezTo>
                  <a:cubicBezTo>
                    <a:pt x="47562" y="9747"/>
                    <a:pt x="47446" y="8891"/>
                    <a:pt x="47124" y="8105"/>
                  </a:cubicBezTo>
                  <a:cubicBezTo>
                    <a:pt x="46616" y="6874"/>
                    <a:pt x="45429" y="5874"/>
                    <a:pt x="44099" y="5856"/>
                  </a:cubicBezTo>
                  <a:cubicBezTo>
                    <a:pt x="43064" y="5865"/>
                    <a:pt x="42135" y="6490"/>
                    <a:pt x="41725" y="7436"/>
                  </a:cubicBezTo>
                  <a:cubicBezTo>
                    <a:pt x="41885" y="6329"/>
                    <a:pt x="41993" y="5222"/>
                    <a:pt x="41841" y="4116"/>
                  </a:cubicBezTo>
                  <a:cubicBezTo>
                    <a:pt x="41662" y="2714"/>
                    <a:pt x="41011" y="1304"/>
                    <a:pt x="39824" y="528"/>
                  </a:cubicBezTo>
                  <a:cubicBezTo>
                    <a:pt x="39295" y="182"/>
                    <a:pt x="38651" y="1"/>
                    <a:pt x="38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0"/>
            <p:cNvSpPr/>
            <p:nvPr/>
          </p:nvSpPr>
          <p:spPr>
            <a:xfrm>
              <a:off x="4604471" y="1815197"/>
              <a:ext cx="312118" cy="113217"/>
            </a:xfrm>
            <a:custGeom>
              <a:avLst/>
              <a:gdLst/>
              <a:ahLst/>
              <a:cxnLst/>
              <a:rect l="l" t="t" r="r" b="b"/>
              <a:pathLst>
                <a:path w="45366" h="16462" extrusionOk="0">
                  <a:moveTo>
                    <a:pt x="30694" y="1"/>
                  </a:moveTo>
                  <a:cubicBezTo>
                    <a:pt x="29875" y="1"/>
                    <a:pt x="29010" y="456"/>
                    <a:pt x="28480" y="1120"/>
                  </a:cubicBezTo>
                  <a:cubicBezTo>
                    <a:pt x="27766" y="2030"/>
                    <a:pt x="27525" y="3199"/>
                    <a:pt x="27337" y="4350"/>
                  </a:cubicBezTo>
                  <a:cubicBezTo>
                    <a:pt x="27493" y="2889"/>
                    <a:pt x="26319" y="1786"/>
                    <a:pt x="25027" y="1786"/>
                  </a:cubicBezTo>
                  <a:cubicBezTo>
                    <a:pt x="24615" y="1786"/>
                    <a:pt x="24191" y="1898"/>
                    <a:pt x="23794" y="2146"/>
                  </a:cubicBezTo>
                  <a:cubicBezTo>
                    <a:pt x="22536" y="2940"/>
                    <a:pt x="22375" y="4913"/>
                    <a:pt x="23294" y="6082"/>
                  </a:cubicBezTo>
                  <a:cubicBezTo>
                    <a:pt x="22402" y="5091"/>
                    <a:pt x="21438" y="4118"/>
                    <a:pt x="20224" y="3592"/>
                  </a:cubicBezTo>
                  <a:cubicBezTo>
                    <a:pt x="19692" y="3363"/>
                    <a:pt x="19101" y="3235"/>
                    <a:pt x="18520" y="3235"/>
                  </a:cubicBezTo>
                  <a:cubicBezTo>
                    <a:pt x="17766" y="3235"/>
                    <a:pt x="17028" y="3451"/>
                    <a:pt x="16458" y="3940"/>
                  </a:cubicBezTo>
                  <a:cubicBezTo>
                    <a:pt x="15851" y="4458"/>
                    <a:pt x="15556" y="5332"/>
                    <a:pt x="15663" y="6118"/>
                  </a:cubicBezTo>
                  <a:cubicBezTo>
                    <a:pt x="15387" y="5671"/>
                    <a:pt x="15065" y="5252"/>
                    <a:pt x="14691" y="4886"/>
                  </a:cubicBezTo>
                  <a:cubicBezTo>
                    <a:pt x="14064" y="4282"/>
                    <a:pt x="13221" y="3848"/>
                    <a:pt x="12364" y="3848"/>
                  </a:cubicBezTo>
                  <a:cubicBezTo>
                    <a:pt x="12220" y="3848"/>
                    <a:pt x="12076" y="3861"/>
                    <a:pt x="11933" y="3886"/>
                  </a:cubicBezTo>
                  <a:cubicBezTo>
                    <a:pt x="10657" y="4118"/>
                    <a:pt x="9764" y="5368"/>
                    <a:pt x="9532" y="6644"/>
                  </a:cubicBezTo>
                  <a:cubicBezTo>
                    <a:pt x="9300" y="7929"/>
                    <a:pt x="9586" y="9232"/>
                    <a:pt x="9871" y="10500"/>
                  </a:cubicBezTo>
                  <a:cubicBezTo>
                    <a:pt x="9380" y="9732"/>
                    <a:pt x="8863" y="8938"/>
                    <a:pt x="8086" y="8456"/>
                  </a:cubicBezTo>
                  <a:cubicBezTo>
                    <a:pt x="7693" y="8205"/>
                    <a:pt x="7211" y="8058"/>
                    <a:pt x="6745" y="8058"/>
                  </a:cubicBezTo>
                  <a:cubicBezTo>
                    <a:pt x="6300" y="8058"/>
                    <a:pt x="5869" y="8191"/>
                    <a:pt x="5542" y="8492"/>
                  </a:cubicBezTo>
                  <a:cubicBezTo>
                    <a:pt x="4641" y="9304"/>
                    <a:pt x="5016" y="10875"/>
                    <a:pt x="5891" y="11722"/>
                  </a:cubicBezTo>
                  <a:cubicBezTo>
                    <a:pt x="5413" y="11555"/>
                    <a:pt x="4921" y="11473"/>
                    <a:pt x="4433" y="11473"/>
                  </a:cubicBezTo>
                  <a:cubicBezTo>
                    <a:pt x="3259" y="11473"/>
                    <a:pt x="2112" y="11944"/>
                    <a:pt x="1267" y="12820"/>
                  </a:cubicBezTo>
                  <a:cubicBezTo>
                    <a:pt x="375" y="13784"/>
                    <a:pt x="0" y="15167"/>
                    <a:pt x="214" y="16462"/>
                  </a:cubicBezTo>
                  <a:lnTo>
                    <a:pt x="321" y="16453"/>
                  </a:lnTo>
                  <a:lnTo>
                    <a:pt x="38592" y="14516"/>
                  </a:lnTo>
                  <a:cubicBezTo>
                    <a:pt x="41823" y="14346"/>
                    <a:pt x="45366" y="13731"/>
                    <a:pt x="44875" y="9946"/>
                  </a:cubicBezTo>
                  <a:cubicBezTo>
                    <a:pt x="44759" y="9072"/>
                    <a:pt x="45027" y="7804"/>
                    <a:pt x="45205" y="6510"/>
                  </a:cubicBezTo>
                  <a:cubicBezTo>
                    <a:pt x="44364" y="6040"/>
                    <a:pt x="43424" y="5796"/>
                    <a:pt x="42470" y="5796"/>
                  </a:cubicBezTo>
                  <a:cubicBezTo>
                    <a:pt x="42320" y="5796"/>
                    <a:pt x="42169" y="5802"/>
                    <a:pt x="42019" y="5814"/>
                  </a:cubicBezTo>
                  <a:cubicBezTo>
                    <a:pt x="40296" y="6010"/>
                    <a:pt x="38779" y="7064"/>
                    <a:pt x="38003" y="8625"/>
                  </a:cubicBezTo>
                  <a:cubicBezTo>
                    <a:pt x="38154" y="7501"/>
                    <a:pt x="38297" y="6359"/>
                    <a:pt x="38092" y="5252"/>
                  </a:cubicBezTo>
                  <a:cubicBezTo>
                    <a:pt x="37887" y="4136"/>
                    <a:pt x="37271" y="3038"/>
                    <a:pt x="36253" y="2548"/>
                  </a:cubicBezTo>
                  <a:cubicBezTo>
                    <a:pt x="35922" y="2388"/>
                    <a:pt x="35563" y="2314"/>
                    <a:pt x="35201" y="2314"/>
                  </a:cubicBezTo>
                  <a:cubicBezTo>
                    <a:pt x="33990" y="2314"/>
                    <a:pt x="32753" y="3141"/>
                    <a:pt x="32451" y="4332"/>
                  </a:cubicBezTo>
                  <a:lnTo>
                    <a:pt x="32451" y="4332"/>
                  </a:lnTo>
                  <a:cubicBezTo>
                    <a:pt x="32779" y="2924"/>
                    <a:pt x="32967" y="1177"/>
                    <a:pt x="31800" y="343"/>
                  </a:cubicBezTo>
                  <a:cubicBezTo>
                    <a:pt x="31470" y="106"/>
                    <a:pt x="31087" y="1"/>
                    <a:pt x="30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0"/>
            <p:cNvSpPr/>
            <p:nvPr/>
          </p:nvSpPr>
          <p:spPr>
            <a:xfrm>
              <a:off x="4670455" y="1854000"/>
              <a:ext cx="238069" cy="70797"/>
            </a:xfrm>
            <a:custGeom>
              <a:avLst/>
              <a:gdLst/>
              <a:ahLst/>
              <a:cxnLst/>
              <a:rect l="l" t="t" r="r" b="b"/>
              <a:pathLst>
                <a:path w="34603" h="10294" extrusionOk="0">
                  <a:moveTo>
                    <a:pt x="19822" y="0"/>
                  </a:moveTo>
                  <a:cubicBezTo>
                    <a:pt x="18906" y="0"/>
                    <a:pt x="18088" y="776"/>
                    <a:pt x="17770" y="1654"/>
                  </a:cubicBezTo>
                  <a:cubicBezTo>
                    <a:pt x="17440" y="2600"/>
                    <a:pt x="17538" y="3635"/>
                    <a:pt x="17645" y="4635"/>
                  </a:cubicBezTo>
                  <a:cubicBezTo>
                    <a:pt x="17332" y="3147"/>
                    <a:pt x="15859" y="2022"/>
                    <a:pt x="14351" y="2022"/>
                  </a:cubicBezTo>
                  <a:cubicBezTo>
                    <a:pt x="14184" y="2022"/>
                    <a:pt x="14018" y="2036"/>
                    <a:pt x="13852" y="2064"/>
                  </a:cubicBezTo>
                  <a:cubicBezTo>
                    <a:pt x="12433" y="2305"/>
                    <a:pt x="11291" y="3617"/>
                    <a:pt x="11130" y="5036"/>
                  </a:cubicBezTo>
                  <a:cubicBezTo>
                    <a:pt x="10929" y="3584"/>
                    <a:pt x="9596" y="2304"/>
                    <a:pt x="8114" y="2304"/>
                  </a:cubicBezTo>
                  <a:cubicBezTo>
                    <a:pt x="8084" y="2304"/>
                    <a:pt x="8054" y="2304"/>
                    <a:pt x="8024" y="2305"/>
                  </a:cubicBezTo>
                  <a:cubicBezTo>
                    <a:pt x="6266" y="2368"/>
                    <a:pt x="4811" y="4251"/>
                    <a:pt x="5186" y="5964"/>
                  </a:cubicBezTo>
                  <a:cubicBezTo>
                    <a:pt x="4768" y="5224"/>
                    <a:pt x="3928" y="4851"/>
                    <a:pt x="3079" y="4851"/>
                  </a:cubicBezTo>
                  <a:cubicBezTo>
                    <a:pt x="2494" y="4851"/>
                    <a:pt x="1905" y="5028"/>
                    <a:pt x="1446" y="5384"/>
                  </a:cubicBezTo>
                  <a:cubicBezTo>
                    <a:pt x="313" y="6268"/>
                    <a:pt x="0" y="7937"/>
                    <a:pt x="482" y="9293"/>
                  </a:cubicBezTo>
                  <a:cubicBezTo>
                    <a:pt x="607" y="9642"/>
                    <a:pt x="786" y="9981"/>
                    <a:pt x="1000" y="10293"/>
                  </a:cubicBezTo>
                  <a:lnTo>
                    <a:pt x="28998" y="8874"/>
                  </a:lnTo>
                  <a:cubicBezTo>
                    <a:pt x="31166" y="8767"/>
                    <a:pt x="33460" y="8446"/>
                    <a:pt x="34603" y="7125"/>
                  </a:cubicBezTo>
                  <a:cubicBezTo>
                    <a:pt x="33880" y="6161"/>
                    <a:pt x="32577" y="5438"/>
                    <a:pt x="31577" y="5268"/>
                  </a:cubicBezTo>
                  <a:cubicBezTo>
                    <a:pt x="31324" y="5227"/>
                    <a:pt x="31070" y="5207"/>
                    <a:pt x="30819" y="5207"/>
                  </a:cubicBezTo>
                  <a:cubicBezTo>
                    <a:pt x="29280" y="5207"/>
                    <a:pt x="27818" y="5963"/>
                    <a:pt x="26936" y="7267"/>
                  </a:cubicBezTo>
                  <a:cubicBezTo>
                    <a:pt x="26945" y="6152"/>
                    <a:pt x="26954" y="5001"/>
                    <a:pt x="26570" y="3947"/>
                  </a:cubicBezTo>
                  <a:cubicBezTo>
                    <a:pt x="26186" y="2894"/>
                    <a:pt x="25321" y="1948"/>
                    <a:pt x="24214" y="1796"/>
                  </a:cubicBezTo>
                  <a:cubicBezTo>
                    <a:pt x="24135" y="1786"/>
                    <a:pt x="24056" y="1781"/>
                    <a:pt x="23977" y="1781"/>
                  </a:cubicBezTo>
                  <a:cubicBezTo>
                    <a:pt x="23041" y="1781"/>
                    <a:pt x="22107" y="2488"/>
                    <a:pt x="22001" y="3385"/>
                  </a:cubicBezTo>
                  <a:cubicBezTo>
                    <a:pt x="22001" y="2716"/>
                    <a:pt x="21947" y="2037"/>
                    <a:pt x="21697" y="1422"/>
                  </a:cubicBezTo>
                  <a:cubicBezTo>
                    <a:pt x="21394" y="717"/>
                    <a:pt x="20778" y="101"/>
                    <a:pt x="20010" y="11"/>
                  </a:cubicBezTo>
                  <a:cubicBezTo>
                    <a:pt x="19947" y="4"/>
                    <a:pt x="19884" y="0"/>
                    <a:pt x="19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74" name="Google Shape;3874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13920" y="1389609"/>
              <a:ext cx="1083698" cy="1105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5" name="Google Shape;3875;p40"/>
            <p:cNvPicPr preferRelativeResize="0"/>
            <p:nvPr/>
          </p:nvPicPr>
          <p:blipFill rotWithShape="1">
            <a:blip r:embed="rId4">
              <a:alphaModFix/>
            </a:blip>
            <a:srcRect l="-4470" r="4470"/>
            <a:stretch/>
          </p:blipFill>
          <p:spPr>
            <a:xfrm>
              <a:off x="5922773" y="2705189"/>
              <a:ext cx="1049195" cy="10701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76" name="Google Shape;3876;p40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7" name="Google Shape;3877;p40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8" name="Google Shape;3878;p40">
            <a:hlinkClick r:id="rId5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79" name="Google Shape;3879;p40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0" name="Google Shape;3880;p40">
            <a:hlinkClick r:id="rId6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1" name="Google Shape;3881;p40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2" name="Google Shape;3882;p40">
            <a:hlinkClick r:id="rId7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3" name="Google Shape;3883;p40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4" name="Google Shape;3884;p40">
            <a:hlinkClick r:id="rId8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5" name="Google Shape;3885;p40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6" name="Google Shape;3886;p40">
            <a:hlinkClick r:id="rId9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7" name="Google Shape;3887;p40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8" name="Google Shape;3888;p40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9" name="Google Shape;3889;p40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0" name="Google Shape;3890;p40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1" name="Google Shape;3891;p40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40">
            <a:hlinkClick r:id="rId10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81" y="829751"/>
            <a:ext cx="5590309" cy="2878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686809" y="429641"/>
            <a:ext cx="3399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Phú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Sĩ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4036912"/>
            <a:ext cx="14027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endParaRPr lang="en-US" sz="16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6522" y="4036912"/>
            <a:ext cx="1580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920094" y="4036912"/>
            <a:ext cx="1405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Hàn</a:t>
            </a: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endParaRPr lang="en-US" sz="16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95" y="827493"/>
            <a:ext cx="4861818" cy="3163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6009" y="3990569"/>
            <a:ext cx="221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B.Vịnh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8340" y="458161"/>
            <a:ext cx="253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2317" y="3990569"/>
            <a:ext cx="169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12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55" y="976745"/>
            <a:ext cx="4905048" cy="31632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674774" y="372756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Singapore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8191" y="4172090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Sai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8792" y="4172090"/>
            <a:ext cx="1553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25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" name="Google Shape;3898;p41"/>
          <p:cNvSpPr txBox="1">
            <a:spLocks noGrp="1"/>
          </p:cNvSpPr>
          <p:nvPr>
            <p:ph type="title"/>
          </p:nvPr>
        </p:nvSpPr>
        <p:spPr>
          <a:xfrm>
            <a:off x="997741" y="598001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9" name="Google Shape;3899;p41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0" name="Google Shape;3900;p41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1" name="Google Shape;3901;p41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02" name="Google Shape;3902;p41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41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04" name="Google Shape;3904;p41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5" name="Google Shape;3905;p41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06" name="Google Shape;3906;p41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7" name="Google Shape;3907;p41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08" name="Google Shape;3908;p41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41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10" name="Google Shape;3910;p41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41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12" name="Google Shape;3912;p41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3" name="Google Shape;3913;p41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4" name="Google Shape;3914;p41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5" name="Google Shape;3915;p41">
            <a:hlinkClick r:id="rId8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7" name="Google Shape;3917;p41"/>
          <p:cNvGrpSpPr/>
          <p:nvPr/>
        </p:nvGrpSpPr>
        <p:grpSpPr>
          <a:xfrm>
            <a:off x="1862813" y="1389609"/>
            <a:ext cx="5109154" cy="2745439"/>
            <a:chOff x="1862813" y="1389609"/>
            <a:chExt cx="5109154" cy="2745439"/>
          </a:xfrm>
        </p:grpSpPr>
        <p:sp>
          <p:nvSpPr>
            <p:cNvPr id="3918" name="Google Shape;3918;p41"/>
            <p:cNvSpPr/>
            <p:nvPr/>
          </p:nvSpPr>
          <p:spPr>
            <a:xfrm>
              <a:off x="3421505" y="1571021"/>
              <a:ext cx="2075400" cy="981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1"/>
            <p:cNvSpPr/>
            <p:nvPr/>
          </p:nvSpPr>
          <p:spPr>
            <a:xfrm>
              <a:off x="1862813" y="1601648"/>
              <a:ext cx="5093358" cy="2533400"/>
            </a:xfrm>
            <a:custGeom>
              <a:avLst/>
              <a:gdLst/>
              <a:ahLst/>
              <a:cxnLst/>
              <a:rect l="l" t="t" r="r" b="b"/>
              <a:pathLst>
                <a:path w="19015" h="15544" extrusionOk="0">
                  <a:moveTo>
                    <a:pt x="8537" y="1"/>
                  </a:moveTo>
                  <a:cubicBezTo>
                    <a:pt x="8251" y="1"/>
                    <a:pt x="7939" y="81"/>
                    <a:pt x="7602" y="271"/>
                  </a:cubicBezTo>
                  <a:cubicBezTo>
                    <a:pt x="5479" y="1481"/>
                    <a:pt x="6004" y="4151"/>
                    <a:pt x="6004" y="4151"/>
                  </a:cubicBezTo>
                  <a:cubicBezTo>
                    <a:pt x="6004" y="4151"/>
                    <a:pt x="5636" y="4115"/>
                    <a:pt x="5091" y="4115"/>
                  </a:cubicBezTo>
                  <a:cubicBezTo>
                    <a:pt x="3665" y="4115"/>
                    <a:pt x="1024" y="4366"/>
                    <a:pt x="594" y="6183"/>
                  </a:cubicBezTo>
                  <a:cubicBezTo>
                    <a:pt x="1" y="8671"/>
                    <a:pt x="3470" y="10953"/>
                    <a:pt x="3470" y="10953"/>
                  </a:cubicBezTo>
                  <a:cubicBezTo>
                    <a:pt x="3470" y="10953"/>
                    <a:pt x="2420" y="14697"/>
                    <a:pt x="6369" y="15427"/>
                  </a:cubicBezTo>
                  <a:cubicBezTo>
                    <a:pt x="6807" y="15508"/>
                    <a:pt x="7209" y="15544"/>
                    <a:pt x="7578" y="15544"/>
                  </a:cubicBezTo>
                  <a:cubicBezTo>
                    <a:pt x="10550" y="15544"/>
                    <a:pt x="11345" y="13213"/>
                    <a:pt x="11345" y="13213"/>
                  </a:cubicBezTo>
                  <a:cubicBezTo>
                    <a:pt x="11345" y="13213"/>
                    <a:pt x="12272" y="13362"/>
                    <a:pt x="13464" y="13362"/>
                  </a:cubicBezTo>
                  <a:cubicBezTo>
                    <a:pt x="15500" y="13362"/>
                    <a:pt x="18307" y="12926"/>
                    <a:pt x="18581" y="10565"/>
                  </a:cubicBezTo>
                  <a:cubicBezTo>
                    <a:pt x="19014" y="6822"/>
                    <a:pt x="16389" y="5795"/>
                    <a:pt x="16389" y="5795"/>
                  </a:cubicBezTo>
                  <a:cubicBezTo>
                    <a:pt x="16389" y="5795"/>
                    <a:pt x="18718" y="2348"/>
                    <a:pt x="16389" y="613"/>
                  </a:cubicBezTo>
                  <a:cubicBezTo>
                    <a:pt x="15923" y="263"/>
                    <a:pt x="15420" y="123"/>
                    <a:pt x="14914" y="123"/>
                  </a:cubicBezTo>
                  <a:cubicBezTo>
                    <a:pt x="12914" y="123"/>
                    <a:pt x="10866" y="2303"/>
                    <a:pt x="10866" y="2303"/>
                  </a:cubicBezTo>
                  <a:cubicBezTo>
                    <a:pt x="10866" y="2303"/>
                    <a:pt x="10071" y="1"/>
                    <a:pt x="8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1"/>
            <p:cNvSpPr/>
            <p:nvPr/>
          </p:nvSpPr>
          <p:spPr>
            <a:xfrm>
              <a:off x="2694001" y="1741855"/>
              <a:ext cx="1343100" cy="92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1"/>
            <p:cNvSpPr/>
            <p:nvPr/>
          </p:nvSpPr>
          <p:spPr>
            <a:xfrm>
              <a:off x="5148882" y="3096872"/>
              <a:ext cx="1343100" cy="92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1"/>
            <p:cNvSpPr/>
            <p:nvPr/>
          </p:nvSpPr>
          <p:spPr>
            <a:xfrm flipH="1">
              <a:off x="2412860" y="1621327"/>
              <a:ext cx="345751" cy="156681"/>
            </a:xfrm>
            <a:custGeom>
              <a:avLst/>
              <a:gdLst/>
              <a:ahLst/>
              <a:cxnLst/>
              <a:rect l="l" t="t" r="r" b="b"/>
              <a:pathLst>
                <a:path w="23197" h="10512" extrusionOk="0">
                  <a:moveTo>
                    <a:pt x="12370" y="0"/>
                  </a:moveTo>
                  <a:cubicBezTo>
                    <a:pt x="12072" y="0"/>
                    <a:pt x="11782" y="18"/>
                    <a:pt x="11503" y="53"/>
                  </a:cubicBezTo>
                  <a:cubicBezTo>
                    <a:pt x="6644" y="648"/>
                    <a:pt x="4906" y="6530"/>
                    <a:pt x="0" y="7721"/>
                  </a:cubicBezTo>
                  <a:cubicBezTo>
                    <a:pt x="2749" y="9624"/>
                    <a:pt x="6283" y="10512"/>
                    <a:pt x="9770" y="10512"/>
                  </a:cubicBezTo>
                  <a:cubicBezTo>
                    <a:pt x="11782" y="10512"/>
                    <a:pt x="13778" y="10216"/>
                    <a:pt x="15599" y="9650"/>
                  </a:cubicBezTo>
                  <a:cubicBezTo>
                    <a:pt x="16504" y="9364"/>
                    <a:pt x="17409" y="9007"/>
                    <a:pt x="18147" y="8388"/>
                  </a:cubicBezTo>
                  <a:cubicBezTo>
                    <a:pt x="23197" y="3964"/>
                    <a:pt x="16904" y="0"/>
                    <a:pt x="1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1"/>
            <p:cNvSpPr/>
            <p:nvPr/>
          </p:nvSpPr>
          <p:spPr>
            <a:xfrm>
              <a:off x="3989782" y="2531021"/>
              <a:ext cx="342681" cy="180445"/>
            </a:xfrm>
            <a:custGeom>
              <a:avLst/>
              <a:gdLst/>
              <a:ahLst/>
              <a:cxnLst/>
              <a:rect l="l" t="t" r="r" b="b"/>
              <a:pathLst>
                <a:path w="24295" h="12793" extrusionOk="0">
                  <a:moveTo>
                    <a:pt x="11774" y="1"/>
                  </a:moveTo>
                  <a:cubicBezTo>
                    <a:pt x="10925" y="1"/>
                    <a:pt x="10187" y="784"/>
                    <a:pt x="9711" y="1547"/>
                  </a:cubicBezTo>
                  <a:cubicBezTo>
                    <a:pt x="8801" y="3019"/>
                    <a:pt x="8176" y="4653"/>
                    <a:pt x="7890" y="6366"/>
                  </a:cubicBezTo>
                  <a:cubicBezTo>
                    <a:pt x="7167" y="5215"/>
                    <a:pt x="6391" y="4019"/>
                    <a:pt x="5186" y="3385"/>
                  </a:cubicBezTo>
                  <a:cubicBezTo>
                    <a:pt x="4678" y="3115"/>
                    <a:pt x="4190" y="2994"/>
                    <a:pt x="3734" y="2994"/>
                  </a:cubicBezTo>
                  <a:cubicBezTo>
                    <a:pt x="2291" y="2994"/>
                    <a:pt x="1179" y="4210"/>
                    <a:pt x="839" y="5777"/>
                  </a:cubicBezTo>
                  <a:cubicBezTo>
                    <a:pt x="465" y="7562"/>
                    <a:pt x="0" y="10873"/>
                    <a:pt x="1428" y="12355"/>
                  </a:cubicBezTo>
                  <a:cubicBezTo>
                    <a:pt x="1482" y="12417"/>
                    <a:pt x="1545" y="12462"/>
                    <a:pt x="1607" y="12507"/>
                  </a:cubicBezTo>
                  <a:lnTo>
                    <a:pt x="24294" y="12792"/>
                  </a:lnTo>
                  <a:cubicBezTo>
                    <a:pt x="24223" y="12069"/>
                    <a:pt x="24035" y="11355"/>
                    <a:pt x="23643" y="10748"/>
                  </a:cubicBezTo>
                  <a:cubicBezTo>
                    <a:pt x="23170" y="10018"/>
                    <a:pt x="22357" y="9481"/>
                    <a:pt x="21506" y="9481"/>
                  </a:cubicBezTo>
                  <a:cubicBezTo>
                    <a:pt x="21442" y="9481"/>
                    <a:pt x="21378" y="9484"/>
                    <a:pt x="21313" y="9490"/>
                  </a:cubicBezTo>
                  <a:cubicBezTo>
                    <a:pt x="20135" y="9597"/>
                    <a:pt x="19296" y="10686"/>
                    <a:pt x="18770" y="11748"/>
                  </a:cubicBezTo>
                  <a:cubicBezTo>
                    <a:pt x="18707" y="10838"/>
                    <a:pt x="18618" y="9900"/>
                    <a:pt x="18252" y="9062"/>
                  </a:cubicBezTo>
                  <a:cubicBezTo>
                    <a:pt x="17877" y="8223"/>
                    <a:pt x="17181" y="7482"/>
                    <a:pt x="16280" y="7294"/>
                  </a:cubicBezTo>
                  <a:cubicBezTo>
                    <a:pt x="16157" y="7269"/>
                    <a:pt x="16032" y="7256"/>
                    <a:pt x="15905" y="7256"/>
                  </a:cubicBezTo>
                  <a:cubicBezTo>
                    <a:pt x="15114" y="7256"/>
                    <a:pt x="14306" y="7747"/>
                    <a:pt x="14129" y="8517"/>
                  </a:cubicBezTo>
                  <a:cubicBezTo>
                    <a:pt x="14441" y="6313"/>
                    <a:pt x="14263" y="4064"/>
                    <a:pt x="13602" y="1930"/>
                  </a:cubicBezTo>
                  <a:cubicBezTo>
                    <a:pt x="13352" y="1127"/>
                    <a:pt x="12915" y="235"/>
                    <a:pt x="12094" y="38"/>
                  </a:cubicBezTo>
                  <a:cubicBezTo>
                    <a:pt x="11986" y="13"/>
                    <a:pt x="11879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1"/>
            <p:cNvSpPr/>
            <p:nvPr/>
          </p:nvSpPr>
          <p:spPr>
            <a:xfrm>
              <a:off x="3641483" y="2507115"/>
              <a:ext cx="399693" cy="211392"/>
            </a:xfrm>
            <a:custGeom>
              <a:avLst/>
              <a:gdLst/>
              <a:ahLst/>
              <a:cxnLst/>
              <a:rect l="l" t="t" r="r" b="b"/>
              <a:pathLst>
                <a:path w="28337" h="14987" extrusionOk="0">
                  <a:moveTo>
                    <a:pt x="14180" y="1"/>
                  </a:moveTo>
                  <a:cubicBezTo>
                    <a:pt x="6537" y="1"/>
                    <a:pt x="275" y="6489"/>
                    <a:pt x="0" y="14639"/>
                  </a:cubicBezTo>
                  <a:lnTo>
                    <a:pt x="28337" y="14987"/>
                  </a:lnTo>
                  <a:cubicBezTo>
                    <a:pt x="28274" y="6776"/>
                    <a:pt x="22080" y="100"/>
                    <a:pt x="14351" y="2"/>
                  </a:cubicBezTo>
                  <a:cubicBezTo>
                    <a:pt x="14294" y="1"/>
                    <a:pt x="14237" y="1"/>
                    <a:pt x="141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1"/>
            <p:cNvSpPr/>
            <p:nvPr/>
          </p:nvSpPr>
          <p:spPr>
            <a:xfrm>
              <a:off x="3793792" y="2507256"/>
              <a:ext cx="102233" cy="208486"/>
            </a:xfrm>
            <a:custGeom>
              <a:avLst/>
              <a:gdLst/>
              <a:ahLst/>
              <a:cxnLst/>
              <a:rect l="l" t="t" r="r" b="b"/>
              <a:pathLst>
                <a:path w="7248" h="14781" extrusionOk="0">
                  <a:moveTo>
                    <a:pt x="2963" y="1"/>
                  </a:moveTo>
                  <a:cubicBezTo>
                    <a:pt x="2847" y="1"/>
                    <a:pt x="2740" y="10"/>
                    <a:pt x="2624" y="19"/>
                  </a:cubicBezTo>
                  <a:cubicBezTo>
                    <a:pt x="2687" y="813"/>
                    <a:pt x="2767" y="1732"/>
                    <a:pt x="2874" y="2732"/>
                  </a:cubicBezTo>
                  <a:cubicBezTo>
                    <a:pt x="3035" y="4178"/>
                    <a:pt x="3213" y="5481"/>
                    <a:pt x="3374" y="6418"/>
                  </a:cubicBezTo>
                  <a:cubicBezTo>
                    <a:pt x="3445" y="6882"/>
                    <a:pt x="3535" y="7346"/>
                    <a:pt x="3651" y="7810"/>
                  </a:cubicBezTo>
                  <a:cubicBezTo>
                    <a:pt x="3195" y="8765"/>
                    <a:pt x="2785" y="9631"/>
                    <a:pt x="2437" y="10327"/>
                  </a:cubicBezTo>
                  <a:cubicBezTo>
                    <a:pt x="2160" y="10916"/>
                    <a:pt x="1937" y="11389"/>
                    <a:pt x="1776" y="11728"/>
                  </a:cubicBezTo>
                  <a:cubicBezTo>
                    <a:pt x="1616" y="10390"/>
                    <a:pt x="1428" y="8908"/>
                    <a:pt x="1232" y="7355"/>
                  </a:cubicBezTo>
                  <a:cubicBezTo>
                    <a:pt x="893" y="4695"/>
                    <a:pt x="563" y="2259"/>
                    <a:pt x="286" y="358"/>
                  </a:cubicBezTo>
                  <a:cubicBezTo>
                    <a:pt x="188" y="385"/>
                    <a:pt x="90" y="402"/>
                    <a:pt x="0" y="429"/>
                  </a:cubicBezTo>
                  <a:cubicBezTo>
                    <a:pt x="223" y="2330"/>
                    <a:pt x="509" y="4758"/>
                    <a:pt x="848" y="7400"/>
                  </a:cubicBezTo>
                  <a:cubicBezTo>
                    <a:pt x="1214" y="10247"/>
                    <a:pt x="1571" y="12826"/>
                    <a:pt x="1848" y="14781"/>
                  </a:cubicBezTo>
                  <a:lnTo>
                    <a:pt x="2133" y="14781"/>
                  </a:lnTo>
                  <a:cubicBezTo>
                    <a:pt x="2044" y="13951"/>
                    <a:pt x="1928" y="12996"/>
                    <a:pt x="1803" y="11969"/>
                  </a:cubicBezTo>
                  <a:cubicBezTo>
                    <a:pt x="2017" y="11657"/>
                    <a:pt x="2312" y="11139"/>
                    <a:pt x="2687" y="10452"/>
                  </a:cubicBezTo>
                  <a:cubicBezTo>
                    <a:pt x="3329" y="9265"/>
                    <a:pt x="4186" y="7596"/>
                    <a:pt x="5061" y="5722"/>
                  </a:cubicBezTo>
                  <a:cubicBezTo>
                    <a:pt x="5926" y="3839"/>
                    <a:pt x="6649" y="2107"/>
                    <a:pt x="7131" y="849"/>
                  </a:cubicBezTo>
                  <a:cubicBezTo>
                    <a:pt x="7167" y="742"/>
                    <a:pt x="7203" y="652"/>
                    <a:pt x="7247" y="563"/>
                  </a:cubicBezTo>
                  <a:cubicBezTo>
                    <a:pt x="7158" y="536"/>
                    <a:pt x="7078" y="510"/>
                    <a:pt x="6997" y="492"/>
                  </a:cubicBezTo>
                  <a:cubicBezTo>
                    <a:pt x="6962" y="572"/>
                    <a:pt x="6926" y="652"/>
                    <a:pt x="6890" y="742"/>
                  </a:cubicBezTo>
                  <a:cubicBezTo>
                    <a:pt x="6337" y="1973"/>
                    <a:pt x="5578" y="3687"/>
                    <a:pt x="4713" y="5561"/>
                  </a:cubicBezTo>
                  <a:cubicBezTo>
                    <a:pt x="4382" y="6284"/>
                    <a:pt x="4043" y="6980"/>
                    <a:pt x="3740" y="7632"/>
                  </a:cubicBezTo>
                  <a:cubicBezTo>
                    <a:pt x="3722" y="6927"/>
                    <a:pt x="3517" y="4981"/>
                    <a:pt x="3267" y="2687"/>
                  </a:cubicBezTo>
                  <a:cubicBezTo>
                    <a:pt x="3151" y="1705"/>
                    <a:pt x="3053" y="795"/>
                    <a:pt x="2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1"/>
            <p:cNvSpPr/>
            <p:nvPr/>
          </p:nvSpPr>
          <p:spPr>
            <a:xfrm>
              <a:off x="3905059" y="2521867"/>
              <a:ext cx="129188" cy="195763"/>
            </a:xfrm>
            <a:custGeom>
              <a:avLst/>
              <a:gdLst/>
              <a:ahLst/>
              <a:cxnLst/>
              <a:rect l="l" t="t" r="r" b="b"/>
              <a:pathLst>
                <a:path w="9159" h="13879" extrusionOk="0">
                  <a:moveTo>
                    <a:pt x="679" y="0"/>
                  </a:moveTo>
                  <a:cubicBezTo>
                    <a:pt x="474" y="1865"/>
                    <a:pt x="278" y="4195"/>
                    <a:pt x="153" y="6738"/>
                  </a:cubicBezTo>
                  <a:cubicBezTo>
                    <a:pt x="19" y="9425"/>
                    <a:pt x="1" y="11897"/>
                    <a:pt x="19" y="13825"/>
                  </a:cubicBezTo>
                  <a:lnTo>
                    <a:pt x="322" y="13825"/>
                  </a:lnTo>
                  <a:cubicBezTo>
                    <a:pt x="322" y="13432"/>
                    <a:pt x="331" y="13031"/>
                    <a:pt x="340" y="12602"/>
                  </a:cubicBezTo>
                  <a:cubicBezTo>
                    <a:pt x="804" y="12424"/>
                    <a:pt x="2205" y="11656"/>
                    <a:pt x="3785" y="10621"/>
                  </a:cubicBezTo>
                  <a:cubicBezTo>
                    <a:pt x="4972" y="9835"/>
                    <a:pt x="5981" y="9086"/>
                    <a:pt x="6561" y="8613"/>
                  </a:cubicBezTo>
                  <a:lnTo>
                    <a:pt x="6561" y="8613"/>
                  </a:lnTo>
                  <a:cubicBezTo>
                    <a:pt x="6481" y="8889"/>
                    <a:pt x="6391" y="9175"/>
                    <a:pt x="6311" y="9461"/>
                  </a:cubicBezTo>
                  <a:cubicBezTo>
                    <a:pt x="5847" y="11085"/>
                    <a:pt x="5418" y="12593"/>
                    <a:pt x="5079" y="13878"/>
                  </a:cubicBezTo>
                  <a:lnTo>
                    <a:pt x="5410" y="13878"/>
                  </a:lnTo>
                  <a:cubicBezTo>
                    <a:pt x="5579" y="13334"/>
                    <a:pt x="5749" y="12736"/>
                    <a:pt x="5936" y="12111"/>
                  </a:cubicBezTo>
                  <a:cubicBezTo>
                    <a:pt x="6481" y="11844"/>
                    <a:pt x="7676" y="11112"/>
                    <a:pt x="9042" y="10210"/>
                  </a:cubicBezTo>
                  <a:lnTo>
                    <a:pt x="9158" y="10130"/>
                  </a:lnTo>
                  <a:cubicBezTo>
                    <a:pt x="9131" y="9996"/>
                    <a:pt x="9096" y="9871"/>
                    <a:pt x="9060" y="9737"/>
                  </a:cubicBezTo>
                  <a:cubicBezTo>
                    <a:pt x="8980" y="9800"/>
                    <a:pt x="8908" y="9853"/>
                    <a:pt x="8828" y="9898"/>
                  </a:cubicBezTo>
                  <a:cubicBezTo>
                    <a:pt x="7605" y="10710"/>
                    <a:pt x="6552" y="11451"/>
                    <a:pt x="6016" y="11870"/>
                  </a:cubicBezTo>
                  <a:cubicBezTo>
                    <a:pt x="6231" y="11147"/>
                    <a:pt x="6454" y="10371"/>
                    <a:pt x="6686" y="9577"/>
                  </a:cubicBezTo>
                  <a:cubicBezTo>
                    <a:pt x="7016" y="8399"/>
                    <a:pt x="7337" y="7274"/>
                    <a:pt x="7614" y="6257"/>
                  </a:cubicBezTo>
                  <a:cubicBezTo>
                    <a:pt x="7543" y="6114"/>
                    <a:pt x="7453" y="5980"/>
                    <a:pt x="7373" y="5846"/>
                  </a:cubicBezTo>
                  <a:cubicBezTo>
                    <a:pt x="7141" y="6614"/>
                    <a:pt x="6900" y="7435"/>
                    <a:pt x="6650" y="8309"/>
                  </a:cubicBezTo>
                  <a:cubicBezTo>
                    <a:pt x="6052" y="8657"/>
                    <a:pt x="4910" y="9425"/>
                    <a:pt x="3571" y="10300"/>
                  </a:cubicBezTo>
                  <a:cubicBezTo>
                    <a:pt x="2072" y="11290"/>
                    <a:pt x="786" y="12120"/>
                    <a:pt x="349" y="12468"/>
                  </a:cubicBezTo>
                  <a:cubicBezTo>
                    <a:pt x="358" y="11853"/>
                    <a:pt x="376" y="11201"/>
                    <a:pt x="394" y="10514"/>
                  </a:cubicBezTo>
                  <a:cubicBezTo>
                    <a:pt x="599" y="10282"/>
                    <a:pt x="902" y="9916"/>
                    <a:pt x="1259" y="9443"/>
                  </a:cubicBezTo>
                  <a:cubicBezTo>
                    <a:pt x="2143" y="8274"/>
                    <a:pt x="2964" y="7051"/>
                    <a:pt x="3714" y="5784"/>
                  </a:cubicBezTo>
                  <a:cubicBezTo>
                    <a:pt x="4294" y="4811"/>
                    <a:pt x="4785" y="3874"/>
                    <a:pt x="5186" y="3052"/>
                  </a:cubicBezTo>
                  <a:cubicBezTo>
                    <a:pt x="5106" y="2972"/>
                    <a:pt x="5026" y="2892"/>
                    <a:pt x="4945" y="2811"/>
                  </a:cubicBezTo>
                  <a:cubicBezTo>
                    <a:pt x="4499" y="3633"/>
                    <a:pt x="3982" y="4579"/>
                    <a:pt x="3384" y="5587"/>
                  </a:cubicBezTo>
                  <a:cubicBezTo>
                    <a:pt x="2509" y="7060"/>
                    <a:pt x="1661" y="8354"/>
                    <a:pt x="1036" y="9282"/>
                  </a:cubicBezTo>
                  <a:cubicBezTo>
                    <a:pt x="777" y="9675"/>
                    <a:pt x="563" y="9996"/>
                    <a:pt x="403" y="10246"/>
                  </a:cubicBezTo>
                  <a:cubicBezTo>
                    <a:pt x="438" y="9148"/>
                    <a:pt x="474" y="7970"/>
                    <a:pt x="536" y="6756"/>
                  </a:cubicBezTo>
                  <a:cubicBezTo>
                    <a:pt x="661" y="4266"/>
                    <a:pt x="822" y="1973"/>
                    <a:pt x="974" y="125"/>
                  </a:cubicBezTo>
                  <a:cubicBezTo>
                    <a:pt x="876" y="80"/>
                    <a:pt x="777" y="36"/>
                    <a:pt x="6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41"/>
            <p:cNvSpPr/>
            <p:nvPr/>
          </p:nvSpPr>
          <p:spPr>
            <a:xfrm>
              <a:off x="3653810" y="2541627"/>
              <a:ext cx="154605" cy="173365"/>
            </a:xfrm>
            <a:custGeom>
              <a:avLst/>
              <a:gdLst/>
              <a:ahLst/>
              <a:cxnLst/>
              <a:rect l="l" t="t" r="r" b="b"/>
              <a:pathLst>
                <a:path w="10961" h="12291" extrusionOk="0">
                  <a:moveTo>
                    <a:pt x="5606" y="0"/>
                  </a:moveTo>
                  <a:cubicBezTo>
                    <a:pt x="5507" y="72"/>
                    <a:pt x="5409" y="143"/>
                    <a:pt x="5320" y="215"/>
                  </a:cubicBezTo>
                  <a:cubicBezTo>
                    <a:pt x="5766" y="786"/>
                    <a:pt x="6284" y="1402"/>
                    <a:pt x="6837" y="2044"/>
                  </a:cubicBezTo>
                  <a:cubicBezTo>
                    <a:pt x="7426" y="2740"/>
                    <a:pt x="8006" y="3383"/>
                    <a:pt x="8533" y="3936"/>
                  </a:cubicBezTo>
                  <a:cubicBezTo>
                    <a:pt x="8355" y="4106"/>
                    <a:pt x="7614" y="5596"/>
                    <a:pt x="6846" y="7471"/>
                  </a:cubicBezTo>
                  <a:cubicBezTo>
                    <a:pt x="6320" y="8738"/>
                    <a:pt x="5909" y="9871"/>
                    <a:pt x="5704" y="10550"/>
                  </a:cubicBezTo>
                  <a:cubicBezTo>
                    <a:pt x="5454" y="9961"/>
                    <a:pt x="5195" y="9345"/>
                    <a:pt x="4927" y="8720"/>
                  </a:cubicBezTo>
                  <a:cubicBezTo>
                    <a:pt x="3990" y="6533"/>
                    <a:pt x="3124" y="4543"/>
                    <a:pt x="2437" y="2999"/>
                  </a:cubicBezTo>
                  <a:cubicBezTo>
                    <a:pt x="2366" y="3088"/>
                    <a:pt x="2294" y="3178"/>
                    <a:pt x="2223" y="3267"/>
                  </a:cubicBezTo>
                  <a:cubicBezTo>
                    <a:pt x="2857" y="4811"/>
                    <a:pt x="3669" y="6757"/>
                    <a:pt x="4570" y="8872"/>
                  </a:cubicBezTo>
                  <a:cubicBezTo>
                    <a:pt x="4668" y="9104"/>
                    <a:pt x="4767" y="9336"/>
                    <a:pt x="4865" y="9559"/>
                  </a:cubicBezTo>
                  <a:cubicBezTo>
                    <a:pt x="4338" y="9238"/>
                    <a:pt x="3205" y="8640"/>
                    <a:pt x="1866" y="7988"/>
                  </a:cubicBezTo>
                  <a:cubicBezTo>
                    <a:pt x="1232" y="7676"/>
                    <a:pt x="625" y="7399"/>
                    <a:pt x="108" y="7167"/>
                  </a:cubicBezTo>
                  <a:cubicBezTo>
                    <a:pt x="72" y="7274"/>
                    <a:pt x="36" y="7372"/>
                    <a:pt x="1" y="7479"/>
                  </a:cubicBezTo>
                  <a:cubicBezTo>
                    <a:pt x="492" y="7738"/>
                    <a:pt x="1072" y="8033"/>
                    <a:pt x="1696" y="8336"/>
                  </a:cubicBezTo>
                  <a:cubicBezTo>
                    <a:pt x="3178" y="9050"/>
                    <a:pt x="4454" y="9613"/>
                    <a:pt x="4954" y="9764"/>
                  </a:cubicBezTo>
                  <a:cubicBezTo>
                    <a:pt x="5159" y="10246"/>
                    <a:pt x="5356" y="10710"/>
                    <a:pt x="5552" y="11166"/>
                  </a:cubicBezTo>
                  <a:cubicBezTo>
                    <a:pt x="5552" y="11183"/>
                    <a:pt x="5552" y="11192"/>
                    <a:pt x="5561" y="11192"/>
                  </a:cubicBezTo>
                  <a:lnTo>
                    <a:pt x="6043" y="12290"/>
                  </a:lnTo>
                  <a:lnTo>
                    <a:pt x="6427" y="12290"/>
                  </a:lnTo>
                  <a:cubicBezTo>
                    <a:pt x="6230" y="11817"/>
                    <a:pt x="6025" y="11317"/>
                    <a:pt x="5802" y="10809"/>
                  </a:cubicBezTo>
                  <a:cubicBezTo>
                    <a:pt x="6105" y="10211"/>
                    <a:pt x="6623" y="8997"/>
                    <a:pt x="7194" y="7604"/>
                  </a:cubicBezTo>
                  <a:cubicBezTo>
                    <a:pt x="7944" y="5784"/>
                    <a:pt x="8533" y="4266"/>
                    <a:pt x="8569" y="3972"/>
                  </a:cubicBezTo>
                  <a:cubicBezTo>
                    <a:pt x="8961" y="4391"/>
                    <a:pt x="9327" y="4775"/>
                    <a:pt x="9649" y="5097"/>
                  </a:cubicBezTo>
                  <a:cubicBezTo>
                    <a:pt x="10361" y="5818"/>
                    <a:pt x="10851" y="6250"/>
                    <a:pt x="10919" y="6250"/>
                  </a:cubicBezTo>
                  <a:cubicBezTo>
                    <a:pt x="10922" y="6250"/>
                    <a:pt x="10924" y="6249"/>
                    <a:pt x="10925" y="6248"/>
                  </a:cubicBezTo>
                  <a:cubicBezTo>
                    <a:pt x="10961" y="6212"/>
                    <a:pt x="10541" y="5712"/>
                    <a:pt x="9845" y="4909"/>
                  </a:cubicBezTo>
                  <a:lnTo>
                    <a:pt x="7123" y="1785"/>
                  </a:lnTo>
                  <a:lnTo>
                    <a:pt x="5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41"/>
            <p:cNvSpPr/>
            <p:nvPr/>
          </p:nvSpPr>
          <p:spPr>
            <a:xfrm>
              <a:off x="4222898" y="3822743"/>
              <a:ext cx="128268" cy="234921"/>
            </a:xfrm>
            <a:custGeom>
              <a:avLst/>
              <a:gdLst/>
              <a:ahLst/>
              <a:cxnLst/>
              <a:rect l="l" t="t" r="r" b="b"/>
              <a:pathLst>
                <a:path w="9542" h="17476" extrusionOk="0">
                  <a:moveTo>
                    <a:pt x="1" y="1"/>
                  </a:moveTo>
                  <a:cubicBezTo>
                    <a:pt x="384" y="5909"/>
                    <a:pt x="4445" y="7168"/>
                    <a:pt x="4445" y="7168"/>
                  </a:cubicBezTo>
                  <a:lnTo>
                    <a:pt x="4311" y="17467"/>
                  </a:lnTo>
                  <a:lnTo>
                    <a:pt x="5775" y="17476"/>
                  </a:lnTo>
                  <a:lnTo>
                    <a:pt x="5481" y="5320"/>
                  </a:lnTo>
                  <a:cubicBezTo>
                    <a:pt x="9541" y="3723"/>
                    <a:pt x="9229" y="313"/>
                    <a:pt x="9229" y="313"/>
                  </a:cubicBezTo>
                  <a:lnTo>
                    <a:pt x="9229" y="313"/>
                  </a:lnTo>
                  <a:lnTo>
                    <a:pt x="8863" y="661"/>
                  </a:lnTo>
                  <a:cubicBezTo>
                    <a:pt x="8595" y="2393"/>
                    <a:pt x="7346" y="3839"/>
                    <a:pt x="5463" y="4410"/>
                  </a:cubicBezTo>
                  <a:lnTo>
                    <a:pt x="5400" y="1652"/>
                  </a:lnTo>
                  <a:lnTo>
                    <a:pt x="4427" y="1652"/>
                  </a:lnTo>
                  <a:lnTo>
                    <a:pt x="4445" y="5740"/>
                  </a:lnTo>
                  <a:cubicBezTo>
                    <a:pt x="1063" y="5204"/>
                    <a:pt x="509" y="224"/>
                    <a:pt x="509" y="2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41"/>
            <p:cNvSpPr/>
            <p:nvPr/>
          </p:nvSpPr>
          <p:spPr>
            <a:xfrm>
              <a:off x="4227668" y="3525835"/>
              <a:ext cx="329341" cy="344007"/>
            </a:xfrm>
            <a:custGeom>
              <a:avLst/>
              <a:gdLst/>
              <a:ahLst/>
              <a:cxnLst/>
              <a:rect l="l" t="t" r="r" b="b"/>
              <a:pathLst>
                <a:path w="24500" h="25591" extrusionOk="0">
                  <a:moveTo>
                    <a:pt x="13044" y="0"/>
                  </a:moveTo>
                  <a:cubicBezTo>
                    <a:pt x="11232" y="0"/>
                    <a:pt x="9476" y="777"/>
                    <a:pt x="7998" y="1890"/>
                  </a:cubicBezTo>
                  <a:cubicBezTo>
                    <a:pt x="6373" y="3112"/>
                    <a:pt x="5079" y="4701"/>
                    <a:pt x="3803" y="6263"/>
                  </a:cubicBezTo>
                  <a:cubicBezTo>
                    <a:pt x="2589" y="7771"/>
                    <a:pt x="1536" y="9467"/>
                    <a:pt x="884" y="11288"/>
                  </a:cubicBezTo>
                  <a:cubicBezTo>
                    <a:pt x="108" y="13456"/>
                    <a:pt x="1" y="15955"/>
                    <a:pt x="1072" y="17990"/>
                  </a:cubicBezTo>
                  <a:cubicBezTo>
                    <a:pt x="1545" y="18892"/>
                    <a:pt x="2223" y="19659"/>
                    <a:pt x="2973" y="20337"/>
                  </a:cubicBezTo>
                  <a:cubicBezTo>
                    <a:pt x="3276" y="20623"/>
                    <a:pt x="3598" y="20900"/>
                    <a:pt x="3919" y="21168"/>
                  </a:cubicBezTo>
                  <a:cubicBezTo>
                    <a:pt x="5525" y="22497"/>
                    <a:pt x="7301" y="23604"/>
                    <a:pt x="9211" y="24452"/>
                  </a:cubicBezTo>
                  <a:cubicBezTo>
                    <a:pt x="10813" y="25140"/>
                    <a:pt x="12498" y="25591"/>
                    <a:pt x="14116" y="25591"/>
                  </a:cubicBezTo>
                  <a:cubicBezTo>
                    <a:pt x="16087" y="25591"/>
                    <a:pt x="17958" y="24923"/>
                    <a:pt x="19457" y="23202"/>
                  </a:cubicBezTo>
                  <a:cubicBezTo>
                    <a:pt x="22135" y="20123"/>
                    <a:pt x="24500" y="16196"/>
                    <a:pt x="24027" y="11957"/>
                  </a:cubicBezTo>
                  <a:cubicBezTo>
                    <a:pt x="23723" y="9342"/>
                    <a:pt x="22304" y="6968"/>
                    <a:pt x="20698" y="4933"/>
                  </a:cubicBezTo>
                  <a:cubicBezTo>
                    <a:pt x="19198" y="3032"/>
                    <a:pt x="17128" y="943"/>
                    <a:pt x="14772" y="247"/>
                  </a:cubicBezTo>
                  <a:cubicBezTo>
                    <a:pt x="14195" y="78"/>
                    <a:pt x="13617" y="0"/>
                    <a:pt x="13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41"/>
            <p:cNvSpPr/>
            <p:nvPr/>
          </p:nvSpPr>
          <p:spPr>
            <a:xfrm>
              <a:off x="4211499" y="3902166"/>
              <a:ext cx="146859" cy="30044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41"/>
            <p:cNvSpPr/>
            <p:nvPr/>
          </p:nvSpPr>
          <p:spPr>
            <a:xfrm>
              <a:off x="2456945" y="2541022"/>
              <a:ext cx="265886" cy="423529"/>
            </a:xfrm>
            <a:custGeom>
              <a:avLst/>
              <a:gdLst/>
              <a:ahLst/>
              <a:cxnLst/>
              <a:rect l="l" t="t" r="r" b="b"/>
              <a:pathLst>
                <a:path w="19511" h="31079" extrusionOk="0">
                  <a:moveTo>
                    <a:pt x="9871" y="1"/>
                  </a:moveTo>
                  <a:cubicBezTo>
                    <a:pt x="9833" y="1"/>
                    <a:pt x="9794" y="1"/>
                    <a:pt x="9756" y="2"/>
                  </a:cubicBezTo>
                  <a:cubicBezTo>
                    <a:pt x="9718" y="1"/>
                    <a:pt x="9680" y="1"/>
                    <a:pt x="9642" y="1"/>
                  </a:cubicBezTo>
                  <a:cubicBezTo>
                    <a:pt x="7520" y="1"/>
                    <a:pt x="5418" y="975"/>
                    <a:pt x="3928" y="2510"/>
                  </a:cubicBezTo>
                  <a:cubicBezTo>
                    <a:pt x="3017" y="3447"/>
                    <a:pt x="2598" y="4741"/>
                    <a:pt x="2250" y="5999"/>
                  </a:cubicBezTo>
                  <a:cubicBezTo>
                    <a:pt x="661" y="11702"/>
                    <a:pt x="1" y="17620"/>
                    <a:pt x="295" y="23528"/>
                  </a:cubicBezTo>
                  <a:cubicBezTo>
                    <a:pt x="367" y="25027"/>
                    <a:pt x="518" y="26580"/>
                    <a:pt x="1313" y="27848"/>
                  </a:cubicBezTo>
                  <a:cubicBezTo>
                    <a:pt x="2294" y="29410"/>
                    <a:pt x="4347" y="30525"/>
                    <a:pt x="6159" y="30757"/>
                  </a:cubicBezTo>
                  <a:cubicBezTo>
                    <a:pt x="7459" y="30926"/>
                    <a:pt x="8889" y="31078"/>
                    <a:pt x="10293" y="31078"/>
                  </a:cubicBezTo>
                  <a:cubicBezTo>
                    <a:pt x="11191" y="31078"/>
                    <a:pt x="12079" y="31016"/>
                    <a:pt x="12915" y="30855"/>
                  </a:cubicBezTo>
                  <a:cubicBezTo>
                    <a:pt x="14968" y="30454"/>
                    <a:pt x="17083" y="29615"/>
                    <a:pt x="18199" y="27848"/>
                  </a:cubicBezTo>
                  <a:cubicBezTo>
                    <a:pt x="19002" y="26589"/>
                    <a:pt x="19154" y="25027"/>
                    <a:pt x="19225" y="23528"/>
                  </a:cubicBezTo>
                  <a:cubicBezTo>
                    <a:pt x="19511" y="17620"/>
                    <a:pt x="18850" y="11702"/>
                    <a:pt x="17270" y="5999"/>
                  </a:cubicBezTo>
                  <a:cubicBezTo>
                    <a:pt x="16922" y="4741"/>
                    <a:pt x="16503" y="3447"/>
                    <a:pt x="15593" y="2510"/>
                  </a:cubicBezTo>
                  <a:cubicBezTo>
                    <a:pt x="14102" y="967"/>
                    <a:pt x="12001" y="1"/>
                    <a:pt x="9871" y="1"/>
                  </a:cubicBezTo>
                  <a:close/>
                </a:path>
              </a:pathLst>
            </a:custGeom>
            <a:solidFill>
              <a:srgbClr val="F8C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41"/>
            <p:cNvSpPr/>
            <p:nvPr/>
          </p:nvSpPr>
          <p:spPr>
            <a:xfrm>
              <a:off x="2476034" y="2543951"/>
              <a:ext cx="246794" cy="420599"/>
            </a:xfrm>
            <a:custGeom>
              <a:avLst/>
              <a:gdLst/>
              <a:ahLst/>
              <a:cxnLst/>
              <a:rect l="l" t="t" r="r" b="b"/>
              <a:pathLst>
                <a:path w="18110" h="30864" extrusionOk="0">
                  <a:moveTo>
                    <a:pt x="10220" y="1"/>
                  </a:moveTo>
                  <a:lnTo>
                    <a:pt x="10220" y="1"/>
                  </a:lnTo>
                  <a:cubicBezTo>
                    <a:pt x="11951" y="4249"/>
                    <a:pt x="12933" y="8765"/>
                    <a:pt x="13121" y="13344"/>
                  </a:cubicBezTo>
                  <a:cubicBezTo>
                    <a:pt x="13210" y="15423"/>
                    <a:pt x="13129" y="17539"/>
                    <a:pt x="12523" y="19520"/>
                  </a:cubicBezTo>
                  <a:cubicBezTo>
                    <a:pt x="11916" y="21501"/>
                    <a:pt x="10747" y="23376"/>
                    <a:pt x="9006" y="24509"/>
                  </a:cubicBezTo>
                  <a:cubicBezTo>
                    <a:pt x="7498" y="25500"/>
                    <a:pt x="5668" y="25874"/>
                    <a:pt x="3928" y="26374"/>
                  </a:cubicBezTo>
                  <a:cubicBezTo>
                    <a:pt x="2598" y="26758"/>
                    <a:pt x="1286" y="27222"/>
                    <a:pt x="1" y="27767"/>
                  </a:cubicBezTo>
                  <a:cubicBezTo>
                    <a:pt x="1009" y="29257"/>
                    <a:pt x="3000" y="30319"/>
                    <a:pt x="4758" y="30542"/>
                  </a:cubicBezTo>
                  <a:cubicBezTo>
                    <a:pt x="6058" y="30711"/>
                    <a:pt x="7488" y="30863"/>
                    <a:pt x="8890" y="30863"/>
                  </a:cubicBezTo>
                  <a:cubicBezTo>
                    <a:pt x="9787" y="30863"/>
                    <a:pt x="10673" y="30801"/>
                    <a:pt x="11505" y="30640"/>
                  </a:cubicBezTo>
                  <a:cubicBezTo>
                    <a:pt x="13558" y="30239"/>
                    <a:pt x="15682" y="29400"/>
                    <a:pt x="16798" y="27633"/>
                  </a:cubicBezTo>
                  <a:cubicBezTo>
                    <a:pt x="17601" y="26374"/>
                    <a:pt x="17753" y="24812"/>
                    <a:pt x="17824" y="23313"/>
                  </a:cubicBezTo>
                  <a:cubicBezTo>
                    <a:pt x="18110" y="17405"/>
                    <a:pt x="17449" y="11487"/>
                    <a:pt x="15869" y="5775"/>
                  </a:cubicBezTo>
                  <a:cubicBezTo>
                    <a:pt x="15521" y="4526"/>
                    <a:pt x="15093" y="3232"/>
                    <a:pt x="14192" y="2295"/>
                  </a:cubicBezTo>
                  <a:cubicBezTo>
                    <a:pt x="13103" y="1179"/>
                    <a:pt x="11728" y="385"/>
                    <a:pt x="1022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41"/>
            <p:cNvSpPr/>
            <p:nvPr/>
          </p:nvSpPr>
          <p:spPr>
            <a:xfrm>
              <a:off x="2502181" y="2650119"/>
              <a:ext cx="161922" cy="514970"/>
            </a:xfrm>
            <a:custGeom>
              <a:avLst/>
              <a:gdLst/>
              <a:ahLst/>
              <a:cxnLst/>
              <a:rect l="l" t="t" r="r" b="b"/>
              <a:pathLst>
                <a:path w="11882" h="37789" extrusionOk="0">
                  <a:moveTo>
                    <a:pt x="1542" y="0"/>
                  </a:moveTo>
                  <a:cubicBezTo>
                    <a:pt x="1241" y="0"/>
                    <a:pt x="938" y="206"/>
                    <a:pt x="947" y="607"/>
                  </a:cubicBezTo>
                  <a:lnTo>
                    <a:pt x="947" y="6516"/>
                  </a:lnTo>
                  <a:cubicBezTo>
                    <a:pt x="947" y="7248"/>
                    <a:pt x="1438" y="7881"/>
                    <a:pt x="2143" y="8069"/>
                  </a:cubicBezTo>
                  <a:lnTo>
                    <a:pt x="5713" y="9024"/>
                  </a:lnTo>
                  <a:lnTo>
                    <a:pt x="5552" y="16610"/>
                  </a:lnTo>
                  <a:lnTo>
                    <a:pt x="2794" y="16592"/>
                  </a:lnTo>
                  <a:cubicBezTo>
                    <a:pt x="2152" y="16592"/>
                    <a:pt x="1634" y="16065"/>
                    <a:pt x="1643" y="15423"/>
                  </a:cubicBezTo>
                  <a:lnTo>
                    <a:pt x="1688" y="12014"/>
                  </a:lnTo>
                  <a:cubicBezTo>
                    <a:pt x="1643" y="11639"/>
                    <a:pt x="1353" y="11453"/>
                    <a:pt x="1063" y="11453"/>
                  </a:cubicBezTo>
                  <a:cubicBezTo>
                    <a:pt x="766" y="11453"/>
                    <a:pt x="470" y="11648"/>
                    <a:pt x="438" y="12031"/>
                  </a:cubicBezTo>
                  <a:lnTo>
                    <a:pt x="54" y="16967"/>
                  </a:lnTo>
                  <a:cubicBezTo>
                    <a:pt x="1" y="17538"/>
                    <a:pt x="376" y="18047"/>
                    <a:pt x="920" y="18190"/>
                  </a:cubicBezTo>
                  <a:lnTo>
                    <a:pt x="5498" y="19305"/>
                  </a:lnTo>
                  <a:lnTo>
                    <a:pt x="5141" y="36798"/>
                  </a:lnTo>
                  <a:cubicBezTo>
                    <a:pt x="5124" y="37343"/>
                    <a:pt x="5561" y="37789"/>
                    <a:pt x="6105" y="37789"/>
                  </a:cubicBezTo>
                  <a:lnTo>
                    <a:pt x="6748" y="37789"/>
                  </a:lnTo>
                  <a:cubicBezTo>
                    <a:pt x="7292" y="37789"/>
                    <a:pt x="7730" y="37343"/>
                    <a:pt x="7712" y="36798"/>
                  </a:cubicBezTo>
                  <a:lnTo>
                    <a:pt x="7230" y="13165"/>
                  </a:lnTo>
                  <a:lnTo>
                    <a:pt x="10318" y="12326"/>
                  </a:lnTo>
                  <a:cubicBezTo>
                    <a:pt x="11005" y="12138"/>
                    <a:pt x="11496" y="11532"/>
                    <a:pt x="11541" y="10818"/>
                  </a:cubicBezTo>
                  <a:lnTo>
                    <a:pt x="11862" y="5579"/>
                  </a:lnTo>
                  <a:cubicBezTo>
                    <a:pt x="11881" y="5170"/>
                    <a:pt x="11569" y="4950"/>
                    <a:pt x="11259" y="4950"/>
                  </a:cubicBezTo>
                  <a:cubicBezTo>
                    <a:pt x="10993" y="4950"/>
                    <a:pt x="10729" y="5112"/>
                    <a:pt x="10675" y="5454"/>
                  </a:cubicBezTo>
                  <a:lnTo>
                    <a:pt x="10193" y="8899"/>
                  </a:lnTo>
                  <a:cubicBezTo>
                    <a:pt x="10095" y="9559"/>
                    <a:pt x="9613" y="10104"/>
                    <a:pt x="8961" y="10273"/>
                  </a:cubicBezTo>
                  <a:lnTo>
                    <a:pt x="7176" y="10737"/>
                  </a:lnTo>
                  <a:lnTo>
                    <a:pt x="6980" y="1116"/>
                  </a:lnTo>
                  <a:cubicBezTo>
                    <a:pt x="6940" y="786"/>
                    <a:pt x="6683" y="621"/>
                    <a:pt x="6427" y="621"/>
                  </a:cubicBezTo>
                  <a:cubicBezTo>
                    <a:pt x="6170" y="621"/>
                    <a:pt x="5913" y="786"/>
                    <a:pt x="5873" y="1116"/>
                  </a:cubicBezTo>
                  <a:lnTo>
                    <a:pt x="5757" y="6873"/>
                  </a:lnTo>
                  <a:lnTo>
                    <a:pt x="3606" y="6293"/>
                  </a:lnTo>
                  <a:cubicBezTo>
                    <a:pt x="2937" y="6114"/>
                    <a:pt x="2464" y="5525"/>
                    <a:pt x="2419" y="4838"/>
                  </a:cubicBezTo>
                  <a:lnTo>
                    <a:pt x="2125" y="572"/>
                  </a:lnTo>
                  <a:cubicBezTo>
                    <a:pt x="2116" y="188"/>
                    <a:pt x="1830" y="0"/>
                    <a:pt x="1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41"/>
            <p:cNvSpPr/>
            <p:nvPr/>
          </p:nvSpPr>
          <p:spPr>
            <a:xfrm>
              <a:off x="2490273" y="2617146"/>
              <a:ext cx="108979" cy="267917"/>
            </a:xfrm>
            <a:custGeom>
              <a:avLst/>
              <a:gdLst/>
              <a:ahLst/>
              <a:cxnLst/>
              <a:rect l="l" t="t" r="r" b="b"/>
              <a:pathLst>
                <a:path w="7997" h="19660" extrusionOk="0">
                  <a:moveTo>
                    <a:pt x="4903" y="0"/>
                  </a:moveTo>
                  <a:cubicBezTo>
                    <a:pt x="4229" y="0"/>
                    <a:pt x="3516" y="302"/>
                    <a:pt x="2856" y="1010"/>
                  </a:cubicBezTo>
                  <a:cubicBezTo>
                    <a:pt x="2151" y="1760"/>
                    <a:pt x="1767" y="2760"/>
                    <a:pt x="1446" y="3741"/>
                  </a:cubicBezTo>
                  <a:cubicBezTo>
                    <a:pt x="375" y="7124"/>
                    <a:pt x="0" y="10685"/>
                    <a:pt x="357" y="14219"/>
                  </a:cubicBezTo>
                  <a:cubicBezTo>
                    <a:pt x="482" y="15487"/>
                    <a:pt x="714" y="16763"/>
                    <a:pt x="1232" y="17932"/>
                  </a:cubicBezTo>
                  <a:cubicBezTo>
                    <a:pt x="1608" y="18779"/>
                    <a:pt x="2321" y="19660"/>
                    <a:pt x="3229" y="19660"/>
                  </a:cubicBezTo>
                  <a:cubicBezTo>
                    <a:pt x="3268" y="19660"/>
                    <a:pt x="3307" y="19658"/>
                    <a:pt x="3347" y="19655"/>
                  </a:cubicBezTo>
                  <a:cubicBezTo>
                    <a:pt x="3990" y="19601"/>
                    <a:pt x="4516" y="19110"/>
                    <a:pt x="4802" y="18539"/>
                  </a:cubicBezTo>
                  <a:cubicBezTo>
                    <a:pt x="5078" y="17968"/>
                    <a:pt x="5159" y="17325"/>
                    <a:pt x="5230" y="16692"/>
                  </a:cubicBezTo>
                  <a:cubicBezTo>
                    <a:pt x="5498" y="14496"/>
                    <a:pt x="5766" y="12300"/>
                    <a:pt x="6346" y="10176"/>
                  </a:cubicBezTo>
                  <a:cubicBezTo>
                    <a:pt x="6979" y="7847"/>
                    <a:pt x="7997" y="5535"/>
                    <a:pt x="7774" y="3143"/>
                  </a:cubicBezTo>
                  <a:cubicBezTo>
                    <a:pt x="7615" y="1395"/>
                    <a:pt x="6351" y="0"/>
                    <a:pt x="4903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41"/>
            <p:cNvSpPr/>
            <p:nvPr/>
          </p:nvSpPr>
          <p:spPr>
            <a:xfrm>
              <a:off x="5657851" y="1496339"/>
              <a:ext cx="427269" cy="395478"/>
            </a:xfrm>
            <a:custGeom>
              <a:avLst/>
              <a:gdLst/>
              <a:ahLst/>
              <a:cxnLst/>
              <a:rect l="l" t="t" r="r" b="b"/>
              <a:pathLst>
                <a:path w="28695" h="26560" extrusionOk="0">
                  <a:moveTo>
                    <a:pt x="13526" y="0"/>
                  </a:moveTo>
                  <a:cubicBezTo>
                    <a:pt x="9494" y="0"/>
                    <a:pt x="5541" y="1547"/>
                    <a:pt x="3285" y="5073"/>
                  </a:cubicBezTo>
                  <a:cubicBezTo>
                    <a:pt x="1750" y="7447"/>
                    <a:pt x="955" y="10232"/>
                    <a:pt x="482" y="13017"/>
                  </a:cubicBezTo>
                  <a:cubicBezTo>
                    <a:pt x="197" y="14686"/>
                    <a:pt x="0" y="16381"/>
                    <a:pt x="197" y="18068"/>
                  </a:cubicBezTo>
                  <a:cubicBezTo>
                    <a:pt x="384" y="19746"/>
                    <a:pt x="973" y="21415"/>
                    <a:pt x="2089" y="22682"/>
                  </a:cubicBezTo>
                  <a:cubicBezTo>
                    <a:pt x="3419" y="24200"/>
                    <a:pt x="5364" y="25039"/>
                    <a:pt x="7292" y="25654"/>
                  </a:cubicBezTo>
                  <a:cubicBezTo>
                    <a:pt x="9399" y="26326"/>
                    <a:pt x="11595" y="26559"/>
                    <a:pt x="13792" y="26559"/>
                  </a:cubicBezTo>
                  <a:cubicBezTo>
                    <a:pt x="14805" y="26559"/>
                    <a:pt x="15818" y="26510"/>
                    <a:pt x="16824" y="26431"/>
                  </a:cubicBezTo>
                  <a:cubicBezTo>
                    <a:pt x="18359" y="26324"/>
                    <a:pt x="19930" y="26127"/>
                    <a:pt x="21402" y="25654"/>
                  </a:cubicBezTo>
                  <a:cubicBezTo>
                    <a:pt x="23330" y="25039"/>
                    <a:pt x="25276" y="24209"/>
                    <a:pt x="26606" y="22682"/>
                  </a:cubicBezTo>
                  <a:cubicBezTo>
                    <a:pt x="27721" y="21415"/>
                    <a:pt x="28310" y="19746"/>
                    <a:pt x="28507" y="18068"/>
                  </a:cubicBezTo>
                  <a:cubicBezTo>
                    <a:pt x="28694" y="16390"/>
                    <a:pt x="28507" y="14686"/>
                    <a:pt x="28221" y="13017"/>
                  </a:cubicBezTo>
                  <a:cubicBezTo>
                    <a:pt x="27739" y="10232"/>
                    <a:pt x="26954" y="7447"/>
                    <a:pt x="25419" y="5073"/>
                  </a:cubicBezTo>
                  <a:cubicBezTo>
                    <a:pt x="23163" y="1547"/>
                    <a:pt x="19209" y="0"/>
                    <a:pt x="15177" y="0"/>
                  </a:cubicBezTo>
                  <a:cubicBezTo>
                    <a:pt x="14902" y="0"/>
                    <a:pt x="14627" y="8"/>
                    <a:pt x="14352" y="22"/>
                  </a:cubicBezTo>
                  <a:cubicBezTo>
                    <a:pt x="14077" y="8"/>
                    <a:pt x="13801" y="0"/>
                    <a:pt x="135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41"/>
            <p:cNvSpPr/>
            <p:nvPr/>
          </p:nvSpPr>
          <p:spPr>
            <a:xfrm>
              <a:off x="5770011" y="1593547"/>
              <a:ext cx="199496" cy="538765"/>
            </a:xfrm>
            <a:custGeom>
              <a:avLst/>
              <a:gdLst/>
              <a:ahLst/>
              <a:cxnLst/>
              <a:rect l="l" t="t" r="r" b="b"/>
              <a:pathLst>
                <a:path w="13398" h="36183" extrusionOk="0">
                  <a:moveTo>
                    <a:pt x="7203" y="0"/>
                  </a:moveTo>
                  <a:cubicBezTo>
                    <a:pt x="6918" y="9"/>
                    <a:pt x="6677" y="241"/>
                    <a:pt x="6668" y="536"/>
                  </a:cubicBezTo>
                  <a:lnTo>
                    <a:pt x="6498" y="8693"/>
                  </a:lnTo>
                  <a:lnTo>
                    <a:pt x="3062" y="7685"/>
                  </a:lnTo>
                  <a:cubicBezTo>
                    <a:pt x="2268" y="7408"/>
                    <a:pt x="1723" y="6685"/>
                    <a:pt x="1661" y="5855"/>
                  </a:cubicBezTo>
                  <a:lnTo>
                    <a:pt x="1366" y="1866"/>
                  </a:lnTo>
                  <a:cubicBezTo>
                    <a:pt x="1340" y="1535"/>
                    <a:pt x="1090" y="1276"/>
                    <a:pt x="768" y="1232"/>
                  </a:cubicBezTo>
                  <a:cubicBezTo>
                    <a:pt x="738" y="1228"/>
                    <a:pt x="708" y="1226"/>
                    <a:pt x="679" y="1226"/>
                  </a:cubicBezTo>
                  <a:cubicBezTo>
                    <a:pt x="307" y="1226"/>
                    <a:pt x="1" y="1530"/>
                    <a:pt x="1" y="1910"/>
                  </a:cubicBezTo>
                  <a:lnTo>
                    <a:pt x="1" y="7265"/>
                  </a:lnTo>
                  <a:cubicBezTo>
                    <a:pt x="1" y="8113"/>
                    <a:pt x="501" y="8872"/>
                    <a:pt x="1277" y="9202"/>
                  </a:cubicBezTo>
                  <a:lnTo>
                    <a:pt x="6436" y="11344"/>
                  </a:lnTo>
                  <a:lnTo>
                    <a:pt x="5954" y="35218"/>
                  </a:lnTo>
                  <a:cubicBezTo>
                    <a:pt x="5936" y="35745"/>
                    <a:pt x="6364" y="36182"/>
                    <a:pt x="6891" y="36182"/>
                  </a:cubicBezTo>
                  <a:lnTo>
                    <a:pt x="7507" y="36182"/>
                  </a:lnTo>
                  <a:cubicBezTo>
                    <a:pt x="8042" y="36182"/>
                    <a:pt x="8462" y="35745"/>
                    <a:pt x="8453" y="35218"/>
                  </a:cubicBezTo>
                  <a:lnTo>
                    <a:pt x="8042" y="15244"/>
                  </a:lnTo>
                  <a:lnTo>
                    <a:pt x="11934" y="14673"/>
                  </a:lnTo>
                  <a:cubicBezTo>
                    <a:pt x="12773" y="14557"/>
                    <a:pt x="13397" y="13834"/>
                    <a:pt x="13397" y="12977"/>
                  </a:cubicBezTo>
                  <a:lnTo>
                    <a:pt x="13397" y="6578"/>
                  </a:lnTo>
                  <a:cubicBezTo>
                    <a:pt x="13397" y="6132"/>
                    <a:pt x="13049" y="5766"/>
                    <a:pt x="12612" y="5748"/>
                  </a:cubicBezTo>
                  <a:cubicBezTo>
                    <a:pt x="12601" y="5747"/>
                    <a:pt x="12589" y="5747"/>
                    <a:pt x="12578" y="5747"/>
                  </a:cubicBezTo>
                  <a:cubicBezTo>
                    <a:pt x="12147" y="5747"/>
                    <a:pt x="11790" y="6080"/>
                    <a:pt x="11755" y="6507"/>
                  </a:cubicBezTo>
                  <a:lnTo>
                    <a:pt x="11648" y="11264"/>
                  </a:lnTo>
                  <a:cubicBezTo>
                    <a:pt x="11577" y="12150"/>
                    <a:pt x="10836" y="12843"/>
                    <a:pt x="9943" y="12843"/>
                  </a:cubicBezTo>
                  <a:cubicBezTo>
                    <a:pt x="9937" y="12843"/>
                    <a:pt x="9931" y="12843"/>
                    <a:pt x="9926" y="12843"/>
                  </a:cubicBezTo>
                  <a:lnTo>
                    <a:pt x="7998" y="12834"/>
                  </a:lnTo>
                  <a:lnTo>
                    <a:pt x="7748" y="536"/>
                  </a:lnTo>
                  <a:cubicBezTo>
                    <a:pt x="7739" y="241"/>
                    <a:pt x="7498" y="9"/>
                    <a:pt x="7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41"/>
            <p:cNvSpPr/>
            <p:nvPr/>
          </p:nvSpPr>
          <p:spPr>
            <a:xfrm>
              <a:off x="5657985" y="1536529"/>
              <a:ext cx="162405" cy="344212"/>
            </a:xfrm>
            <a:custGeom>
              <a:avLst/>
              <a:gdLst/>
              <a:ahLst/>
              <a:cxnLst/>
              <a:rect l="l" t="t" r="r" b="b"/>
              <a:pathLst>
                <a:path w="10907" h="23117" extrusionOk="0">
                  <a:moveTo>
                    <a:pt x="5364" y="0"/>
                  </a:moveTo>
                  <a:cubicBezTo>
                    <a:pt x="4552" y="679"/>
                    <a:pt x="3847" y="1482"/>
                    <a:pt x="3276" y="2374"/>
                  </a:cubicBezTo>
                  <a:cubicBezTo>
                    <a:pt x="1741" y="4748"/>
                    <a:pt x="955" y="7533"/>
                    <a:pt x="464" y="10318"/>
                  </a:cubicBezTo>
                  <a:cubicBezTo>
                    <a:pt x="179" y="11987"/>
                    <a:pt x="0" y="13691"/>
                    <a:pt x="188" y="15369"/>
                  </a:cubicBezTo>
                  <a:cubicBezTo>
                    <a:pt x="214" y="15619"/>
                    <a:pt x="259" y="15869"/>
                    <a:pt x="304" y="16128"/>
                  </a:cubicBezTo>
                  <a:cubicBezTo>
                    <a:pt x="509" y="16779"/>
                    <a:pt x="732" y="17431"/>
                    <a:pt x="982" y="18073"/>
                  </a:cubicBezTo>
                  <a:cubicBezTo>
                    <a:pt x="1107" y="18377"/>
                    <a:pt x="1232" y="18689"/>
                    <a:pt x="1366" y="18993"/>
                  </a:cubicBezTo>
                  <a:cubicBezTo>
                    <a:pt x="1571" y="19341"/>
                    <a:pt x="1812" y="19680"/>
                    <a:pt x="2080" y="19983"/>
                  </a:cubicBezTo>
                  <a:cubicBezTo>
                    <a:pt x="3410" y="21501"/>
                    <a:pt x="5355" y="22340"/>
                    <a:pt x="7283" y="22955"/>
                  </a:cubicBezTo>
                  <a:cubicBezTo>
                    <a:pt x="7461" y="23009"/>
                    <a:pt x="7640" y="23063"/>
                    <a:pt x="7818" y="23116"/>
                  </a:cubicBezTo>
                  <a:cubicBezTo>
                    <a:pt x="10907" y="15485"/>
                    <a:pt x="9987" y="6819"/>
                    <a:pt x="5364" y="0"/>
                  </a:cubicBezTo>
                  <a:close/>
                </a:path>
              </a:pathLst>
            </a:custGeom>
            <a:gradFill>
              <a:gsLst>
                <a:gs pos="0">
                  <a:srgbClr val="FFC83A">
                    <a:alpha val="0"/>
                  </a:srgbClr>
                </a:gs>
                <a:gs pos="100000">
                  <a:srgbClr val="FFC83A">
                    <a:alpha val="43529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1"/>
            <p:cNvSpPr/>
            <p:nvPr/>
          </p:nvSpPr>
          <p:spPr>
            <a:xfrm>
              <a:off x="5873816" y="1532702"/>
              <a:ext cx="179290" cy="277371"/>
            </a:xfrm>
            <a:custGeom>
              <a:avLst/>
              <a:gdLst/>
              <a:ahLst/>
              <a:cxnLst/>
              <a:rect l="l" t="t" r="r" b="b"/>
              <a:pathLst>
                <a:path w="12041" h="18628" extrusionOk="0">
                  <a:moveTo>
                    <a:pt x="3091" y="1"/>
                  </a:moveTo>
                  <a:cubicBezTo>
                    <a:pt x="2196" y="1"/>
                    <a:pt x="1370" y="346"/>
                    <a:pt x="732" y="1212"/>
                  </a:cubicBezTo>
                  <a:cubicBezTo>
                    <a:pt x="36" y="2158"/>
                    <a:pt x="0" y="3461"/>
                    <a:pt x="304" y="4595"/>
                  </a:cubicBezTo>
                  <a:cubicBezTo>
                    <a:pt x="616" y="5728"/>
                    <a:pt x="1223" y="6755"/>
                    <a:pt x="1759" y="7808"/>
                  </a:cubicBezTo>
                  <a:cubicBezTo>
                    <a:pt x="2553" y="9388"/>
                    <a:pt x="3178" y="11048"/>
                    <a:pt x="3624" y="12761"/>
                  </a:cubicBezTo>
                  <a:cubicBezTo>
                    <a:pt x="3927" y="13948"/>
                    <a:pt x="4150" y="15162"/>
                    <a:pt x="4686" y="16260"/>
                  </a:cubicBezTo>
                  <a:cubicBezTo>
                    <a:pt x="5230" y="17349"/>
                    <a:pt x="6159" y="18330"/>
                    <a:pt x="7355" y="18571"/>
                  </a:cubicBezTo>
                  <a:cubicBezTo>
                    <a:pt x="7542" y="18609"/>
                    <a:pt x="7730" y="18627"/>
                    <a:pt x="7916" y="18627"/>
                  </a:cubicBezTo>
                  <a:cubicBezTo>
                    <a:pt x="9268" y="18627"/>
                    <a:pt x="10560" y="17681"/>
                    <a:pt x="11219" y="16465"/>
                  </a:cubicBezTo>
                  <a:cubicBezTo>
                    <a:pt x="11960" y="15082"/>
                    <a:pt x="12040" y="13440"/>
                    <a:pt x="11951" y="11869"/>
                  </a:cubicBezTo>
                  <a:cubicBezTo>
                    <a:pt x="11790" y="9165"/>
                    <a:pt x="11139" y="6407"/>
                    <a:pt x="9604" y="4167"/>
                  </a:cubicBezTo>
                  <a:cubicBezTo>
                    <a:pt x="8537" y="2609"/>
                    <a:pt x="5551" y="1"/>
                    <a:pt x="309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41"/>
            <p:cNvSpPr/>
            <p:nvPr/>
          </p:nvSpPr>
          <p:spPr>
            <a:xfrm>
              <a:off x="5897031" y="3365717"/>
              <a:ext cx="225198" cy="277452"/>
            </a:xfrm>
            <a:custGeom>
              <a:avLst/>
              <a:gdLst/>
              <a:ahLst/>
              <a:cxnLst/>
              <a:rect l="l" t="t" r="r" b="b"/>
              <a:pathLst>
                <a:path w="18708" h="23049" extrusionOk="0">
                  <a:moveTo>
                    <a:pt x="11637" y="0"/>
                  </a:moveTo>
                  <a:cubicBezTo>
                    <a:pt x="10962" y="0"/>
                    <a:pt x="10510" y="788"/>
                    <a:pt x="10273" y="1463"/>
                  </a:cubicBezTo>
                  <a:cubicBezTo>
                    <a:pt x="9292" y="4239"/>
                    <a:pt x="8631" y="7121"/>
                    <a:pt x="8301" y="10049"/>
                  </a:cubicBezTo>
                  <a:cubicBezTo>
                    <a:pt x="8337" y="8817"/>
                    <a:pt x="8239" y="7586"/>
                    <a:pt x="8015" y="6372"/>
                  </a:cubicBezTo>
                  <a:cubicBezTo>
                    <a:pt x="7873" y="5613"/>
                    <a:pt x="7560" y="4739"/>
                    <a:pt x="6811" y="4560"/>
                  </a:cubicBezTo>
                  <a:cubicBezTo>
                    <a:pt x="6731" y="4542"/>
                    <a:pt x="6650" y="4533"/>
                    <a:pt x="6570" y="4533"/>
                  </a:cubicBezTo>
                  <a:cubicBezTo>
                    <a:pt x="6145" y="4533"/>
                    <a:pt x="5724" y="4776"/>
                    <a:pt x="5454" y="5113"/>
                  </a:cubicBezTo>
                  <a:cubicBezTo>
                    <a:pt x="5133" y="5524"/>
                    <a:pt x="4972" y="6033"/>
                    <a:pt x="4865" y="6532"/>
                  </a:cubicBezTo>
                  <a:cubicBezTo>
                    <a:pt x="4347" y="8889"/>
                    <a:pt x="4508" y="11343"/>
                    <a:pt x="5347" y="13610"/>
                  </a:cubicBezTo>
                  <a:cubicBezTo>
                    <a:pt x="4865" y="12682"/>
                    <a:pt x="4187" y="11861"/>
                    <a:pt x="3366" y="11227"/>
                  </a:cubicBezTo>
                  <a:cubicBezTo>
                    <a:pt x="3035" y="10968"/>
                    <a:pt x="2652" y="10727"/>
                    <a:pt x="2232" y="10727"/>
                  </a:cubicBezTo>
                  <a:cubicBezTo>
                    <a:pt x="2224" y="10727"/>
                    <a:pt x="2215" y="10727"/>
                    <a:pt x="2207" y="10727"/>
                  </a:cubicBezTo>
                  <a:cubicBezTo>
                    <a:pt x="1382" y="10727"/>
                    <a:pt x="811" y="11592"/>
                    <a:pt x="599" y="12396"/>
                  </a:cubicBezTo>
                  <a:cubicBezTo>
                    <a:pt x="1" y="14645"/>
                    <a:pt x="849" y="17073"/>
                    <a:pt x="2277" y="18902"/>
                  </a:cubicBezTo>
                  <a:cubicBezTo>
                    <a:pt x="3458" y="20423"/>
                    <a:pt x="5794" y="23049"/>
                    <a:pt x="7971" y="23049"/>
                  </a:cubicBezTo>
                  <a:cubicBezTo>
                    <a:pt x="8260" y="23049"/>
                    <a:pt x="8547" y="23002"/>
                    <a:pt x="8828" y="22901"/>
                  </a:cubicBezTo>
                  <a:cubicBezTo>
                    <a:pt x="11353" y="21999"/>
                    <a:pt x="13683" y="20384"/>
                    <a:pt x="15521" y="18429"/>
                  </a:cubicBezTo>
                  <a:cubicBezTo>
                    <a:pt x="16539" y="17332"/>
                    <a:pt x="17413" y="16118"/>
                    <a:pt x="18127" y="14797"/>
                  </a:cubicBezTo>
                  <a:cubicBezTo>
                    <a:pt x="18386" y="14315"/>
                    <a:pt x="18618" y="13806"/>
                    <a:pt x="18663" y="13262"/>
                  </a:cubicBezTo>
                  <a:cubicBezTo>
                    <a:pt x="18708" y="12717"/>
                    <a:pt x="18520" y="12128"/>
                    <a:pt x="18074" y="11816"/>
                  </a:cubicBezTo>
                  <a:cubicBezTo>
                    <a:pt x="17835" y="11650"/>
                    <a:pt x="17563" y="11583"/>
                    <a:pt x="17280" y="11583"/>
                  </a:cubicBezTo>
                  <a:cubicBezTo>
                    <a:pt x="16772" y="11583"/>
                    <a:pt x="16227" y="11798"/>
                    <a:pt x="15762" y="12039"/>
                  </a:cubicBezTo>
                  <a:cubicBezTo>
                    <a:pt x="14415" y="12744"/>
                    <a:pt x="13165" y="13646"/>
                    <a:pt x="12067" y="14699"/>
                  </a:cubicBezTo>
                  <a:cubicBezTo>
                    <a:pt x="13540" y="12869"/>
                    <a:pt x="14674" y="10799"/>
                    <a:pt x="15414" y="8567"/>
                  </a:cubicBezTo>
                  <a:cubicBezTo>
                    <a:pt x="15620" y="7943"/>
                    <a:pt x="15789" y="7273"/>
                    <a:pt x="15637" y="6648"/>
                  </a:cubicBezTo>
                  <a:cubicBezTo>
                    <a:pt x="15496" y="6059"/>
                    <a:pt x="14977" y="5524"/>
                    <a:pt x="14380" y="5524"/>
                  </a:cubicBezTo>
                  <a:cubicBezTo>
                    <a:pt x="14336" y="5524"/>
                    <a:pt x="14291" y="5527"/>
                    <a:pt x="14245" y="5533"/>
                  </a:cubicBezTo>
                  <a:cubicBezTo>
                    <a:pt x="13594" y="5622"/>
                    <a:pt x="13210" y="6274"/>
                    <a:pt x="12906" y="6854"/>
                  </a:cubicBezTo>
                  <a:lnTo>
                    <a:pt x="11121" y="10370"/>
                  </a:lnTo>
                  <a:cubicBezTo>
                    <a:pt x="11612" y="7684"/>
                    <a:pt x="12103" y="4997"/>
                    <a:pt x="12585" y="2302"/>
                  </a:cubicBezTo>
                  <a:cubicBezTo>
                    <a:pt x="12674" y="1856"/>
                    <a:pt x="12746" y="1392"/>
                    <a:pt x="12648" y="945"/>
                  </a:cubicBezTo>
                  <a:cubicBezTo>
                    <a:pt x="12549" y="490"/>
                    <a:pt x="12210" y="71"/>
                    <a:pt x="11755" y="8"/>
                  </a:cubicBezTo>
                  <a:cubicBezTo>
                    <a:pt x="11715" y="3"/>
                    <a:pt x="11676" y="0"/>
                    <a:pt x="11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41"/>
            <p:cNvSpPr/>
            <p:nvPr/>
          </p:nvSpPr>
          <p:spPr>
            <a:xfrm>
              <a:off x="5924009" y="3393044"/>
              <a:ext cx="181032" cy="250175"/>
            </a:xfrm>
            <a:custGeom>
              <a:avLst/>
              <a:gdLst/>
              <a:ahLst/>
              <a:cxnLst/>
              <a:rect l="l" t="t" r="r" b="b"/>
              <a:pathLst>
                <a:path w="15039" h="20783" extrusionOk="0">
                  <a:moveTo>
                    <a:pt x="9031" y="1"/>
                  </a:moveTo>
                  <a:cubicBezTo>
                    <a:pt x="8970" y="1"/>
                    <a:pt x="8910" y="38"/>
                    <a:pt x="8898" y="121"/>
                  </a:cubicBezTo>
                  <a:lnTo>
                    <a:pt x="6203" y="12991"/>
                  </a:lnTo>
                  <a:cubicBezTo>
                    <a:pt x="5730" y="12572"/>
                    <a:pt x="5346" y="11947"/>
                    <a:pt x="5096" y="11197"/>
                  </a:cubicBezTo>
                  <a:cubicBezTo>
                    <a:pt x="4855" y="10447"/>
                    <a:pt x="4775" y="9644"/>
                    <a:pt x="4686" y="8868"/>
                  </a:cubicBezTo>
                  <a:lnTo>
                    <a:pt x="4177" y="4066"/>
                  </a:lnTo>
                  <a:cubicBezTo>
                    <a:pt x="4169" y="3980"/>
                    <a:pt x="4108" y="3941"/>
                    <a:pt x="4047" y="3941"/>
                  </a:cubicBezTo>
                  <a:cubicBezTo>
                    <a:pt x="3974" y="3941"/>
                    <a:pt x="3899" y="3996"/>
                    <a:pt x="3909" y="4093"/>
                  </a:cubicBezTo>
                  <a:lnTo>
                    <a:pt x="4418" y="8895"/>
                  </a:lnTo>
                  <a:cubicBezTo>
                    <a:pt x="4507" y="9689"/>
                    <a:pt x="4587" y="10501"/>
                    <a:pt x="4837" y="11277"/>
                  </a:cubicBezTo>
                  <a:cubicBezTo>
                    <a:pt x="5114" y="12134"/>
                    <a:pt x="5578" y="12839"/>
                    <a:pt x="6140" y="13286"/>
                  </a:cubicBezTo>
                  <a:lnTo>
                    <a:pt x="6087" y="13527"/>
                  </a:lnTo>
                  <a:cubicBezTo>
                    <a:pt x="5783" y="14981"/>
                    <a:pt x="5471" y="16481"/>
                    <a:pt x="5346" y="17989"/>
                  </a:cubicBezTo>
                  <a:cubicBezTo>
                    <a:pt x="4418" y="17775"/>
                    <a:pt x="3508" y="17159"/>
                    <a:pt x="2776" y="16222"/>
                  </a:cubicBezTo>
                  <a:cubicBezTo>
                    <a:pt x="2062" y="15329"/>
                    <a:pt x="1562" y="14232"/>
                    <a:pt x="1125" y="13268"/>
                  </a:cubicBezTo>
                  <a:cubicBezTo>
                    <a:pt x="759" y="12465"/>
                    <a:pt x="348" y="11554"/>
                    <a:pt x="277" y="10608"/>
                  </a:cubicBezTo>
                  <a:cubicBezTo>
                    <a:pt x="268" y="10537"/>
                    <a:pt x="205" y="10483"/>
                    <a:pt x="125" y="10483"/>
                  </a:cubicBezTo>
                  <a:cubicBezTo>
                    <a:pt x="54" y="10492"/>
                    <a:pt x="0" y="10555"/>
                    <a:pt x="0" y="10626"/>
                  </a:cubicBezTo>
                  <a:cubicBezTo>
                    <a:pt x="71" y="11617"/>
                    <a:pt x="500" y="12545"/>
                    <a:pt x="875" y="13375"/>
                  </a:cubicBezTo>
                  <a:cubicBezTo>
                    <a:pt x="1321" y="14357"/>
                    <a:pt x="1830" y="15463"/>
                    <a:pt x="2561" y="16392"/>
                  </a:cubicBezTo>
                  <a:cubicBezTo>
                    <a:pt x="3347" y="17382"/>
                    <a:pt x="4329" y="18034"/>
                    <a:pt x="5328" y="18257"/>
                  </a:cubicBezTo>
                  <a:cubicBezTo>
                    <a:pt x="5301" y="18658"/>
                    <a:pt x="5293" y="19060"/>
                    <a:pt x="5301" y="19471"/>
                  </a:cubicBezTo>
                  <a:cubicBezTo>
                    <a:pt x="5310" y="19899"/>
                    <a:pt x="5337" y="20327"/>
                    <a:pt x="5391" y="20756"/>
                  </a:cubicBezTo>
                  <a:cubicBezTo>
                    <a:pt x="5489" y="20774"/>
                    <a:pt x="5578" y="20783"/>
                    <a:pt x="5667" y="20783"/>
                  </a:cubicBezTo>
                  <a:cubicBezTo>
                    <a:pt x="5614" y="20345"/>
                    <a:pt x="5578" y="19899"/>
                    <a:pt x="5569" y="19462"/>
                  </a:cubicBezTo>
                  <a:cubicBezTo>
                    <a:pt x="5560" y="18846"/>
                    <a:pt x="5596" y="18230"/>
                    <a:pt x="5658" y="17623"/>
                  </a:cubicBezTo>
                  <a:cubicBezTo>
                    <a:pt x="9675" y="16989"/>
                    <a:pt x="13147" y="14464"/>
                    <a:pt x="14985" y="10840"/>
                  </a:cubicBezTo>
                  <a:cubicBezTo>
                    <a:pt x="15039" y="10732"/>
                    <a:pt x="14948" y="10640"/>
                    <a:pt x="14858" y="10640"/>
                  </a:cubicBezTo>
                  <a:cubicBezTo>
                    <a:pt x="14814" y="10640"/>
                    <a:pt x="14770" y="10662"/>
                    <a:pt x="14744" y="10715"/>
                  </a:cubicBezTo>
                  <a:cubicBezTo>
                    <a:pt x="12950" y="14241"/>
                    <a:pt x="9585" y="16704"/>
                    <a:pt x="5685" y="17338"/>
                  </a:cubicBezTo>
                  <a:cubicBezTo>
                    <a:pt x="5837" y="16070"/>
                    <a:pt x="6096" y="14803"/>
                    <a:pt x="6355" y="13580"/>
                  </a:cubicBezTo>
                  <a:lnTo>
                    <a:pt x="6604" y="12366"/>
                  </a:lnTo>
                  <a:cubicBezTo>
                    <a:pt x="7988" y="11697"/>
                    <a:pt x="9282" y="10555"/>
                    <a:pt x="10264" y="9135"/>
                  </a:cubicBezTo>
                  <a:cubicBezTo>
                    <a:pt x="11192" y="7788"/>
                    <a:pt x="11879" y="6279"/>
                    <a:pt x="12540" y="4825"/>
                  </a:cubicBezTo>
                  <a:cubicBezTo>
                    <a:pt x="12569" y="4725"/>
                    <a:pt x="12486" y="4648"/>
                    <a:pt x="12403" y="4648"/>
                  </a:cubicBezTo>
                  <a:cubicBezTo>
                    <a:pt x="12360" y="4648"/>
                    <a:pt x="12317" y="4669"/>
                    <a:pt x="12290" y="4718"/>
                  </a:cubicBezTo>
                  <a:cubicBezTo>
                    <a:pt x="11629" y="6163"/>
                    <a:pt x="10933" y="7663"/>
                    <a:pt x="10032" y="8975"/>
                  </a:cubicBezTo>
                  <a:cubicBezTo>
                    <a:pt x="9139" y="10296"/>
                    <a:pt x="7943" y="11367"/>
                    <a:pt x="6685" y="12036"/>
                  </a:cubicBezTo>
                  <a:lnTo>
                    <a:pt x="9166" y="175"/>
                  </a:lnTo>
                  <a:cubicBezTo>
                    <a:pt x="9197" y="67"/>
                    <a:pt x="9113" y="1"/>
                    <a:pt x="9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1"/>
            <p:cNvSpPr/>
            <p:nvPr/>
          </p:nvSpPr>
          <p:spPr>
            <a:xfrm>
              <a:off x="5550857" y="3526212"/>
              <a:ext cx="641177" cy="290838"/>
            </a:xfrm>
            <a:custGeom>
              <a:avLst/>
              <a:gdLst/>
              <a:ahLst/>
              <a:cxnLst/>
              <a:rect l="l" t="t" r="r" b="b"/>
              <a:pathLst>
                <a:path w="53265" h="24161" extrusionOk="0">
                  <a:moveTo>
                    <a:pt x="38018" y="1"/>
                  </a:moveTo>
                  <a:cubicBezTo>
                    <a:pt x="37229" y="1"/>
                    <a:pt x="36456" y="282"/>
                    <a:pt x="35941" y="876"/>
                  </a:cubicBezTo>
                  <a:cubicBezTo>
                    <a:pt x="35192" y="1751"/>
                    <a:pt x="35174" y="2902"/>
                    <a:pt x="35459" y="4062"/>
                  </a:cubicBezTo>
                  <a:cubicBezTo>
                    <a:pt x="35192" y="3509"/>
                    <a:pt x="34844" y="3009"/>
                    <a:pt x="34424" y="2581"/>
                  </a:cubicBezTo>
                  <a:cubicBezTo>
                    <a:pt x="33739" y="1896"/>
                    <a:pt x="32767" y="1441"/>
                    <a:pt x="31824" y="1441"/>
                  </a:cubicBezTo>
                  <a:cubicBezTo>
                    <a:pt x="31415" y="1441"/>
                    <a:pt x="31012" y="1526"/>
                    <a:pt x="30640" y="1715"/>
                  </a:cubicBezTo>
                  <a:cubicBezTo>
                    <a:pt x="29533" y="2277"/>
                    <a:pt x="28980" y="3589"/>
                    <a:pt x="28962" y="4812"/>
                  </a:cubicBezTo>
                  <a:cubicBezTo>
                    <a:pt x="28962" y="5312"/>
                    <a:pt x="29025" y="5803"/>
                    <a:pt x="29141" y="6284"/>
                  </a:cubicBezTo>
                  <a:cubicBezTo>
                    <a:pt x="28757" y="5508"/>
                    <a:pt x="28186" y="4848"/>
                    <a:pt x="27481" y="4348"/>
                  </a:cubicBezTo>
                  <a:cubicBezTo>
                    <a:pt x="26834" y="3911"/>
                    <a:pt x="26037" y="3675"/>
                    <a:pt x="25254" y="3675"/>
                  </a:cubicBezTo>
                  <a:cubicBezTo>
                    <a:pt x="24438" y="3675"/>
                    <a:pt x="23637" y="3931"/>
                    <a:pt x="23036" y="4482"/>
                  </a:cubicBezTo>
                  <a:cubicBezTo>
                    <a:pt x="22134" y="5312"/>
                    <a:pt x="21947" y="6820"/>
                    <a:pt x="22536" y="7846"/>
                  </a:cubicBezTo>
                  <a:cubicBezTo>
                    <a:pt x="21876" y="7239"/>
                    <a:pt x="21126" y="6749"/>
                    <a:pt x="20305" y="6374"/>
                  </a:cubicBezTo>
                  <a:cubicBezTo>
                    <a:pt x="19423" y="5982"/>
                    <a:pt x="18450" y="5751"/>
                    <a:pt x="17487" y="5751"/>
                  </a:cubicBezTo>
                  <a:cubicBezTo>
                    <a:pt x="16891" y="5751"/>
                    <a:pt x="16299" y="5840"/>
                    <a:pt x="15735" y="6035"/>
                  </a:cubicBezTo>
                  <a:cubicBezTo>
                    <a:pt x="14254" y="6543"/>
                    <a:pt x="13022" y="7873"/>
                    <a:pt x="12853" y="9426"/>
                  </a:cubicBezTo>
                  <a:cubicBezTo>
                    <a:pt x="12799" y="9971"/>
                    <a:pt x="12879" y="10515"/>
                    <a:pt x="13093" y="11015"/>
                  </a:cubicBezTo>
                  <a:cubicBezTo>
                    <a:pt x="12597" y="10816"/>
                    <a:pt x="12070" y="10713"/>
                    <a:pt x="11540" y="10713"/>
                  </a:cubicBezTo>
                  <a:cubicBezTo>
                    <a:pt x="11260" y="10713"/>
                    <a:pt x="10979" y="10742"/>
                    <a:pt x="10702" y="10801"/>
                  </a:cubicBezTo>
                  <a:cubicBezTo>
                    <a:pt x="8934" y="11175"/>
                    <a:pt x="7506" y="12809"/>
                    <a:pt x="7373" y="14611"/>
                  </a:cubicBezTo>
                  <a:cubicBezTo>
                    <a:pt x="7265" y="16022"/>
                    <a:pt x="7944" y="17441"/>
                    <a:pt x="9050" y="18306"/>
                  </a:cubicBezTo>
                  <a:cubicBezTo>
                    <a:pt x="7781" y="17633"/>
                    <a:pt x="6405" y="17128"/>
                    <a:pt x="5016" y="17128"/>
                  </a:cubicBezTo>
                  <a:cubicBezTo>
                    <a:pt x="4656" y="17128"/>
                    <a:pt x="4296" y="17162"/>
                    <a:pt x="3936" y="17235"/>
                  </a:cubicBezTo>
                  <a:cubicBezTo>
                    <a:pt x="1812" y="17664"/>
                    <a:pt x="1" y="20047"/>
                    <a:pt x="920" y="22019"/>
                  </a:cubicBezTo>
                  <a:cubicBezTo>
                    <a:pt x="1375" y="23028"/>
                    <a:pt x="2419" y="23679"/>
                    <a:pt x="3499" y="23956"/>
                  </a:cubicBezTo>
                  <a:cubicBezTo>
                    <a:pt x="4133" y="24114"/>
                    <a:pt x="4789" y="24160"/>
                    <a:pt x="5448" y="24160"/>
                  </a:cubicBezTo>
                  <a:cubicBezTo>
                    <a:pt x="5902" y="24160"/>
                    <a:pt x="6358" y="24138"/>
                    <a:pt x="6810" y="24117"/>
                  </a:cubicBezTo>
                  <a:lnTo>
                    <a:pt x="45081" y="22171"/>
                  </a:lnTo>
                  <a:cubicBezTo>
                    <a:pt x="48311" y="22010"/>
                    <a:pt x="51855" y="21386"/>
                    <a:pt x="51364" y="17601"/>
                  </a:cubicBezTo>
                  <a:cubicBezTo>
                    <a:pt x="51078" y="15370"/>
                    <a:pt x="53265" y="10560"/>
                    <a:pt x="50034" y="9471"/>
                  </a:cubicBezTo>
                  <a:cubicBezTo>
                    <a:pt x="49849" y="9409"/>
                    <a:pt x="49660" y="9381"/>
                    <a:pt x="49472" y="9381"/>
                  </a:cubicBezTo>
                  <a:cubicBezTo>
                    <a:pt x="48674" y="9381"/>
                    <a:pt x="47895" y="9895"/>
                    <a:pt x="47490" y="10595"/>
                  </a:cubicBezTo>
                  <a:cubicBezTo>
                    <a:pt x="47562" y="9747"/>
                    <a:pt x="47446" y="8891"/>
                    <a:pt x="47124" y="8105"/>
                  </a:cubicBezTo>
                  <a:cubicBezTo>
                    <a:pt x="46616" y="6874"/>
                    <a:pt x="45429" y="5874"/>
                    <a:pt x="44099" y="5856"/>
                  </a:cubicBezTo>
                  <a:cubicBezTo>
                    <a:pt x="43064" y="5865"/>
                    <a:pt x="42135" y="6490"/>
                    <a:pt x="41725" y="7436"/>
                  </a:cubicBezTo>
                  <a:cubicBezTo>
                    <a:pt x="41885" y="6329"/>
                    <a:pt x="41993" y="5222"/>
                    <a:pt x="41841" y="4116"/>
                  </a:cubicBezTo>
                  <a:cubicBezTo>
                    <a:pt x="41662" y="2714"/>
                    <a:pt x="41011" y="1304"/>
                    <a:pt x="39824" y="528"/>
                  </a:cubicBezTo>
                  <a:cubicBezTo>
                    <a:pt x="39295" y="182"/>
                    <a:pt x="38651" y="1"/>
                    <a:pt x="38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1"/>
            <p:cNvSpPr/>
            <p:nvPr/>
          </p:nvSpPr>
          <p:spPr>
            <a:xfrm>
              <a:off x="5628865" y="3618366"/>
              <a:ext cx="546093" cy="198161"/>
            </a:xfrm>
            <a:custGeom>
              <a:avLst/>
              <a:gdLst/>
              <a:ahLst/>
              <a:cxnLst/>
              <a:rect l="l" t="t" r="r" b="b"/>
              <a:pathLst>
                <a:path w="45366" h="16462" extrusionOk="0">
                  <a:moveTo>
                    <a:pt x="30694" y="1"/>
                  </a:moveTo>
                  <a:cubicBezTo>
                    <a:pt x="29875" y="1"/>
                    <a:pt x="29010" y="456"/>
                    <a:pt x="28480" y="1120"/>
                  </a:cubicBezTo>
                  <a:cubicBezTo>
                    <a:pt x="27766" y="2030"/>
                    <a:pt x="27525" y="3199"/>
                    <a:pt x="27337" y="4350"/>
                  </a:cubicBezTo>
                  <a:cubicBezTo>
                    <a:pt x="27493" y="2889"/>
                    <a:pt x="26319" y="1786"/>
                    <a:pt x="25027" y="1786"/>
                  </a:cubicBezTo>
                  <a:cubicBezTo>
                    <a:pt x="24615" y="1786"/>
                    <a:pt x="24191" y="1898"/>
                    <a:pt x="23794" y="2146"/>
                  </a:cubicBezTo>
                  <a:cubicBezTo>
                    <a:pt x="22536" y="2940"/>
                    <a:pt x="22375" y="4913"/>
                    <a:pt x="23294" y="6082"/>
                  </a:cubicBezTo>
                  <a:cubicBezTo>
                    <a:pt x="22402" y="5091"/>
                    <a:pt x="21438" y="4118"/>
                    <a:pt x="20224" y="3592"/>
                  </a:cubicBezTo>
                  <a:cubicBezTo>
                    <a:pt x="19692" y="3363"/>
                    <a:pt x="19101" y="3235"/>
                    <a:pt x="18520" y="3235"/>
                  </a:cubicBezTo>
                  <a:cubicBezTo>
                    <a:pt x="17766" y="3235"/>
                    <a:pt x="17028" y="3451"/>
                    <a:pt x="16458" y="3940"/>
                  </a:cubicBezTo>
                  <a:cubicBezTo>
                    <a:pt x="15851" y="4458"/>
                    <a:pt x="15556" y="5332"/>
                    <a:pt x="15663" y="6118"/>
                  </a:cubicBezTo>
                  <a:cubicBezTo>
                    <a:pt x="15387" y="5671"/>
                    <a:pt x="15065" y="5252"/>
                    <a:pt x="14691" y="4886"/>
                  </a:cubicBezTo>
                  <a:cubicBezTo>
                    <a:pt x="14064" y="4282"/>
                    <a:pt x="13221" y="3848"/>
                    <a:pt x="12364" y="3848"/>
                  </a:cubicBezTo>
                  <a:cubicBezTo>
                    <a:pt x="12220" y="3848"/>
                    <a:pt x="12076" y="3861"/>
                    <a:pt x="11933" y="3886"/>
                  </a:cubicBezTo>
                  <a:cubicBezTo>
                    <a:pt x="10657" y="4118"/>
                    <a:pt x="9764" y="5368"/>
                    <a:pt x="9532" y="6644"/>
                  </a:cubicBezTo>
                  <a:cubicBezTo>
                    <a:pt x="9300" y="7929"/>
                    <a:pt x="9586" y="9232"/>
                    <a:pt x="9871" y="10500"/>
                  </a:cubicBezTo>
                  <a:cubicBezTo>
                    <a:pt x="9380" y="9732"/>
                    <a:pt x="8863" y="8938"/>
                    <a:pt x="8086" y="8456"/>
                  </a:cubicBezTo>
                  <a:cubicBezTo>
                    <a:pt x="7693" y="8205"/>
                    <a:pt x="7211" y="8058"/>
                    <a:pt x="6745" y="8058"/>
                  </a:cubicBezTo>
                  <a:cubicBezTo>
                    <a:pt x="6300" y="8058"/>
                    <a:pt x="5869" y="8191"/>
                    <a:pt x="5542" y="8492"/>
                  </a:cubicBezTo>
                  <a:cubicBezTo>
                    <a:pt x="4641" y="9304"/>
                    <a:pt x="5016" y="10875"/>
                    <a:pt x="5891" y="11722"/>
                  </a:cubicBezTo>
                  <a:cubicBezTo>
                    <a:pt x="5413" y="11555"/>
                    <a:pt x="4921" y="11473"/>
                    <a:pt x="4433" y="11473"/>
                  </a:cubicBezTo>
                  <a:cubicBezTo>
                    <a:pt x="3259" y="11473"/>
                    <a:pt x="2112" y="11944"/>
                    <a:pt x="1267" y="12820"/>
                  </a:cubicBezTo>
                  <a:cubicBezTo>
                    <a:pt x="375" y="13784"/>
                    <a:pt x="0" y="15167"/>
                    <a:pt x="214" y="16462"/>
                  </a:cubicBezTo>
                  <a:lnTo>
                    <a:pt x="321" y="16453"/>
                  </a:lnTo>
                  <a:lnTo>
                    <a:pt x="38592" y="14516"/>
                  </a:lnTo>
                  <a:cubicBezTo>
                    <a:pt x="41823" y="14346"/>
                    <a:pt x="45366" y="13731"/>
                    <a:pt x="44875" y="9946"/>
                  </a:cubicBezTo>
                  <a:cubicBezTo>
                    <a:pt x="44759" y="9072"/>
                    <a:pt x="45027" y="7804"/>
                    <a:pt x="45205" y="6510"/>
                  </a:cubicBezTo>
                  <a:cubicBezTo>
                    <a:pt x="44364" y="6040"/>
                    <a:pt x="43424" y="5796"/>
                    <a:pt x="42470" y="5796"/>
                  </a:cubicBezTo>
                  <a:cubicBezTo>
                    <a:pt x="42320" y="5796"/>
                    <a:pt x="42169" y="5802"/>
                    <a:pt x="42019" y="5814"/>
                  </a:cubicBezTo>
                  <a:cubicBezTo>
                    <a:pt x="40296" y="6010"/>
                    <a:pt x="38779" y="7064"/>
                    <a:pt x="38003" y="8625"/>
                  </a:cubicBezTo>
                  <a:cubicBezTo>
                    <a:pt x="38154" y="7501"/>
                    <a:pt x="38297" y="6359"/>
                    <a:pt x="38092" y="5252"/>
                  </a:cubicBezTo>
                  <a:cubicBezTo>
                    <a:pt x="37887" y="4136"/>
                    <a:pt x="37271" y="3038"/>
                    <a:pt x="36253" y="2548"/>
                  </a:cubicBezTo>
                  <a:cubicBezTo>
                    <a:pt x="35922" y="2388"/>
                    <a:pt x="35563" y="2314"/>
                    <a:pt x="35201" y="2314"/>
                  </a:cubicBezTo>
                  <a:cubicBezTo>
                    <a:pt x="33990" y="2314"/>
                    <a:pt x="32753" y="3141"/>
                    <a:pt x="32451" y="4332"/>
                  </a:cubicBezTo>
                  <a:lnTo>
                    <a:pt x="32451" y="4332"/>
                  </a:lnTo>
                  <a:cubicBezTo>
                    <a:pt x="32779" y="2924"/>
                    <a:pt x="32967" y="1177"/>
                    <a:pt x="31800" y="343"/>
                  </a:cubicBezTo>
                  <a:cubicBezTo>
                    <a:pt x="31470" y="106"/>
                    <a:pt x="31087" y="1"/>
                    <a:pt x="30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41"/>
            <p:cNvSpPr/>
            <p:nvPr/>
          </p:nvSpPr>
          <p:spPr>
            <a:xfrm>
              <a:off x="5744361" y="3686286"/>
              <a:ext cx="416534" cy="123914"/>
            </a:xfrm>
            <a:custGeom>
              <a:avLst/>
              <a:gdLst/>
              <a:ahLst/>
              <a:cxnLst/>
              <a:rect l="l" t="t" r="r" b="b"/>
              <a:pathLst>
                <a:path w="34603" h="10294" extrusionOk="0">
                  <a:moveTo>
                    <a:pt x="19822" y="0"/>
                  </a:moveTo>
                  <a:cubicBezTo>
                    <a:pt x="18906" y="0"/>
                    <a:pt x="18088" y="776"/>
                    <a:pt x="17770" y="1654"/>
                  </a:cubicBezTo>
                  <a:cubicBezTo>
                    <a:pt x="17440" y="2600"/>
                    <a:pt x="17538" y="3635"/>
                    <a:pt x="17645" y="4635"/>
                  </a:cubicBezTo>
                  <a:cubicBezTo>
                    <a:pt x="17332" y="3147"/>
                    <a:pt x="15859" y="2022"/>
                    <a:pt x="14351" y="2022"/>
                  </a:cubicBezTo>
                  <a:cubicBezTo>
                    <a:pt x="14184" y="2022"/>
                    <a:pt x="14018" y="2036"/>
                    <a:pt x="13852" y="2064"/>
                  </a:cubicBezTo>
                  <a:cubicBezTo>
                    <a:pt x="12433" y="2305"/>
                    <a:pt x="11291" y="3617"/>
                    <a:pt x="11130" y="5036"/>
                  </a:cubicBezTo>
                  <a:cubicBezTo>
                    <a:pt x="10929" y="3584"/>
                    <a:pt x="9596" y="2304"/>
                    <a:pt x="8114" y="2304"/>
                  </a:cubicBezTo>
                  <a:cubicBezTo>
                    <a:pt x="8084" y="2304"/>
                    <a:pt x="8054" y="2304"/>
                    <a:pt x="8024" y="2305"/>
                  </a:cubicBezTo>
                  <a:cubicBezTo>
                    <a:pt x="6266" y="2368"/>
                    <a:pt x="4811" y="4251"/>
                    <a:pt x="5186" y="5964"/>
                  </a:cubicBezTo>
                  <a:cubicBezTo>
                    <a:pt x="4768" y="5224"/>
                    <a:pt x="3928" y="4851"/>
                    <a:pt x="3079" y="4851"/>
                  </a:cubicBezTo>
                  <a:cubicBezTo>
                    <a:pt x="2494" y="4851"/>
                    <a:pt x="1905" y="5028"/>
                    <a:pt x="1446" y="5384"/>
                  </a:cubicBezTo>
                  <a:cubicBezTo>
                    <a:pt x="313" y="6268"/>
                    <a:pt x="0" y="7937"/>
                    <a:pt x="482" y="9293"/>
                  </a:cubicBezTo>
                  <a:cubicBezTo>
                    <a:pt x="607" y="9642"/>
                    <a:pt x="786" y="9981"/>
                    <a:pt x="1000" y="10293"/>
                  </a:cubicBezTo>
                  <a:lnTo>
                    <a:pt x="28998" y="8874"/>
                  </a:lnTo>
                  <a:cubicBezTo>
                    <a:pt x="31166" y="8767"/>
                    <a:pt x="33460" y="8446"/>
                    <a:pt x="34603" y="7125"/>
                  </a:cubicBezTo>
                  <a:cubicBezTo>
                    <a:pt x="33880" y="6161"/>
                    <a:pt x="32577" y="5438"/>
                    <a:pt x="31577" y="5268"/>
                  </a:cubicBezTo>
                  <a:cubicBezTo>
                    <a:pt x="31324" y="5227"/>
                    <a:pt x="31070" y="5207"/>
                    <a:pt x="30819" y="5207"/>
                  </a:cubicBezTo>
                  <a:cubicBezTo>
                    <a:pt x="29280" y="5207"/>
                    <a:pt x="27818" y="5963"/>
                    <a:pt x="26936" y="7267"/>
                  </a:cubicBezTo>
                  <a:cubicBezTo>
                    <a:pt x="26945" y="6152"/>
                    <a:pt x="26954" y="5001"/>
                    <a:pt x="26570" y="3947"/>
                  </a:cubicBezTo>
                  <a:cubicBezTo>
                    <a:pt x="26186" y="2894"/>
                    <a:pt x="25321" y="1948"/>
                    <a:pt x="24214" y="1796"/>
                  </a:cubicBezTo>
                  <a:cubicBezTo>
                    <a:pt x="24135" y="1786"/>
                    <a:pt x="24056" y="1781"/>
                    <a:pt x="23977" y="1781"/>
                  </a:cubicBezTo>
                  <a:cubicBezTo>
                    <a:pt x="23041" y="1781"/>
                    <a:pt x="22107" y="2488"/>
                    <a:pt x="22001" y="3385"/>
                  </a:cubicBezTo>
                  <a:cubicBezTo>
                    <a:pt x="22001" y="2716"/>
                    <a:pt x="21947" y="2037"/>
                    <a:pt x="21697" y="1422"/>
                  </a:cubicBezTo>
                  <a:cubicBezTo>
                    <a:pt x="21394" y="717"/>
                    <a:pt x="20778" y="101"/>
                    <a:pt x="20010" y="11"/>
                  </a:cubicBezTo>
                  <a:cubicBezTo>
                    <a:pt x="19947" y="4"/>
                    <a:pt x="19884" y="0"/>
                    <a:pt x="19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41"/>
            <p:cNvSpPr/>
            <p:nvPr/>
          </p:nvSpPr>
          <p:spPr>
            <a:xfrm>
              <a:off x="3200408" y="3154846"/>
              <a:ext cx="330320" cy="170798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41"/>
            <p:cNvSpPr/>
            <p:nvPr/>
          </p:nvSpPr>
          <p:spPr>
            <a:xfrm>
              <a:off x="3287490" y="3200530"/>
              <a:ext cx="393747" cy="157373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41"/>
            <p:cNvSpPr/>
            <p:nvPr/>
          </p:nvSpPr>
          <p:spPr>
            <a:xfrm>
              <a:off x="3781456" y="1885242"/>
              <a:ext cx="280643" cy="176355"/>
            </a:xfrm>
            <a:custGeom>
              <a:avLst/>
              <a:gdLst/>
              <a:ahLst/>
              <a:cxnLst/>
              <a:rect l="l" t="t" r="r" b="b"/>
              <a:pathLst>
                <a:path w="24946" h="15676" extrusionOk="0">
                  <a:moveTo>
                    <a:pt x="13586" y="0"/>
                  </a:moveTo>
                  <a:cubicBezTo>
                    <a:pt x="13362" y="0"/>
                    <a:pt x="13138" y="4"/>
                    <a:pt x="12915" y="11"/>
                  </a:cubicBezTo>
                  <a:cubicBezTo>
                    <a:pt x="10452" y="91"/>
                    <a:pt x="8015" y="546"/>
                    <a:pt x="5695" y="1367"/>
                  </a:cubicBezTo>
                  <a:cubicBezTo>
                    <a:pt x="4276" y="1867"/>
                    <a:pt x="2848" y="2536"/>
                    <a:pt x="1884" y="3679"/>
                  </a:cubicBezTo>
                  <a:cubicBezTo>
                    <a:pt x="911" y="4830"/>
                    <a:pt x="483" y="6553"/>
                    <a:pt x="1214" y="7874"/>
                  </a:cubicBezTo>
                  <a:cubicBezTo>
                    <a:pt x="313" y="8953"/>
                    <a:pt x="1" y="10399"/>
                    <a:pt x="367" y="11756"/>
                  </a:cubicBezTo>
                  <a:cubicBezTo>
                    <a:pt x="509" y="12274"/>
                    <a:pt x="795" y="12800"/>
                    <a:pt x="1295" y="12988"/>
                  </a:cubicBezTo>
                  <a:cubicBezTo>
                    <a:pt x="1390" y="13025"/>
                    <a:pt x="1491" y="13042"/>
                    <a:pt x="1593" y="13042"/>
                  </a:cubicBezTo>
                  <a:cubicBezTo>
                    <a:pt x="1993" y="13042"/>
                    <a:pt x="2400" y="12777"/>
                    <a:pt x="2436" y="12404"/>
                  </a:cubicBezTo>
                  <a:lnTo>
                    <a:pt x="2436" y="12404"/>
                  </a:lnTo>
                  <a:cubicBezTo>
                    <a:pt x="2459" y="13338"/>
                    <a:pt x="3239" y="14205"/>
                    <a:pt x="4177" y="14308"/>
                  </a:cubicBezTo>
                  <a:cubicBezTo>
                    <a:pt x="4240" y="14315"/>
                    <a:pt x="4303" y="14319"/>
                    <a:pt x="4366" y="14319"/>
                  </a:cubicBezTo>
                  <a:cubicBezTo>
                    <a:pt x="5274" y="14319"/>
                    <a:pt x="6144" y="13612"/>
                    <a:pt x="6311" y="12711"/>
                  </a:cubicBezTo>
                  <a:cubicBezTo>
                    <a:pt x="6426" y="13160"/>
                    <a:pt x="6901" y="13423"/>
                    <a:pt x="7365" y="13423"/>
                  </a:cubicBezTo>
                  <a:cubicBezTo>
                    <a:pt x="7509" y="13423"/>
                    <a:pt x="7652" y="13397"/>
                    <a:pt x="7783" y="13345"/>
                  </a:cubicBezTo>
                  <a:cubicBezTo>
                    <a:pt x="8345" y="13113"/>
                    <a:pt x="8694" y="12523"/>
                    <a:pt x="8792" y="11925"/>
                  </a:cubicBezTo>
                  <a:cubicBezTo>
                    <a:pt x="8881" y="11328"/>
                    <a:pt x="8783" y="10712"/>
                    <a:pt x="8676" y="10123"/>
                  </a:cubicBezTo>
                  <a:lnTo>
                    <a:pt x="8676" y="10123"/>
                  </a:lnTo>
                  <a:cubicBezTo>
                    <a:pt x="8988" y="10578"/>
                    <a:pt x="9309" y="11051"/>
                    <a:pt x="9738" y="11399"/>
                  </a:cubicBezTo>
                  <a:cubicBezTo>
                    <a:pt x="10098" y="11693"/>
                    <a:pt x="10550" y="11891"/>
                    <a:pt x="11003" y="11891"/>
                  </a:cubicBezTo>
                  <a:cubicBezTo>
                    <a:pt x="11099" y="11891"/>
                    <a:pt x="11195" y="11882"/>
                    <a:pt x="11291" y="11863"/>
                  </a:cubicBezTo>
                  <a:cubicBezTo>
                    <a:pt x="11835" y="11756"/>
                    <a:pt x="12317" y="11247"/>
                    <a:pt x="12264" y="10685"/>
                  </a:cubicBezTo>
                  <a:lnTo>
                    <a:pt x="12264" y="10685"/>
                  </a:lnTo>
                  <a:cubicBezTo>
                    <a:pt x="12362" y="11345"/>
                    <a:pt x="12496" y="11997"/>
                    <a:pt x="12826" y="12568"/>
                  </a:cubicBezTo>
                  <a:cubicBezTo>
                    <a:pt x="13147" y="13148"/>
                    <a:pt x="13683" y="13630"/>
                    <a:pt x="14334" y="13746"/>
                  </a:cubicBezTo>
                  <a:cubicBezTo>
                    <a:pt x="14421" y="13762"/>
                    <a:pt x="14509" y="13769"/>
                    <a:pt x="14597" y="13769"/>
                  </a:cubicBezTo>
                  <a:cubicBezTo>
                    <a:pt x="15174" y="13769"/>
                    <a:pt x="15756" y="13449"/>
                    <a:pt x="15950" y="12907"/>
                  </a:cubicBezTo>
                  <a:lnTo>
                    <a:pt x="15950" y="12907"/>
                  </a:lnTo>
                  <a:cubicBezTo>
                    <a:pt x="15807" y="14273"/>
                    <a:pt x="16985" y="15629"/>
                    <a:pt x="18350" y="15674"/>
                  </a:cubicBezTo>
                  <a:cubicBezTo>
                    <a:pt x="18374" y="15675"/>
                    <a:pt x="18397" y="15675"/>
                    <a:pt x="18420" y="15675"/>
                  </a:cubicBezTo>
                  <a:cubicBezTo>
                    <a:pt x="19768" y="15675"/>
                    <a:pt x="20991" y="14419"/>
                    <a:pt x="20939" y="13077"/>
                  </a:cubicBezTo>
                  <a:lnTo>
                    <a:pt x="20939" y="13077"/>
                  </a:lnTo>
                  <a:cubicBezTo>
                    <a:pt x="21238" y="13488"/>
                    <a:pt x="21737" y="13684"/>
                    <a:pt x="22247" y="13684"/>
                  </a:cubicBezTo>
                  <a:cubicBezTo>
                    <a:pt x="22679" y="13684"/>
                    <a:pt x="23120" y="13543"/>
                    <a:pt x="23455" y="13273"/>
                  </a:cubicBezTo>
                  <a:cubicBezTo>
                    <a:pt x="24946" y="12086"/>
                    <a:pt x="24285" y="10069"/>
                    <a:pt x="23795" y="8570"/>
                  </a:cubicBezTo>
                  <a:cubicBezTo>
                    <a:pt x="23268" y="6919"/>
                    <a:pt x="23366" y="5223"/>
                    <a:pt x="22349" y="3732"/>
                  </a:cubicBezTo>
                  <a:cubicBezTo>
                    <a:pt x="21358" y="2269"/>
                    <a:pt x="19805" y="1242"/>
                    <a:pt x="18136" y="671"/>
                  </a:cubicBezTo>
                  <a:cubicBezTo>
                    <a:pt x="16679" y="172"/>
                    <a:pt x="15126" y="0"/>
                    <a:pt x="135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41"/>
            <p:cNvSpPr/>
            <p:nvPr/>
          </p:nvSpPr>
          <p:spPr>
            <a:xfrm>
              <a:off x="3783863" y="1913775"/>
              <a:ext cx="271710" cy="108585"/>
            </a:xfrm>
            <a:custGeom>
              <a:avLst/>
              <a:gdLst/>
              <a:ahLst/>
              <a:cxnLst/>
              <a:rect l="l" t="t" r="r" b="b"/>
              <a:pathLst>
                <a:path w="24152" h="9652" extrusionOk="0">
                  <a:moveTo>
                    <a:pt x="14293" y="1"/>
                  </a:moveTo>
                  <a:cubicBezTo>
                    <a:pt x="13994" y="1"/>
                    <a:pt x="13695" y="7"/>
                    <a:pt x="13397" y="18"/>
                  </a:cubicBezTo>
                  <a:cubicBezTo>
                    <a:pt x="8926" y="206"/>
                    <a:pt x="4588" y="1553"/>
                    <a:pt x="804" y="3936"/>
                  </a:cubicBezTo>
                  <a:lnTo>
                    <a:pt x="634" y="4052"/>
                  </a:lnTo>
                  <a:cubicBezTo>
                    <a:pt x="652" y="4499"/>
                    <a:pt x="777" y="4936"/>
                    <a:pt x="991" y="5338"/>
                  </a:cubicBezTo>
                  <a:cubicBezTo>
                    <a:pt x="349" y="6105"/>
                    <a:pt x="1" y="7078"/>
                    <a:pt x="1" y="8086"/>
                  </a:cubicBezTo>
                  <a:cubicBezTo>
                    <a:pt x="45" y="8122"/>
                    <a:pt x="90" y="8158"/>
                    <a:pt x="135" y="8185"/>
                  </a:cubicBezTo>
                  <a:cubicBezTo>
                    <a:pt x="600" y="8498"/>
                    <a:pt x="1156" y="8648"/>
                    <a:pt x="1715" y="8648"/>
                  </a:cubicBezTo>
                  <a:cubicBezTo>
                    <a:pt x="2603" y="8648"/>
                    <a:pt x="3500" y="8270"/>
                    <a:pt x="4053" y="7569"/>
                  </a:cubicBezTo>
                  <a:cubicBezTo>
                    <a:pt x="4450" y="7828"/>
                    <a:pt x="4888" y="7949"/>
                    <a:pt x="5318" y="7949"/>
                  </a:cubicBezTo>
                  <a:cubicBezTo>
                    <a:pt x="6308" y="7949"/>
                    <a:pt x="7253" y="7311"/>
                    <a:pt x="7551" y="6266"/>
                  </a:cubicBezTo>
                  <a:cubicBezTo>
                    <a:pt x="7743" y="6349"/>
                    <a:pt x="7938" y="6388"/>
                    <a:pt x="8127" y="6388"/>
                  </a:cubicBezTo>
                  <a:cubicBezTo>
                    <a:pt x="8965" y="6388"/>
                    <a:pt x="9686" y="5631"/>
                    <a:pt x="9533" y="4713"/>
                  </a:cubicBezTo>
                  <a:lnTo>
                    <a:pt x="9533" y="4713"/>
                  </a:lnTo>
                  <a:cubicBezTo>
                    <a:pt x="10133" y="5441"/>
                    <a:pt x="10986" y="5800"/>
                    <a:pt x="11838" y="5800"/>
                  </a:cubicBezTo>
                  <a:cubicBezTo>
                    <a:pt x="12770" y="5800"/>
                    <a:pt x="13701" y="5370"/>
                    <a:pt x="14299" y="4525"/>
                  </a:cubicBezTo>
                  <a:lnTo>
                    <a:pt x="14299" y="4525"/>
                  </a:lnTo>
                  <a:cubicBezTo>
                    <a:pt x="14018" y="6140"/>
                    <a:pt x="15283" y="7552"/>
                    <a:pt x="16833" y="7552"/>
                  </a:cubicBezTo>
                  <a:cubicBezTo>
                    <a:pt x="17006" y="7552"/>
                    <a:pt x="17182" y="7534"/>
                    <a:pt x="17360" y="7497"/>
                  </a:cubicBezTo>
                  <a:cubicBezTo>
                    <a:pt x="18201" y="8847"/>
                    <a:pt x="19672" y="9652"/>
                    <a:pt x="21243" y="9652"/>
                  </a:cubicBezTo>
                  <a:cubicBezTo>
                    <a:pt x="21355" y="9652"/>
                    <a:pt x="21468" y="9648"/>
                    <a:pt x="21581" y="9639"/>
                  </a:cubicBezTo>
                  <a:cubicBezTo>
                    <a:pt x="22510" y="9541"/>
                    <a:pt x="23384" y="9149"/>
                    <a:pt x="24089" y="8533"/>
                  </a:cubicBezTo>
                  <a:lnTo>
                    <a:pt x="24152" y="8479"/>
                  </a:lnTo>
                  <a:cubicBezTo>
                    <a:pt x="24107" y="7649"/>
                    <a:pt x="23830" y="6774"/>
                    <a:pt x="23590" y="6034"/>
                  </a:cubicBezTo>
                  <a:cubicBezTo>
                    <a:pt x="23224" y="4900"/>
                    <a:pt x="23152" y="3758"/>
                    <a:pt x="22822" y="2660"/>
                  </a:cubicBezTo>
                  <a:cubicBezTo>
                    <a:pt x="22215" y="2151"/>
                    <a:pt x="21546" y="1705"/>
                    <a:pt x="20841" y="1357"/>
                  </a:cubicBezTo>
                  <a:cubicBezTo>
                    <a:pt x="18823" y="348"/>
                    <a:pt x="16548" y="1"/>
                    <a:pt x="14293" y="1"/>
                  </a:cubicBezTo>
                  <a:close/>
                </a:path>
              </a:pathLst>
            </a:custGeom>
            <a:solidFill>
              <a:srgbClr val="6223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41"/>
            <p:cNvSpPr/>
            <p:nvPr/>
          </p:nvSpPr>
          <p:spPr>
            <a:xfrm>
              <a:off x="3735068" y="1790338"/>
              <a:ext cx="419704" cy="218644"/>
            </a:xfrm>
            <a:custGeom>
              <a:avLst/>
              <a:gdLst/>
              <a:ahLst/>
              <a:cxnLst/>
              <a:rect l="l" t="t" r="r" b="b"/>
              <a:pathLst>
                <a:path w="37307" h="19435" extrusionOk="0">
                  <a:moveTo>
                    <a:pt x="23205" y="1"/>
                  </a:moveTo>
                  <a:cubicBezTo>
                    <a:pt x="22189" y="1"/>
                    <a:pt x="21171" y="84"/>
                    <a:pt x="20171" y="235"/>
                  </a:cubicBezTo>
                  <a:cubicBezTo>
                    <a:pt x="17199" y="681"/>
                    <a:pt x="14343" y="1689"/>
                    <a:pt x="11531" y="2760"/>
                  </a:cubicBezTo>
                  <a:cubicBezTo>
                    <a:pt x="9354" y="3581"/>
                    <a:pt x="7185" y="4456"/>
                    <a:pt x="5239" y="5732"/>
                  </a:cubicBezTo>
                  <a:cubicBezTo>
                    <a:pt x="3302" y="7009"/>
                    <a:pt x="1589" y="8731"/>
                    <a:pt x="670" y="10864"/>
                  </a:cubicBezTo>
                  <a:cubicBezTo>
                    <a:pt x="241" y="11864"/>
                    <a:pt x="0" y="12971"/>
                    <a:pt x="152" y="14051"/>
                  </a:cubicBezTo>
                  <a:cubicBezTo>
                    <a:pt x="295" y="15139"/>
                    <a:pt x="884" y="16184"/>
                    <a:pt x="1830" y="16728"/>
                  </a:cubicBezTo>
                  <a:cubicBezTo>
                    <a:pt x="2243" y="16962"/>
                    <a:pt x="2725" y="17084"/>
                    <a:pt x="3203" y="17084"/>
                  </a:cubicBezTo>
                  <a:cubicBezTo>
                    <a:pt x="3818" y="17084"/>
                    <a:pt x="4426" y="16882"/>
                    <a:pt x="4873" y="16460"/>
                  </a:cubicBezTo>
                  <a:cubicBezTo>
                    <a:pt x="4946" y="17092"/>
                    <a:pt x="5468" y="17450"/>
                    <a:pt x="5994" y="17450"/>
                  </a:cubicBezTo>
                  <a:cubicBezTo>
                    <a:pt x="6375" y="17450"/>
                    <a:pt x="6757" y="17262"/>
                    <a:pt x="6971" y="16853"/>
                  </a:cubicBezTo>
                  <a:cubicBezTo>
                    <a:pt x="7124" y="17335"/>
                    <a:pt x="7639" y="17664"/>
                    <a:pt x="8147" y="17664"/>
                  </a:cubicBezTo>
                  <a:cubicBezTo>
                    <a:pt x="8288" y="17664"/>
                    <a:pt x="8428" y="17639"/>
                    <a:pt x="8559" y="17585"/>
                  </a:cubicBezTo>
                  <a:cubicBezTo>
                    <a:pt x="8934" y="17422"/>
                    <a:pt x="9187" y="17042"/>
                    <a:pt x="9248" y="16640"/>
                  </a:cubicBezTo>
                  <a:lnTo>
                    <a:pt x="9248" y="16640"/>
                  </a:lnTo>
                  <a:cubicBezTo>
                    <a:pt x="9454" y="16995"/>
                    <a:pt x="9866" y="17257"/>
                    <a:pt x="10289" y="17257"/>
                  </a:cubicBezTo>
                  <a:cubicBezTo>
                    <a:pt x="10310" y="17257"/>
                    <a:pt x="10332" y="17256"/>
                    <a:pt x="10353" y="17255"/>
                  </a:cubicBezTo>
                  <a:cubicBezTo>
                    <a:pt x="11040" y="17210"/>
                    <a:pt x="11603" y="16594"/>
                    <a:pt x="11781" y="15925"/>
                  </a:cubicBezTo>
                  <a:cubicBezTo>
                    <a:pt x="11921" y="15402"/>
                    <a:pt x="11864" y="14846"/>
                    <a:pt x="11726" y="14317"/>
                  </a:cubicBezTo>
                  <a:lnTo>
                    <a:pt x="11726" y="14317"/>
                  </a:lnTo>
                  <a:cubicBezTo>
                    <a:pt x="11974" y="14804"/>
                    <a:pt x="12515" y="15146"/>
                    <a:pt x="13061" y="15146"/>
                  </a:cubicBezTo>
                  <a:cubicBezTo>
                    <a:pt x="13158" y="15146"/>
                    <a:pt x="13256" y="15136"/>
                    <a:pt x="13352" y="15113"/>
                  </a:cubicBezTo>
                  <a:cubicBezTo>
                    <a:pt x="14086" y="14946"/>
                    <a:pt x="14587" y="14108"/>
                    <a:pt x="14430" y="13379"/>
                  </a:cubicBezTo>
                  <a:lnTo>
                    <a:pt x="14430" y="13379"/>
                  </a:lnTo>
                  <a:cubicBezTo>
                    <a:pt x="14690" y="14179"/>
                    <a:pt x="15441" y="14725"/>
                    <a:pt x="16285" y="14725"/>
                  </a:cubicBezTo>
                  <a:cubicBezTo>
                    <a:pt x="16333" y="14725"/>
                    <a:pt x="16382" y="14724"/>
                    <a:pt x="16431" y="14720"/>
                  </a:cubicBezTo>
                  <a:cubicBezTo>
                    <a:pt x="17386" y="14640"/>
                    <a:pt x="18145" y="13881"/>
                    <a:pt x="18225" y="12935"/>
                  </a:cubicBezTo>
                  <a:cubicBezTo>
                    <a:pt x="18260" y="13964"/>
                    <a:pt x="19297" y="14766"/>
                    <a:pt x="20302" y="14766"/>
                  </a:cubicBezTo>
                  <a:cubicBezTo>
                    <a:pt x="20587" y="14766"/>
                    <a:pt x="20869" y="14701"/>
                    <a:pt x="21126" y="14559"/>
                  </a:cubicBezTo>
                  <a:lnTo>
                    <a:pt x="21126" y="14559"/>
                  </a:lnTo>
                  <a:cubicBezTo>
                    <a:pt x="20828" y="15533"/>
                    <a:pt x="21606" y="16363"/>
                    <a:pt x="22471" y="16363"/>
                  </a:cubicBezTo>
                  <a:cubicBezTo>
                    <a:pt x="22747" y="16363"/>
                    <a:pt x="23033" y="16278"/>
                    <a:pt x="23294" y="16085"/>
                  </a:cubicBezTo>
                  <a:lnTo>
                    <a:pt x="23294" y="16085"/>
                  </a:lnTo>
                  <a:cubicBezTo>
                    <a:pt x="22705" y="17005"/>
                    <a:pt x="23089" y="18352"/>
                    <a:pt x="23982" y="18968"/>
                  </a:cubicBezTo>
                  <a:cubicBezTo>
                    <a:pt x="24443" y="19288"/>
                    <a:pt x="24998" y="19435"/>
                    <a:pt x="25559" y="19435"/>
                  </a:cubicBezTo>
                  <a:cubicBezTo>
                    <a:pt x="26094" y="19435"/>
                    <a:pt x="26635" y="19301"/>
                    <a:pt x="27105" y="19057"/>
                  </a:cubicBezTo>
                  <a:cubicBezTo>
                    <a:pt x="28078" y="18567"/>
                    <a:pt x="28801" y="17665"/>
                    <a:pt x="29310" y="16692"/>
                  </a:cubicBezTo>
                  <a:cubicBezTo>
                    <a:pt x="29670" y="17283"/>
                    <a:pt x="30304" y="17626"/>
                    <a:pt x="30969" y="17626"/>
                  </a:cubicBezTo>
                  <a:cubicBezTo>
                    <a:pt x="31177" y="17626"/>
                    <a:pt x="31388" y="17593"/>
                    <a:pt x="31595" y="17522"/>
                  </a:cubicBezTo>
                  <a:cubicBezTo>
                    <a:pt x="32460" y="17237"/>
                    <a:pt x="33014" y="16398"/>
                    <a:pt x="32933" y="15487"/>
                  </a:cubicBezTo>
                  <a:lnTo>
                    <a:pt x="32933" y="15487"/>
                  </a:lnTo>
                  <a:cubicBezTo>
                    <a:pt x="33215" y="15689"/>
                    <a:pt x="33557" y="15785"/>
                    <a:pt x="33901" y="15785"/>
                  </a:cubicBezTo>
                  <a:cubicBezTo>
                    <a:pt x="34484" y="15785"/>
                    <a:pt x="35073" y="15512"/>
                    <a:pt x="35388" y="15023"/>
                  </a:cubicBezTo>
                  <a:cubicBezTo>
                    <a:pt x="35897" y="14238"/>
                    <a:pt x="35602" y="13051"/>
                    <a:pt x="34799" y="12596"/>
                  </a:cubicBezTo>
                  <a:cubicBezTo>
                    <a:pt x="36146" y="12489"/>
                    <a:pt x="37307" y="11212"/>
                    <a:pt x="37280" y="9856"/>
                  </a:cubicBezTo>
                  <a:cubicBezTo>
                    <a:pt x="37262" y="8615"/>
                    <a:pt x="36423" y="7973"/>
                    <a:pt x="35495" y="7348"/>
                  </a:cubicBezTo>
                  <a:cubicBezTo>
                    <a:pt x="34727" y="6830"/>
                    <a:pt x="34531" y="6027"/>
                    <a:pt x="34049" y="5268"/>
                  </a:cubicBezTo>
                  <a:cubicBezTo>
                    <a:pt x="32880" y="3394"/>
                    <a:pt x="31068" y="1957"/>
                    <a:pt x="29042" y="1100"/>
                  </a:cubicBezTo>
                  <a:cubicBezTo>
                    <a:pt x="27201" y="325"/>
                    <a:pt x="25207" y="1"/>
                    <a:pt x="23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1"/>
            <p:cNvSpPr/>
            <p:nvPr/>
          </p:nvSpPr>
          <p:spPr>
            <a:xfrm>
              <a:off x="3734967" y="1829988"/>
              <a:ext cx="419805" cy="132705"/>
            </a:xfrm>
            <a:custGeom>
              <a:avLst/>
              <a:gdLst/>
              <a:ahLst/>
              <a:cxnLst/>
              <a:rect l="l" t="t" r="r" b="b"/>
              <a:pathLst>
                <a:path w="37316" h="11796" extrusionOk="0">
                  <a:moveTo>
                    <a:pt x="18406" y="1"/>
                  </a:moveTo>
                  <a:cubicBezTo>
                    <a:pt x="17766" y="1"/>
                    <a:pt x="17125" y="13"/>
                    <a:pt x="16485" y="40"/>
                  </a:cubicBezTo>
                  <a:cubicBezTo>
                    <a:pt x="12620" y="200"/>
                    <a:pt x="8738" y="879"/>
                    <a:pt x="5141" y="2280"/>
                  </a:cubicBezTo>
                  <a:cubicBezTo>
                    <a:pt x="3249" y="3547"/>
                    <a:pt x="1571" y="5243"/>
                    <a:pt x="679" y="7340"/>
                  </a:cubicBezTo>
                  <a:cubicBezTo>
                    <a:pt x="250" y="8340"/>
                    <a:pt x="0" y="9447"/>
                    <a:pt x="152" y="10527"/>
                  </a:cubicBezTo>
                  <a:cubicBezTo>
                    <a:pt x="188" y="10776"/>
                    <a:pt x="241" y="11017"/>
                    <a:pt x="322" y="11249"/>
                  </a:cubicBezTo>
                  <a:cubicBezTo>
                    <a:pt x="360" y="11252"/>
                    <a:pt x="399" y="11253"/>
                    <a:pt x="438" y="11253"/>
                  </a:cubicBezTo>
                  <a:cubicBezTo>
                    <a:pt x="837" y="11253"/>
                    <a:pt x="1236" y="11128"/>
                    <a:pt x="1553" y="10884"/>
                  </a:cubicBezTo>
                  <a:cubicBezTo>
                    <a:pt x="1757" y="11453"/>
                    <a:pt x="2265" y="11744"/>
                    <a:pt x="2775" y="11744"/>
                  </a:cubicBezTo>
                  <a:cubicBezTo>
                    <a:pt x="3248" y="11744"/>
                    <a:pt x="3722" y="11493"/>
                    <a:pt x="3954" y="10982"/>
                  </a:cubicBezTo>
                  <a:cubicBezTo>
                    <a:pt x="4400" y="11328"/>
                    <a:pt x="4933" y="11500"/>
                    <a:pt x="5467" y="11500"/>
                  </a:cubicBezTo>
                  <a:cubicBezTo>
                    <a:pt x="6034" y="11500"/>
                    <a:pt x="6600" y="11305"/>
                    <a:pt x="7060" y="10919"/>
                  </a:cubicBezTo>
                  <a:cubicBezTo>
                    <a:pt x="7952" y="10178"/>
                    <a:pt x="8202" y="8902"/>
                    <a:pt x="7667" y="7867"/>
                  </a:cubicBezTo>
                  <a:lnTo>
                    <a:pt x="7667" y="7867"/>
                  </a:lnTo>
                  <a:cubicBezTo>
                    <a:pt x="7848" y="8210"/>
                    <a:pt x="8172" y="8370"/>
                    <a:pt x="8494" y="8370"/>
                  </a:cubicBezTo>
                  <a:cubicBezTo>
                    <a:pt x="8918" y="8370"/>
                    <a:pt x="9339" y="8092"/>
                    <a:pt x="9425" y="7590"/>
                  </a:cubicBezTo>
                  <a:cubicBezTo>
                    <a:pt x="9785" y="8614"/>
                    <a:pt x="10883" y="9303"/>
                    <a:pt x="11962" y="9303"/>
                  </a:cubicBezTo>
                  <a:cubicBezTo>
                    <a:pt x="12247" y="9303"/>
                    <a:pt x="12530" y="9255"/>
                    <a:pt x="12799" y="9152"/>
                  </a:cubicBezTo>
                  <a:cubicBezTo>
                    <a:pt x="14004" y="8688"/>
                    <a:pt x="14700" y="7242"/>
                    <a:pt x="14370" y="6010"/>
                  </a:cubicBezTo>
                  <a:lnTo>
                    <a:pt x="14370" y="6010"/>
                  </a:lnTo>
                  <a:cubicBezTo>
                    <a:pt x="14616" y="6521"/>
                    <a:pt x="15123" y="6841"/>
                    <a:pt x="15685" y="6841"/>
                  </a:cubicBezTo>
                  <a:cubicBezTo>
                    <a:pt x="15693" y="6841"/>
                    <a:pt x="15701" y="6841"/>
                    <a:pt x="15708" y="6840"/>
                  </a:cubicBezTo>
                  <a:cubicBezTo>
                    <a:pt x="15828" y="7797"/>
                    <a:pt x="16634" y="8379"/>
                    <a:pt x="17461" y="8379"/>
                  </a:cubicBezTo>
                  <a:cubicBezTo>
                    <a:pt x="17931" y="8379"/>
                    <a:pt x="18408" y="8191"/>
                    <a:pt x="18770" y="7778"/>
                  </a:cubicBezTo>
                  <a:cubicBezTo>
                    <a:pt x="19150" y="9280"/>
                    <a:pt x="20489" y="10204"/>
                    <a:pt x="21891" y="10204"/>
                  </a:cubicBezTo>
                  <a:cubicBezTo>
                    <a:pt x="22496" y="10204"/>
                    <a:pt x="23113" y="10032"/>
                    <a:pt x="23669" y="9661"/>
                  </a:cubicBezTo>
                  <a:cubicBezTo>
                    <a:pt x="24068" y="11004"/>
                    <a:pt x="25281" y="11796"/>
                    <a:pt x="26533" y="11796"/>
                  </a:cubicBezTo>
                  <a:cubicBezTo>
                    <a:pt x="27187" y="11796"/>
                    <a:pt x="27851" y="11581"/>
                    <a:pt x="28417" y="11116"/>
                  </a:cubicBezTo>
                  <a:cubicBezTo>
                    <a:pt x="28797" y="11562"/>
                    <a:pt x="29368" y="11771"/>
                    <a:pt x="29947" y="11771"/>
                  </a:cubicBezTo>
                  <a:cubicBezTo>
                    <a:pt x="30757" y="11771"/>
                    <a:pt x="31583" y="11360"/>
                    <a:pt x="31916" y="10616"/>
                  </a:cubicBezTo>
                  <a:cubicBezTo>
                    <a:pt x="32371" y="10912"/>
                    <a:pt x="32898" y="11063"/>
                    <a:pt x="33430" y="11063"/>
                  </a:cubicBezTo>
                  <a:cubicBezTo>
                    <a:pt x="33764" y="11063"/>
                    <a:pt x="34101" y="11004"/>
                    <a:pt x="34424" y="10884"/>
                  </a:cubicBezTo>
                  <a:cubicBezTo>
                    <a:pt x="34897" y="10705"/>
                    <a:pt x="35218" y="10357"/>
                    <a:pt x="35557" y="10036"/>
                  </a:cubicBezTo>
                  <a:cubicBezTo>
                    <a:pt x="35432" y="9634"/>
                    <a:pt x="35165" y="9286"/>
                    <a:pt x="34808" y="9072"/>
                  </a:cubicBezTo>
                  <a:cubicBezTo>
                    <a:pt x="36155" y="8965"/>
                    <a:pt x="37316" y="7688"/>
                    <a:pt x="37289" y="6332"/>
                  </a:cubicBezTo>
                  <a:cubicBezTo>
                    <a:pt x="37271" y="5091"/>
                    <a:pt x="36432" y="4458"/>
                    <a:pt x="35504" y="3824"/>
                  </a:cubicBezTo>
                  <a:cubicBezTo>
                    <a:pt x="34799" y="3351"/>
                    <a:pt x="34576" y="2628"/>
                    <a:pt x="34165" y="1923"/>
                  </a:cubicBezTo>
                  <a:cubicBezTo>
                    <a:pt x="33451" y="1726"/>
                    <a:pt x="32710" y="1584"/>
                    <a:pt x="31979" y="1450"/>
                  </a:cubicBezTo>
                  <a:cubicBezTo>
                    <a:pt x="27495" y="636"/>
                    <a:pt x="22957" y="1"/>
                    <a:pt x="18406" y="1"/>
                  </a:cubicBezTo>
                  <a:close/>
                </a:path>
              </a:pathLst>
            </a:custGeom>
            <a:solidFill>
              <a:srgbClr val="6223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1"/>
            <p:cNvSpPr/>
            <p:nvPr/>
          </p:nvSpPr>
          <p:spPr>
            <a:xfrm>
              <a:off x="3789691" y="1790259"/>
              <a:ext cx="291893" cy="528154"/>
            </a:xfrm>
            <a:custGeom>
              <a:avLst/>
              <a:gdLst/>
              <a:ahLst/>
              <a:cxnLst/>
              <a:rect l="l" t="t" r="r" b="b"/>
              <a:pathLst>
                <a:path w="25946" h="46947" extrusionOk="0">
                  <a:moveTo>
                    <a:pt x="11299" y="1"/>
                  </a:moveTo>
                  <a:lnTo>
                    <a:pt x="10434" y="286"/>
                  </a:lnTo>
                  <a:cubicBezTo>
                    <a:pt x="10684" y="1206"/>
                    <a:pt x="10853" y="2134"/>
                    <a:pt x="10942" y="3071"/>
                  </a:cubicBezTo>
                  <a:cubicBezTo>
                    <a:pt x="11032" y="4017"/>
                    <a:pt x="11067" y="4954"/>
                    <a:pt x="11032" y="5900"/>
                  </a:cubicBezTo>
                  <a:cubicBezTo>
                    <a:pt x="10969" y="7792"/>
                    <a:pt x="10684" y="9675"/>
                    <a:pt x="10327" y="11559"/>
                  </a:cubicBezTo>
                  <a:cubicBezTo>
                    <a:pt x="10291" y="11737"/>
                    <a:pt x="10255" y="11916"/>
                    <a:pt x="10220" y="12094"/>
                  </a:cubicBezTo>
                  <a:lnTo>
                    <a:pt x="10166" y="12023"/>
                  </a:lnTo>
                  <a:cubicBezTo>
                    <a:pt x="9532" y="11184"/>
                    <a:pt x="8845" y="10434"/>
                    <a:pt x="8185" y="9702"/>
                  </a:cubicBezTo>
                  <a:cubicBezTo>
                    <a:pt x="7524" y="8970"/>
                    <a:pt x="6891" y="8238"/>
                    <a:pt x="6391" y="7444"/>
                  </a:cubicBezTo>
                  <a:cubicBezTo>
                    <a:pt x="5882" y="6650"/>
                    <a:pt x="5507" y="5793"/>
                    <a:pt x="5409" y="4883"/>
                  </a:cubicBezTo>
                  <a:lnTo>
                    <a:pt x="4525" y="4945"/>
                  </a:lnTo>
                  <a:cubicBezTo>
                    <a:pt x="4552" y="5481"/>
                    <a:pt x="4641" y="6016"/>
                    <a:pt x="4802" y="6534"/>
                  </a:cubicBezTo>
                  <a:cubicBezTo>
                    <a:pt x="4954" y="7042"/>
                    <a:pt x="5159" y="7533"/>
                    <a:pt x="5409" y="7997"/>
                  </a:cubicBezTo>
                  <a:cubicBezTo>
                    <a:pt x="5900" y="8935"/>
                    <a:pt x="6516" y="9782"/>
                    <a:pt x="7131" y="10577"/>
                  </a:cubicBezTo>
                  <a:cubicBezTo>
                    <a:pt x="7738" y="11362"/>
                    <a:pt x="8336" y="12139"/>
                    <a:pt x="8836" y="12942"/>
                  </a:cubicBezTo>
                  <a:cubicBezTo>
                    <a:pt x="9175" y="13468"/>
                    <a:pt x="9461" y="14040"/>
                    <a:pt x="9684" y="14629"/>
                  </a:cubicBezTo>
                  <a:cubicBezTo>
                    <a:pt x="9497" y="15503"/>
                    <a:pt x="9300" y="16378"/>
                    <a:pt x="9113" y="17262"/>
                  </a:cubicBezTo>
                  <a:cubicBezTo>
                    <a:pt x="8711" y="19198"/>
                    <a:pt x="8363" y="21144"/>
                    <a:pt x="8078" y="23099"/>
                  </a:cubicBezTo>
                  <a:cubicBezTo>
                    <a:pt x="8033" y="23411"/>
                    <a:pt x="7988" y="23723"/>
                    <a:pt x="7944" y="24036"/>
                  </a:cubicBezTo>
                  <a:cubicBezTo>
                    <a:pt x="7426" y="23598"/>
                    <a:pt x="6935" y="23125"/>
                    <a:pt x="6480" y="22626"/>
                  </a:cubicBezTo>
                  <a:cubicBezTo>
                    <a:pt x="5525" y="21537"/>
                    <a:pt x="4686" y="20341"/>
                    <a:pt x="3999" y="19056"/>
                  </a:cubicBezTo>
                  <a:cubicBezTo>
                    <a:pt x="3312" y="17752"/>
                    <a:pt x="2705" y="16405"/>
                    <a:pt x="2196" y="15021"/>
                  </a:cubicBezTo>
                  <a:cubicBezTo>
                    <a:pt x="1678" y="13638"/>
                    <a:pt x="1223" y="12210"/>
                    <a:pt x="759" y="10782"/>
                  </a:cubicBezTo>
                  <a:lnTo>
                    <a:pt x="0" y="11005"/>
                  </a:lnTo>
                  <a:cubicBezTo>
                    <a:pt x="393" y="12460"/>
                    <a:pt x="786" y="13915"/>
                    <a:pt x="1250" y="15361"/>
                  </a:cubicBezTo>
                  <a:cubicBezTo>
                    <a:pt x="1705" y="16815"/>
                    <a:pt x="2258" y="18234"/>
                    <a:pt x="2919" y="19618"/>
                  </a:cubicBezTo>
                  <a:cubicBezTo>
                    <a:pt x="3588" y="21019"/>
                    <a:pt x="4418" y="22340"/>
                    <a:pt x="5391" y="23554"/>
                  </a:cubicBezTo>
                  <a:cubicBezTo>
                    <a:pt x="6078" y="24411"/>
                    <a:pt x="6855" y="25187"/>
                    <a:pt x="7712" y="25865"/>
                  </a:cubicBezTo>
                  <a:cubicBezTo>
                    <a:pt x="7364" y="28882"/>
                    <a:pt x="7149" y="31925"/>
                    <a:pt x="7096" y="34969"/>
                  </a:cubicBezTo>
                  <a:cubicBezTo>
                    <a:pt x="7007" y="38967"/>
                    <a:pt x="7176" y="42966"/>
                    <a:pt x="7596" y="46946"/>
                  </a:cubicBezTo>
                  <a:lnTo>
                    <a:pt x="12861" y="46152"/>
                  </a:lnTo>
                  <a:cubicBezTo>
                    <a:pt x="12129" y="42430"/>
                    <a:pt x="11630" y="38655"/>
                    <a:pt x="11362" y="34871"/>
                  </a:cubicBezTo>
                  <a:cubicBezTo>
                    <a:pt x="11094" y="31274"/>
                    <a:pt x="11050" y="27668"/>
                    <a:pt x="11210" y="24062"/>
                  </a:cubicBezTo>
                  <a:cubicBezTo>
                    <a:pt x="11398" y="23973"/>
                    <a:pt x="11567" y="23884"/>
                    <a:pt x="11737" y="23786"/>
                  </a:cubicBezTo>
                  <a:cubicBezTo>
                    <a:pt x="12272" y="23473"/>
                    <a:pt x="12781" y="23107"/>
                    <a:pt x="13254" y="22697"/>
                  </a:cubicBezTo>
                  <a:cubicBezTo>
                    <a:pt x="13718" y="22295"/>
                    <a:pt x="14147" y="21858"/>
                    <a:pt x="14539" y="21385"/>
                  </a:cubicBezTo>
                  <a:cubicBezTo>
                    <a:pt x="14637" y="21269"/>
                    <a:pt x="14736" y="21144"/>
                    <a:pt x="14825" y="21019"/>
                  </a:cubicBezTo>
                  <a:lnTo>
                    <a:pt x="14968" y="20841"/>
                  </a:lnTo>
                  <a:lnTo>
                    <a:pt x="15093" y="20644"/>
                  </a:lnTo>
                  <a:lnTo>
                    <a:pt x="15226" y="20457"/>
                  </a:lnTo>
                  <a:lnTo>
                    <a:pt x="15351" y="20251"/>
                  </a:lnTo>
                  <a:cubicBezTo>
                    <a:pt x="15441" y="20118"/>
                    <a:pt x="15512" y="19993"/>
                    <a:pt x="15583" y="19859"/>
                  </a:cubicBezTo>
                  <a:cubicBezTo>
                    <a:pt x="15994" y="19118"/>
                    <a:pt x="16351" y="18350"/>
                    <a:pt x="16663" y="17565"/>
                  </a:cubicBezTo>
                  <a:cubicBezTo>
                    <a:pt x="17440" y="17431"/>
                    <a:pt x="18198" y="17226"/>
                    <a:pt x="18930" y="16949"/>
                  </a:cubicBezTo>
                  <a:cubicBezTo>
                    <a:pt x="19903" y="16592"/>
                    <a:pt x="20822" y="16110"/>
                    <a:pt x="21670" y="15521"/>
                  </a:cubicBezTo>
                  <a:lnTo>
                    <a:pt x="21376" y="15039"/>
                  </a:lnTo>
                  <a:cubicBezTo>
                    <a:pt x="20510" y="15468"/>
                    <a:pt x="19600" y="15789"/>
                    <a:pt x="18654" y="15985"/>
                  </a:cubicBezTo>
                  <a:cubicBezTo>
                    <a:pt x="18172" y="16092"/>
                    <a:pt x="17681" y="16164"/>
                    <a:pt x="17181" y="16208"/>
                  </a:cubicBezTo>
                  <a:cubicBezTo>
                    <a:pt x="17511" y="15316"/>
                    <a:pt x="17815" y="14450"/>
                    <a:pt x="18163" y="13602"/>
                  </a:cubicBezTo>
                  <a:lnTo>
                    <a:pt x="18475" y="12853"/>
                  </a:lnTo>
                  <a:lnTo>
                    <a:pt x="18814" y="12112"/>
                  </a:lnTo>
                  <a:cubicBezTo>
                    <a:pt x="18921" y="11871"/>
                    <a:pt x="19046" y="11630"/>
                    <a:pt x="19162" y="11380"/>
                  </a:cubicBezTo>
                  <a:cubicBezTo>
                    <a:pt x="19278" y="11139"/>
                    <a:pt x="19412" y="10907"/>
                    <a:pt x="19537" y="10666"/>
                  </a:cubicBezTo>
                  <a:cubicBezTo>
                    <a:pt x="20046" y="9711"/>
                    <a:pt x="20617" y="8792"/>
                    <a:pt x="21251" y="7917"/>
                  </a:cubicBezTo>
                  <a:cubicBezTo>
                    <a:pt x="22518" y="6177"/>
                    <a:pt x="24080" y="4624"/>
                    <a:pt x="25945" y="3472"/>
                  </a:cubicBezTo>
                  <a:lnTo>
                    <a:pt x="25731" y="3062"/>
                  </a:lnTo>
                  <a:cubicBezTo>
                    <a:pt x="24696" y="3535"/>
                    <a:pt x="23723" y="4124"/>
                    <a:pt x="22822" y="4829"/>
                  </a:cubicBezTo>
                  <a:lnTo>
                    <a:pt x="22652" y="4954"/>
                  </a:lnTo>
                  <a:lnTo>
                    <a:pt x="22482" y="5088"/>
                  </a:lnTo>
                  <a:lnTo>
                    <a:pt x="22161" y="5365"/>
                  </a:lnTo>
                  <a:cubicBezTo>
                    <a:pt x="21938" y="5543"/>
                    <a:pt x="21733" y="5748"/>
                    <a:pt x="21519" y="5945"/>
                  </a:cubicBezTo>
                  <a:cubicBezTo>
                    <a:pt x="21313" y="6132"/>
                    <a:pt x="21117" y="6337"/>
                    <a:pt x="20912" y="6543"/>
                  </a:cubicBezTo>
                  <a:cubicBezTo>
                    <a:pt x="20813" y="6650"/>
                    <a:pt x="20715" y="6748"/>
                    <a:pt x="20617" y="6855"/>
                  </a:cubicBezTo>
                  <a:lnTo>
                    <a:pt x="20332" y="7176"/>
                  </a:lnTo>
                  <a:cubicBezTo>
                    <a:pt x="19582" y="8042"/>
                    <a:pt x="18895" y="8952"/>
                    <a:pt x="18279" y="9916"/>
                  </a:cubicBezTo>
                  <a:cubicBezTo>
                    <a:pt x="18127" y="10157"/>
                    <a:pt x="17966" y="10398"/>
                    <a:pt x="17824" y="10639"/>
                  </a:cubicBezTo>
                  <a:cubicBezTo>
                    <a:pt x="17681" y="10889"/>
                    <a:pt x="17529" y="11130"/>
                    <a:pt x="17395" y="11380"/>
                  </a:cubicBezTo>
                  <a:lnTo>
                    <a:pt x="16985" y="12130"/>
                  </a:lnTo>
                  <a:lnTo>
                    <a:pt x="16601" y="12888"/>
                  </a:lnTo>
                  <a:cubicBezTo>
                    <a:pt x="16351" y="13406"/>
                    <a:pt x="16101" y="13924"/>
                    <a:pt x="15878" y="14432"/>
                  </a:cubicBezTo>
                  <a:lnTo>
                    <a:pt x="15218" y="15959"/>
                  </a:lnTo>
                  <a:cubicBezTo>
                    <a:pt x="14771" y="16958"/>
                    <a:pt x="14325" y="17922"/>
                    <a:pt x="13781" y="18797"/>
                  </a:cubicBezTo>
                  <a:cubicBezTo>
                    <a:pt x="13709" y="18904"/>
                    <a:pt x="13647" y="19020"/>
                    <a:pt x="13575" y="19118"/>
                  </a:cubicBezTo>
                  <a:lnTo>
                    <a:pt x="13477" y="19270"/>
                  </a:lnTo>
                  <a:lnTo>
                    <a:pt x="13361" y="19413"/>
                  </a:lnTo>
                  <a:lnTo>
                    <a:pt x="13254" y="19564"/>
                  </a:lnTo>
                  <a:lnTo>
                    <a:pt x="13138" y="19707"/>
                  </a:lnTo>
                  <a:cubicBezTo>
                    <a:pt x="13067" y="19805"/>
                    <a:pt x="12986" y="19894"/>
                    <a:pt x="12897" y="19993"/>
                  </a:cubicBezTo>
                  <a:cubicBezTo>
                    <a:pt x="12576" y="20359"/>
                    <a:pt x="12219" y="20707"/>
                    <a:pt x="11835" y="21028"/>
                  </a:cubicBezTo>
                  <a:cubicBezTo>
                    <a:pt x="11683" y="21153"/>
                    <a:pt x="11532" y="21278"/>
                    <a:pt x="11380" y="21385"/>
                  </a:cubicBezTo>
                  <a:cubicBezTo>
                    <a:pt x="11469" y="20153"/>
                    <a:pt x="11585" y="18913"/>
                    <a:pt x="11719" y="17681"/>
                  </a:cubicBezTo>
                  <a:cubicBezTo>
                    <a:pt x="11933" y="15762"/>
                    <a:pt x="12201" y="13817"/>
                    <a:pt x="12379" y="11844"/>
                  </a:cubicBezTo>
                  <a:cubicBezTo>
                    <a:pt x="12558" y="9881"/>
                    <a:pt x="12665" y="7881"/>
                    <a:pt x="12540" y="5873"/>
                  </a:cubicBezTo>
                  <a:cubicBezTo>
                    <a:pt x="12433" y="3865"/>
                    <a:pt x="12013" y="1884"/>
                    <a:pt x="11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1"/>
            <p:cNvSpPr/>
            <p:nvPr/>
          </p:nvSpPr>
          <p:spPr>
            <a:xfrm>
              <a:off x="3972542" y="1839360"/>
              <a:ext cx="92385" cy="105322"/>
            </a:xfrm>
            <a:custGeom>
              <a:avLst/>
              <a:gdLst/>
              <a:ahLst/>
              <a:cxnLst/>
              <a:rect l="l" t="t" r="r" b="b"/>
              <a:pathLst>
                <a:path w="8212" h="9362" extrusionOk="0">
                  <a:moveTo>
                    <a:pt x="7203" y="1"/>
                  </a:moveTo>
                  <a:cubicBezTo>
                    <a:pt x="6989" y="153"/>
                    <a:pt x="6775" y="304"/>
                    <a:pt x="6570" y="465"/>
                  </a:cubicBezTo>
                  <a:lnTo>
                    <a:pt x="6400" y="599"/>
                  </a:lnTo>
                  <a:lnTo>
                    <a:pt x="6239" y="733"/>
                  </a:lnTo>
                  <a:lnTo>
                    <a:pt x="5909" y="1009"/>
                  </a:lnTo>
                  <a:cubicBezTo>
                    <a:pt x="5686" y="1188"/>
                    <a:pt x="5490" y="1393"/>
                    <a:pt x="5275" y="1581"/>
                  </a:cubicBezTo>
                  <a:cubicBezTo>
                    <a:pt x="5061" y="1777"/>
                    <a:pt x="4865" y="1982"/>
                    <a:pt x="4660" y="2188"/>
                  </a:cubicBezTo>
                  <a:cubicBezTo>
                    <a:pt x="4561" y="2286"/>
                    <a:pt x="4463" y="2384"/>
                    <a:pt x="4365" y="2500"/>
                  </a:cubicBezTo>
                  <a:lnTo>
                    <a:pt x="4088" y="2821"/>
                  </a:lnTo>
                  <a:cubicBezTo>
                    <a:pt x="3330" y="3678"/>
                    <a:pt x="2643" y="4597"/>
                    <a:pt x="2027" y="5552"/>
                  </a:cubicBezTo>
                  <a:cubicBezTo>
                    <a:pt x="1875" y="5793"/>
                    <a:pt x="1723" y="6034"/>
                    <a:pt x="1572" y="6284"/>
                  </a:cubicBezTo>
                  <a:cubicBezTo>
                    <a:pt x="1429" y="6525"/>
                    <a:pt x="1286" y="6775"/>
                    <a:pt x="1143" y="7025"/>
                  </a:cubicBezTo>
                  <a:lnTo>
                    <a:pt x="733" y="7775"/>
                  </a:lnTo>
                  <a:lnTo>
                    <a:pt x="349" y="8533"/>
                  </a:lnTo>
                  <a:cubicBezTo>
                    <a:pt x="233" y="8783"/>
                    <a:pt x="108" y="9024"/>
                    <a:pt x="1" y="9274"/>
                  </a:cubicBezTo>
                  <a:cubicBezTo>
                    <a:pt x="253" y="9333"/>
                    <a:pt x="508" y="9362"/>
                    <a:pt x="763" y="9362"/>
                  </a:cubicBezTo>
                  <a:cubicBezTo>
                    <a:pt x="1168" y="9362"/>
                    <a:pt x="1572" y="9288"/>
                    <a:pt x="1955" y="9140"/>
                  </a:cubicBezTo>
                  <a:lnTo>
                    <a:pt x="2232" y="8489"/>
                  </a:lnTo>
                  <a:lnTo>
                    <a:pt x="2562" y="7748"/>
                  </a:lnTo>
                  <a:cubicBezTo>
                    <a:pt x="2678" y="7507"/>
                    <a:pt x="2794" y="7266"/>
                    <a:pt x="2910" y="7016"/>
                  </a:cubicBezTo>
                  <a:cubicBezTo>
                    <a:pt x="3035" y="6775"/>
                    <a:pt x="3160" y="6543"/>
                    <a:pt x="3285" y="6302"/>
                  </a:cubicBezTo>
                  <a:cubicBezTo>
                    <a:pt x="3794" y="5347"/>
                    <a:pt x="4374" y="4428"/>
                    <a:pt x="5008" y="3553"/>
                  </a:cubicBezTo>
                  <a:cubicBezTo>
                    <a:pt x="5918" y="2286"/>
                    <a:pt x="6989" y="1143"/>
                    <a:pt x="8212" y="162"/>
                  </a:cubicBezTo>
                  <a:cubicBezTo>
                    <a:pt x="7873" y="108"/>
                    <a:pt x="7542" y="55"/>
                    <a:pt x="7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1"/>
            <p:cNvSpPr/>
            <p:nvPr/>
          </p:nvSpPr>
          <p:spPr>
            <a:xfrm>
              <a:off x="3908276" y="1830224"/>
              <a:ext cx="24007" cy="93892"/>
            </a:xfrm>
            <a:custGeom>
              <a:avLst/>
              <a:gdLst/>
              <a:ahLst/>
              <a:cxnLst/>
              <a:rect l="l" t="t" r="r" b="b"/>
              <a:pathLst>
                <a:path w="2134" h="8346" extrusionOk="0">
                  <a:moveTo>
                    <a:pt x="1732" y="1"/>
                  </a:moveTo>
                  <a:cubicBezTo>
                    <a:pt x="1518" y="1"/>
                    <a:pt x="1295" y="10"/>
                    <a:pt x="1081" y="19"/>
                  </a:cubicBezTo>
                  <a:cubicBezTo>
                    <a:pt x="867" y="28"/>
                    <a:pt x="661" y="36"/>
                    <a:pt x="447" y="54"/>
                  </a:cubicBezTo>
                  <a:cubicBezTo>
                    <a:pt x="501" y="813"/>
                    <a:pt x="518" y="1581"/>
                    <a:pt x="492" y="2357"/>
                  </a:cubicBezTo>
                  <a:cubicBezTo>
                    <a:pt x="429" y="3847"/>
                    <a:pt x="269" y="5329"/>
                    <a:pt x="1" y="6802"/>
                  </a:cubicBezTo>
                  <a:cubicBezTo>
                    <a:pt x="79" y="6815"/>
                    <a:pt x="153" y="6823"/>
                    <a:pt x="225" y="6823"/>
                  </a:cubicBezTo>
                  <a:cubicBezTo>
                    <a:pt x="252" y="6823"/>
                    <a:pt x="278" y="6822"/>
                    <a:pt x="304" y="6819"/>
                  </a:cubicBezTo>
                  <a:cubicBezTo>
                    <a:pt x="402" y="7507"/>
                    <a:pt x="875" y="8069"/>
                    <a:pt x="1536" y="8283"/>
                  </a:cubicBezTo>
                  <a:cubicBezTo>
                    <a:pt x="1634" y="8310"/>
                    <a:pt x="1732" y="8328"/>
                    <a:pt x="1839" y="8346"/>
                  </a:cubicBezTo>
                  <a:cubicBezTo>
                    <a:pt x="1839" y="8328"/>
                    <a:pt x="1839" y="8319"/>
                    <a:pt x="1848" y="8301"/>
                  </a:cubicBezTo>
                  <a:cubicBezTo>
                    <a:pt x="2027" y="6329"/>
                    <a:pt x="2134" y="4338"/>
                    <a:pt x="2000" y="2330"/>
                  </a:cubicBezTo>
                  <a:cubicBezTo>
                    <a:pt x="1955" y="1545"/>
                    <a:pt x="1866" y="768"/>
                    <a:pt x="1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1"/>
            <p:cNvSpPr/>
            <p:nvPr/>
          </p:nvSpPr>
          <p:spPr>
            <a:xfrm>
              <a:off x="3789691" y="1911570"/>
              <a:ext cx="22905" cy="46890"/>
            </a:xfrm>
            <a:custGeom>
              <a:avLst/>
              <a:gdLst/>
              <a:ahLst/>
              <a:cxnLst/>
              <a:rect l="l" t="t" r="r" b="b"/>
              <a:pathLst>
                <a:path w="2036" h="4168" extrusionOk="0">
                  <a:moveTo>
                    <a:pt x="759" y="0"/>
                  </a:moveTo>
                  <a:lnTo>
                    <a:pt x="0" y="223"/>
                  </a:lnTo>
                  <a:cubicBezTo>
                    <a:pt x="357" y="1535"/>
                    <a:pt x="714" y="2856"/>
                    <a:pt x="1125" y="4168"/>
                  </a:cubicBezTo>
                  <a:cubicBezTo>
                    <a:pt x="1446" y="4106"/>
                    <a:pt x="1759" y="3981"/>
                    <a:pt x="2035" y="3784"/>
                  </a:cubicBezTo>
                  <a:cubicBezTo>
                    <a:pt x="1580" y="2544"/>
                    <a:pt x="1170" y="1276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1"/>
            <p:cNvSpPr/>
            <p:nvPr/>
          </p:nvSpPr>
          <p:spPr>
            <a:xfrm>
              <a:off x="3840602" y="1845188"/>
              <a:ext cx="55136" cy="84555"/>
            </a:xfrm>
            <a:custGeom>
              <a:avLst/>
              <a:gdLst/>
              <a:ahLst/>
              <a:cxnLst/>
              <a:rect l="l" t="t" r="r" b="b"/>
              <a:pathLst>
                <a:path w="4901" h="7516" extrusionOk="0">
                  <a:moveTo>
                    <a:pt x="884" y="1"/>
                  </a:moveTo>
                  <a:lnTo>
                    <a:pt x="0" y="63"/>
                  </a:lnTo>
                  <a:cubicBezTo>
                    <a:pt x="27" y="599"/>
                    <a:pt x="116" y="1134"/>
                    <a:pt x="277" y="1652"/>
                  </a:cubicBezTo>
                  <a:cubicBezTo>
                    <a:pt x="429" y="2160"/>
                    <a:pt x="634" y="2651"/>
                    <a:pt x="884" y="3124"/>
                  </a:cubicBezTo>
                  <a:cubicBezTo>
                    <a:pt x="1375" y="4053"/>
                    <a:pt x="1991" y="4892"/>
                    <a:pt x="2606" y="5704"/>
                  </a:cubicBezTo>
                  <a:cubicBezTo>
                    <a:pt x="3071" y="6311"/>
                    <a:pt x="3535" y="6909"/>
                    <a:pt x="3945" y="7515"/>
                  </a:cubicBezTo>
                  <a:cubicBezTo>
                    <a:pt x="4383" y="7185"/>
                    <a:pt x="4713" y="6739"/>
                    <a:pt x="4900" y="6221"/>
                  </a:cubicBezTo>
                  <a:cubicBezTo>
                    <a:pt x="4490" y="5739"/>
                    <a:pt x="4070" y="5275"/>
                    <a:pt x="3660" y="4820"/>
                  </a:cubicBezTo>
                  <a:cubicBezTo>
                    <a:pt x="2999" y="4097"/>
                    <a:pt x="2366" y="3365"/>
                    <a:pt x="1866" y="2571"/>
                  </a:cubicBezTo>
                  <a:cubicBezTo>
                    <a:pt x="1357" y="1768"/>
                    <a:pt x="982" y="91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1"/>
            <p:cNvSpPr/>
            <p:nvPr/>
          </p:nvSpPr>
          <p:spPr>
            <a:xfrm>
              <a:off x="3889206" y="2094796"/>
              <a:ext cx="19282" cy="58072"/>
            </a:xfrm>
            <a:custGeom>
              <a:avLst/>
              <a:gdLst/>
              <a:ahLst/>
              <a:cxnLst/>
              <a:rect l="l" t="t" r="r" b="b"/>
              <a:pathLst>
                <a:path w="1714" h="5162" extrusionOk="0">
                  <a:moveTo>
                    <a:pt x="827" y="90"/>
                  </a:moveTo>
                  <a:cubicBezTo>
                    <a:pt x="837" y="90"/>
                    <a:pt x="847" y="91"/>
                    <a:pt x="857" y="92"/>
                  </a:cubicBezTo>
                  <a:cubicBezTo>
                    <a:pt x="1142" y="110"/>
                    <a:pt x="1383" y="289"/>
                    <a:pt x="1491" y="556"/>
                  </a:cubicBezTo>
                  <a:cubicBezTo>
                    <a:pt x="1624" y="887"/>
                    <a:pt x="1571" y="1262"/>
                    <a:pt x="1508" y="1601"/>
                  </a:cubicBezTo>
                  <a:cubicBezTo>
                    <a:pt x="1401" y="2181"/>
                    <a:pt x="1259" y="2752"/>
                    <a:pt x="1080" y="3314"/>
                  </a:cubicBezTo>
                  <a:cubicBezTo>
                    <a:pt x="1053" y="3404"/>
                    <a:pt x="1026" y="3484"/>
                    <a:pt x="1000" y="3573"/>
                  </a:cubicBezTo>
                  <a:cubicBezTo>
                    <a:pt x="875" y="3984"/>
                    <a:pt x="732" y="4448"/>
                    <a:pt x="509" y="4814"/>
                  </a:cubicBezTo>
                  <a:cubicBezTo>
                    <a:pt x="442" y="4914"/>
                    <a:pt x="314" y="5075"/>
                    <a:pt x="224" y="5075"/>
                  </a:cubicBezTo>
                  <a:cubicBezTo>
                    <a:pt x="218" y="5075"/>
                    <a:pt x="211" y="5074"/>
                    <a:pt x="205" y="5073"/>
                  </a:cubicBezTo>
                  <a:cubicBezTo>
                    <a:pt x="107" y="5055"/>
                    <a:pt x="125" y="4814"/>
                    <a:pt x="134" y="4671"/>
                  </a:cubicBezTo>
                  <a:cubicBezTo>
                    <a:pt x="134" y="4626"/>
                    <a:pt x="143" y="4591"/>
                    <a:pt x="143" y="4564"/>
                  </a:cubicBezTo>
                  <a:cubicBezTo>
                    <a:pt x="170" y="3823"/>
                    <a:pt x="188" y="3073"/>
                    <a:pt x="214" y="2341"/>
                  </a:cubicBezTo>
                  <a:lnTo>
                    <a:pt x="250" y="1146"/>
                  </a:lnTo>
                  <a:cubicBezTo>
                    <a:pt x="241" y="940"/>
                    <a:pt x="268" y="735"/>
                    <a:pt x="321" y="548"/>
                  </a:cubicBezTo>
                  <a:cubicBezTo>
                    <a:pt x="375" y="360"/>
                    <a:pt x="509" y="199"/>
                    <a:pt x="687" y="119"/>
                  </a:cubicBezTo>
                  <a:cubicBezTo>
                    <a:pt x="731" y="105"/>
                    <a:pt x="781" y="90"/>
                    <a:pt x="827" y="90"/>
                  </a:cubicBezTo>
                  <a:close/>
                  <a:moveTo>
                    <a:pt x="861" y="0"/>
                  </a:moveTo>
                  <a:cubicBezTo>
                    <a:pt x="794" y="0"/>
                    <a:pt x="726" y="13"/>
                    <a:pt x="661" y="39"/>
                  </a:cubicBezTo>
                  <a:cubicBezTo>
                    <a:pt x="455" y="128"/>
                    <a:pt x="304" y="307"/>
                    <a:pt x="241" y="521"/>
                  </a:cubicBezTo>
                  <a:cubicBezTo>
                    <a:pt x="188" y="717"/>
                    <a:pt x="161" y="931"/>
                    <a:pt x="161" y="1137"/>
                  </a:cubicBezTo>
                  <a:lnTo>
                    <a:pt x="125" y="2333"/>
                  </a:lnTo>
                  <a:lnTo>
                    <a:pt x="63" y="4564"/>
                  </a:lnTo>
                  <a:cubicBezTo>
                    <a:pt x="63" y="4591"/>
                    <a:pt x="63" y="4617"/>
                    <a:pt x="54" y="4662"/>
                  </a:cubicBezTo>
                  <a:cubicBezTo>
                    <a:pt x="27" y="4840"/>
                    <a:pt x="0" y="5117"/>
                    <a:pt x="179" y="5162"/>
                  </a:cubicBezTo>
                  <a:lnTo>
                    <a:pt x="223" y="5162"/>
                  </a:lnTo>
                  <a:cubicBezTo>
                    <a:pt x="384" y="5162"/>
                    <a:pt x="553" y="4903"/>
                    <a:pt x="580" y="4849"/>
                  </a:cubicBezTo>
                  <a:cubicBezTo>
                    <a:pt x="803" y="4483"/>
                    <a:pt x="955" y="4010"/>
                    <a:pt x="1080" y="3591"/>
                  </a:cubicBezTo>
                  <a:cubicBezTo>
                    <a:pt x="1107" y="3502"/>
                    <a:pt x="1134" y="3421"/>
                    <a:pt x="1160" y="3341"/>
                  </a:cubicBezTo>
                  <a:cubicBezTo>
                    <a:pt x="1339" y="2770"/>
                    <a:pt x="1482" y="2190"/>
                    <a:pt x="1598" y="1610"/>
                  </a:cubicBezTo>
                  <a:cubicBezTo>
                    <a:pt x="1660" y="1262"/>
                    <a:pt x="1714" y="869"/>
                    <a:pt x="1571" y="521"/>
                  </a:cubicBezTo>
                  <a:cubicBezTo>
                    <a:pt x="1454" y="237"/>
                    <a:pt x="1160" y="0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1"/>
            <p:cNvSpPr/>
            <p:nvPr/>
          </p:nvSpPr>
          <p:spPr>
            <a:xfrm>
              <a:off x="3907883" y="1891386"/>
              <a:ext cx="21893" cy="179629"/>
            </a:xfrm>
            <a:custGeom>
              <a:avLst/>
              <a:gdLst/>
              <a:ahLst/>
              <a:cxnLst/>
              <a:rect l="l" t="t" r="r" b="b"/>
              <a:pathLst>
                <a:path w="1946" h="15967" extrusionOk="0">
                  <a:moveTo>
                    <a:pt x="1910" y="0"/>
                  </a:moveTo>
                  <a:cubicBezTo>
                    <a:pt x="1883" y="0"/>
                    <a:pt x="1857" y="9"/>
                    <a:pt x="1857" y="36"/>
                  </a:cubicBezTo>
                  <a:cubicBezTo>
                    <a:pt x="1018" y="4007"/>
                    <a:pt x="437" y="8042"/>
                    <a:pt x="134" y="12093"/>
                  </a:cubicBezTo>
                  <a:cubicBezTo>
                    <a:pt x="45" y="13173"/>
                    <a:pt x="0" y="14227"/>
                    <a:pt x="321" y="15199"/>
                  </a:cubicBezTo>
                  <a:cubicBezTo>
                    <a:pt x="411" y="15467"/>
                    <a:pt x="527" y="15726"/>
                    <a:pt x="678" y="15967"/>
                  </a:cubicBezTo>
                  <a:lnTo>
                    <a:pt x="678" y="15806"/>
                  </a:lnTo>
                  <a:cubicBezTo>
                    <a:pt x="562" y="15601"/>
                    <a:pt x="473" y="15396"/>
                    <a:pt x="402" y="15173"/>
                  </a:cubicBezTo>
                  <a:cubicBezTo>
                    <a:pt x="80" y="14218"/>
                    <a:pt x="134" y="13173"/>
                    <a:pt x="214" y="12102"/>
                  </a:cubicBezTo>
                  <a:cubicBezTo>
                    <a:pt x="518" y="8050"/>
                    <a:pt x="1098" y="4025"/>
                    <a:pt x="1946" y="54"/>
                  </a:cubicBezTo>
                  <a:cubicBezTo>
                    <a:pt x="1946" y="27"/>
                    <a:pt x="1928" y="9"/>
                    <a:pt x="1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1"/>
            <p:cNvSpPr/>
            <p:nvPr/>
          </p:nvSpPr>
          <p:spPr>
            <a:xfrm>
              <a:off x="3893414" y="2106554"/>
              <a:ext cx="8955" cy="23321"/>
            </a:xfrm>
            <a:custGeom>
              <a:avLst/>
              <a:gdLst/>
              <a:ahLst/>
              <a:cxnLst/>
              <a:rect l="l" t="t" r="r" b="b"/>
              <a:pathLst>
                <a:path w="796" h="2073" extrusionOk="0">
                  <a:moveTo>
                    <a:pt x="429" y="92"/>
                  </a:moveTo>
                  <a:cubicBezTo>
                    <a:pt x="465" y="92"/>
                    <a:pt x="492" y="101"/>
                    <a:pt x="519" y="118"/>
                  </a:cubicBezTo>
                  <a:cubicBezTo>
                    <a:pt x="697" y="225"/>
                    <a:pt x="661" y="529"/>
                    <a:pt x="635" y="743"/>
                  </a:cubicBezTo>
                  <a:cubicBezTo>
                    <a:pt x="626" y="797"/>
                    <a:pt x="617" y="841"/>
                    <a:pt x="617" y="886"/>
                  </a:cubicBezTo>
                  <a:cubicBezTo>
                    <a:pt x="581" y="1252"/>
                    <a:pt x="528" y="1618"/>
                    <a:pt x="456" y="1984"/>
                  </a:cubicBezTo>
                  <a:cubicBezTo>
                    <a:pt x="376" y="1966"/>
                    <a:pt x="304" y="1912"/>
                    <a:pt x="269" y="1841"/>
                  </a:cubicBezTo>
                  <a:cubicBezTo>
                    <a:pt x="224" y="1743"/>
                    <a:pt x="197" y="1645"/>
                    <a:pt x="197" y="1546"/>
                  </a:cubicBezTo>
                  <a:cubicBezTo>
                    <a:pt x="162" y="1225"/>
                    <a:pt x="153" y="252"/>
                    <a:pt x="376" y="109"/>
                  </a:cubicBezTo>
                  <a:cubicBezTo>
                    <a:pt x="394" y="92"/>
                    <a:pt x="411" y="92"/>
                    <a:pt x="429" y="92"/>
                  </a:cubicBezTo>
                  <a:close/>
                  <a:moveTo>
                    <a:pt x="434" y="1"/>
                  </a:moveTo>
                  <a:cubicBezTo>
                    <a:pt x="398" y="1"/>
                    <a:pt x="362" y="10"/>
                    <a:pt x="331" y="29"/>
                  </a:cubicBezTo>
                  <a:cubicBezTo>
                    <a:pt x="1" y="234"/>
                    <a:pt x="108" y="1537"/>
                    <a:pt x="108" y="1546"/>
                  </a:cubicBezTo>
                  <a:cubicBezTo>
                    <a:pt x="108" y="1662"/>
                    <a:pt x="135" y="1778"/>
                    <a:pt x="188" y="1877"/>
                  </a:cubicBezTo>
                  <a:cubicBezTo>
                    <a:pt x="242" y="1993"/>
                    <a:pt x="358" y="2064"/>
                    <a:pt x="483" y="2073"/>
                  </a:cubicBezTo>
                  <a:cubicBezTo>
                    <a:pt x="501" y="2073"/>
                    <a:pt x="519" y="2055"/>
                    <a:pt x="528" y="2037"/>
                  </a:cubicBezTo>
                  <a:cubicBezTo>
                    <a:pt x="608" y="1662"/>
                    <a:pt x="670" y="1279"/>
                    <a:pt x="697" y="886"/>
                  </a:cubicBezTo>
                  <a:cubicBezTo>
                    <a:pt x="706" y="850"/>
                    <a:pt x="706" y="806"/>
                    <a:pt x="715" y="761"/>
                  </a:cubicBezTo>
                  <a:cubicBezTo>
                    <a:pt x="751" y="511"/>
                    <a:pt x="795" y="181"/>
                    <a:pt x="563" y="47"/>
                  </a:cubicBezTo>
                  <a:cubicBezTo>
                    <a:pt x="528" y="17"/>
                    <a:pt x="481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1"/>
            <p:cNvSpPr/>
            <p:nvPr/>
          </p:nvSpPr>
          <p:spPr>
            <a:xfrm>
              <a:off x="3913801" y="2197351"/>
              <a:ext cx="9247" cy="41378"/>
            </a:xfrm>
            <a:custGeom>
              <a:avLst/>
              <a:gdLst/>
              <a:ahLst/>
              <a:cxnLst/>
              <a:rect l="l" t="t" r="r" b="b"/>
              <a:pathLst>
                <a:path w="822" h="3678" extrusionOk="0">
                  <a:moveTo>
                    <a:pt x="429" y="1"/>
                  </a:moveTo>
                  <a:cubicBezTo>
                    <a:pt x="1" y="1223"/>
                    <a:pt x="144" y="2571"/>
                    <a:pt x="822" y="3678"/>
                  </a:cubicBezTo>
                  <a:cubicBezTo>
                    <a:pt x="813" y="3606"/>
                    <a:pt x="804" y="3535"/>
                    <a:pt x="795" y="3455"/>
                  </a:cubicBezTo>
                  <a:cubicBezTo>
                    <a:pt x="251" y="2464"/>
                    <a:pt x="126" y="1304"/>
                    <a:pt x="447" y="224"/>
                  </a:cubicBezTo>
                  <a:cubicBezTo>
                    <a:pt x="447" y="143"/>
                    <a:pt x="438" y="72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1"/>
            <p:cNvSpPr/>
            <p:nvPr/>
          </p:nvSpPr>
          <p:spPr>
            <a:xfrm>
              <a:off x="3920427" y="1910018"/>
              <a:ext cx="73406" cy="148556"/>
            </a:xfrm>
            <a:custGeom>
              <a:avLst/>
              <a:gdLst/>
              <a:ahLst/>
              <a:cxnLst/>
              <a:rect l="l" t="t" r="r" b="b"/>
              <a:pathLst>
                <a:path w="6525" h="13205" extrusionOk="0">
                  <a:moveTo>
                    <a:pt x="6470" y="1"/>
                  </a:moveTo>
                  <a:cubicBezTo>
                    <a:pt x="6451" y="1"/>
                    <a:pt x="6436" y="11"/>
                    <a:pt x="6436" y="31"/>
                  </a:cubicBezTo>
                  <a:lnTo>
                    <a:pt x="4436" y="5850"/>
                  </a:lnTo>
                  <a:cubicBezTo>
                    <a:pt x="4097" y="6832"/>
                    <a:pt x="3740" y="7849"/>
                    <a:pt x="3133" y="8715"/>
                  </a:cubicBezTo>
                  <a:cubicBezTo>
                    <a:pt x="2767" y="9188"/>
                    <a:pt x="2366" y="9634"/>
                    <a:pt x="1929" y="10054"/>
                  </a:cubicBezTo>
                  <a:cubicBezTo>
                    <a:pt x="1643" y="10339"/>
                    <a:pt x="1339" y="10634"/>
                    <a:pt x="1072" y="10955"/>
                  </a:cubicBezTo>
                  <a:cubicBezTo>
                    <a:pt x="599" y="11508"/>
                    <a:pt x="72" y="12312"/>
                    <a:pt x="1" y="13204"/>
                  </a:cubicBezTo>
                  <a:cubicBezTo>
                    <a:pt x="28" y="13186"/>
                    <a:pt x="63" y="13169"/>
                    <a:pt x="90" y="13151"/>
                  </a:cubicBezTo>
                  <a:cubicBezTo>
                    <a:pt x="179" y="12303"/>
                    <a:pt x="688" y="11544"/>
                    <a:pt x="1143" y="11009"/>
                  </a:cubicBezTo>
                  <a:cubicBezTo>
                    <a:pt x="1411" y="10705"/>
                    <a:pt x="1705" y="10402"/>
                    <a:pt x="1991" y="10116"/>
                  </a:cubicBezTo>
                  <a:cubicBezTo>
                    <a:pt x="2428" y="9697"/>
                    <a:pt x="2839" y="9250"/>
                    <a:pt x="3205" y="8760"/>
                  </a:cubicBezTo>
                  <a:cubicBezTo>
                    <a:pt x="3821" y="7885"/>
                    <a:pt x="4178" y="6867"/>
                    <a:pt x="4517" y="5877"/>
                  </a:cubicBezTo>
                  <a:lnTo>
                    <a:pt x="6516" y="58"/>
                  </a:lnTo>
                  <a:cubicBezTo>
                    <a:pt x="6525" y="40"/>
                    <a:pt x="6507" y="13"/>
                    <a:pt x="6489" y="4"/>
                  </a:cubicBezTo>
                  <a:cubicBezTo>
                    <a:pt x="6483" y="2"/>
                    <a:pt x="6476" y="1"/>
                    <a:pt x="6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1"/>
            <p:cNvSpPr/>
            <p:nvPr/>
          </p:nvSpPr>
          <p:spPr>
            <a:xfrm>
              <a:off x="3981981" y="1962977"/>
              <a:ext cx="50816" cy="24008"/>
            </a:xfrm>
            <a:custGeom>
              <a:avLst/>
              <a:gdLst/>
              <a:ahLst/>
              <a:cxnLst/>
              <a:rect l="l" t="t" r="r" b="b"/>
              <a:pathLst>
                <a:path w="4517" h="2134" extrusionOk="0">
                  <a:moveTo>
                    <a:pt x="4472" y="1"/>
                  </a:moveTo>
                  <a:cubicBezTo>
                    <a:pt x="3598" y="572"/>
                    <a:pt x="2643" y="1018"/>
                    <a:pt x="1643" y="1322"/>
                  </a:cubicBezTo>
                  <a:lnTo>
                    <a:pt x="1447" y="1384"/>
                  </a:lnTo>
                  <a:cubicBezTo>
                    <a:pt x="1090" y="1473"/>
                    <a:pt x="750" y="1607"/>
                    <a:pt x="429" y="1777"/>
                  </a:cubicBezTo>
                  <a:cubicBezTo>
                    <a:pt x="269" y="1875"/>
                    <a:pt x="126" y="1991"/>
                    <a:pt x="1" y="2134"/>
                  </a:cubicBezTo>
                  <a:lnTo>
                    <a:pt x="152" y="2107"/>
                  </a:lnTo>
                  <a:cubicBezTo>
                    <a:pt x="242" y="2009"/>
                    <a:pt x="349" y="1928"/>
                    <a:pt x="465" y="1857"/>
                  </a:cubicBezTo>
                  <a:cubicBezTo>
                    <a:pt x="786" y="1687"/>
                    <a:pt x="1125" y="1554"/>
                    <a:pt x="1473" y="1464"/>
                  </a:cubicBezTo>
                  <a:lnTo>
                    <a:pt x="1670" y="1411"/>
                  </a:lnTo>
                  <a:cubicBezTo>
                    <a:pt x="2678" y="1098"/>
                    <a:pt x="3633" y="652"/>
                    <a:pt x="4517" y="72"/>
                  </a:cubicBezTo>
                  <a:lnTo>
                    <a:pt x="4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1"/>
            <p:cNvSpPr/>
            <p:nvPr/>
          </p:nvSpPr>
          <p:spPr>
            <a:xfrm>
              <a:off x="3986707" y="1961267"/>
              <a:ext cx="45090" cy="16290"/>
            </a:xfrm>
            <a:custGeom>
              <a:avLst/>
              <a:gdLst/>
              <a:ahLst/>
              <a:cxnLst/>
              <a:rect l="l" t="t" r="r" b="b"/>
              <a:pathLst>
                <a:path w="4008" h="1448" extrusionOk="0">
                  <a:moveTo>
                    <a:pt x="3963" y="1"/>
                  </a:moveTo>
                  <a:cubicBezTo>
                    <a:pt x="3918" y="28"/>
                    <a:pt x="3874" y="46"/>
                    <a:pt x="3829" y="63"/>
                  </a:cubicBezTo>
                  <a:cubicBezTo>
                    <a:pt x="2874" y="474"/>
                    <a:pt x="1901" y="884"/>
                    <a:pt x="928" y="1259"/>
                  </a:cubicBezTo>
                  <a:cubicBezTo>
                    <a:pt x="803" y="1313"/>
                    <a:pt x="679" y="1349"/>
                    <a:pt x="545" y="1366"/>
                  </a:cubicBezTo>
                  <a:cubicBezTo>
                    <a:pt x="526" y="1369"/>
                    <a:pt x="508" y="1370"/>
                    <a:pt x="489" y="1370"/>
                  </a:cubicBezTo>
                  <a:cubicBezTo>
                    <a:pt x="383" y="1370"/>
                    <a:pt x="280" y="1328"/>
                    <a:pt x="197" y="1259"/>
                  </a:cubicBezTo>
                  <a:cubicBezTo>
                    <a:pt x="125" y="1179"/>
                    <a:pt x="89" y="1072"/>
                    <a:pt x="89" y="956"/>
                  </a:cubicBezTo>
                  <a:lnTo>
                    <a:pt x="9" y="974"/>
                  </a:lnTo>
                  <a:cubicBezTo>
                    <a:pt x="0" y="1099"/>
                    <a:pt x="45" y="1224"/>
                    <a:pt x="134" y="1313"/>
                  </a:cubicBezTo>
                  <a:cubicBezTo>
                    <a:pt x="225" y="1396"/>
                    <a:pt x="339" y="1448"/>
                    <a:pt x="462" y="1448"/>
                  </a:cubicBezTo>
                  <a:cubicBezTo>
                    <a:pt x="472" y="1448"/>
                    <a:pt x="481" y="1447"/>
                    <a:pt x="491" y="1447"/>
                  </a:cubicBezTo>
                  <a:lnTo>
                    <a:pt x="545" y="1447"/>
                  </a:lnTo>
                  <a:cubicBezTo>
                    <a:pt x="687" y="1429"/>
                    <a:pt x="821" y="1393"/>
                    <a:pt x="955" y="1340"/>
                  </a:cubicBezTo>
                  <a:cubicBezTo>
                    <a:pt x="1928" y="965"/>
                    <a:pt x="2901" y="563"/>
                    <a:pt x="3865" y="144"/>
                  </a:cubicBezTo>
                  <a:cubicBezTo>
                    <a:pt x="3909" y="126"/>
                    <a:pt x="3963" y="99"/>
                    <a:pt x="4008" y="72"/>
                  </a:cubicBezTo>
                  <a:lnTo>
                    <a:pt x="39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1"/>
            <p:cNvSpPr/>
            <p:nvPr/>
          </p:nvSpPr>
          <p:spPr>
            <a:xfrm>
              <a:off x="3896632" y="1882542"/>
              <a:ext cx="30634" cy="214279"/>
            </a:xfrm>
            <a:custGeom>
              <a:avLst/>
              <a:gdLst/>
              <a:ahLst/>
              <a:cxnLst/>
              <a:rect l="l" t="t" r="r" b="b"/>
              <a:pathLst>
                <a:path w="2723" h="19047" extrusionOk="0">
                  <a:moveTo>
                    <a:pt x="2687" y="1"/>
                  </a:moveTo>
                  <a:cubicBezTo>
                    <a:pt x="2660" y="1"/>
                    <a:pt x="2633" y="19"/>
                    <a:pt x="2633" y="45"/>
                  </a:cubicBezTo>
                  <a:cubicBezTo>
                    <a:pt x="2348" y="1768"/>
                    <a:pt x="1982" y="3526"/>
                    <a:pt x="1634" y="5213"/>
                  </a:cubicBezTo>
                  <a:cubicBezTo>
                    <a:pt x="831" y="9033"/>
                    <a:pt x="1" y="12978"/>
                    <a:pt x="125" y="16931"/>
                  </a:cubicBezTo>
                  <a:cubicBezTo>
                    <a:pt x="134" y="17396"/>
                    <a:pt x="179" y="17886"/>
                    <a:pt x="420" y="18279"/>
                  </a:cubicBezTo>
                  <a:cubicBezTo>
                    <a:pt x="661" y="18672"/>
                    <a:pt x="1098" y="18940"/>
                    <a:pt x="1625" y="19047"/>
                  </a:cubicBezTo>
                  <a:lnTo>
                    <a:pt x="1625" y="18957"/>
                  </a:lnTo>
                  <a:cubicBezTo>
                    <a:pt x="1134" y="18859"/>
                    <a:pt x="723" y="18609"/>
                    <a:pt x="491" y="18234"/>
                  </a:cubicBezTo>
                  <a:cubicBezTo>
                    <a:pt x="259" y="17851"/>
                    <a:pt x="224" y="17369"/>
                    <a:pt x="206" y="16923"/>
                  </a:cubicBezTo>
                  <a:cubicBezTo>
                    <a:pt x="90" y="12987"/>
                    <a:pt x="911" y="9042"/>
                    <a:pt x="1714" y="5231"/>
                  </a:cubicBezTo>
                  <a:cubicBezTo>
                    <a:pt x="2071" y="3544"/>
                    <a:pt x="2437" y="1786"/>
                    <a:pt x="2723" y="54"/>
                  </a:cubicBezTo>
                  <a:cubicBezTo>
                    <a:pt x="2723" y="27"/>
                    <a:pt x="2705" y="10"/>
                    <a:pt x="2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41"/>
            <p:cNvSpPr/>
            <p:nvPr/>
          </p:nvSpPr>
          <p:spPr>
            <a:xfrm>
              <a:off x="3915916" y="1910760"/>
              <a:ext cx="14164" cy="100822"/>
            </a:xfrm>
            <a:custGeom>
              <a:avLst/>
              <a:gdLst/>
              <a:ahLst/>
              <a:cxnLst/>
              <a:rect l="l" t="t" r="r" b="b"/>
              <a:pathLst>
                <a:path w="1259" h="8962" extrusionOk="0">
                  <a:moveTo>
                    <a:pt x="1259" y="1"/>
                  </a:moveTo>
                  <a:lnTo>
                    <a:pt x="1259" y="1"/>
                  </a:lnTo>
                  <a:cubicBezTo>
                    <a:pt x="1035" y="866"/>
                    <a:pt x="830" y="1732"/>
                    <a:pt x="670" y="2625"/>
                  </a:cubicBezTo>
                  <a:cubicBezTo>
                    <a:pt x="455" y="3883"/>
                    <a:pt x="321" y="5168"/>
                    <a:pt x="205" y="6409"/>
                  </a:cubicBezTo>
                  <a:lnTo>
                    <a:pt x="27" y="8158"/>
                  </a:lnTo>
                  <a:cubicBezTo>
                    <a:pt x="0" y="8444"/>
                    <a:pt x="0" y="8729"/>
                    <a:pt x="196" y="8890"/>
                  </a:cubicBezTo>
                  <a:cubicBezTo>
                    <a:pt x="232" y="8917"/>
                    <a:pt x="268" y="8943"/>
                    <a:pt x="304" y="8961"/>
                  </a:cubicBezTo>
                  <a:cubicBezTo>
                    <a:pt x="304" y="8926"/>
                    <a:pt x="313" y="8899"/>
                    <a:pt x="313" y="8863"/>
                  </a:cubicBezTo>
                  <a:cubicBezTo>
                    <a:pt x="295" y="8854"/>
                    <a:pt x="268" y="8845"/>
                    <a:pt x="259" y="8827"/>
                  </a:cubicBezTo>
                  <a:cubicBezTo>
                    <a:pt x="89" y="8685"/>
                    <a:pt x="89" y="8426"/>
                    <a:pt x="116" y="8167"/>
                  </a:cubicBezTo>
                  <a:lnTo>
                    <a:pt x="286" y="6418"/>
                  </a:lnTo>
                  <a:cubicBezTo>
                    <a:pt x="411" y="5177"/>
                    <a:pt x="536" y="3892"/>
                    <a:pt x="759" y="2642"/>
                  </a:cubicBezTo>
                  <a:cubicBezTo>
                    <a:pt x="884" y="1920"/>
                    <a:pt x="1044" y="1214"/>
                    <a:pt x="1223" y="509"/>
                  </a:cubicBezTo>
                  <a:cubicBezTo>
                    <a:pt x="1232" y="340"/>
                    <a:pt x="1250" y="170"/>
                    <a:pt x="1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41"/>
            <p:cNvSpPr/>
            <p:nvPr/>
          </p:nvSpPr>
          <p:spPr>
            <a:xfrm>
              <a:off x="3929664" y="1901354"/>
              <a:ext cx="77332" cy="151492"/>
            </a:xfrm>
            <a:custGeom>
              <a:avLst/>
              <a:gdLst/>
              <a:ahLst/>
              <a:cxnLst/>
              <a:rect l="l" t="t" r="r" b="b"/>
              <a:pathLst>
                <a:path w="6874" h="13466" extrusionOk="0">
                  <a:moveTo>
                    <a:pt x="6821" y="1"/>
                  </a:moveTo>
                  <a:cubicBezTo>
                    <a:pt x="6809" y="1"/>
                    <a:pt x="6798" y="5"/>
                    <a:pt x="6793" y="16"/>
                  </a:cubicBezTo>
                  <a:cubicBezTo>
                    <a:pt x="5891" y="1435"/>
                    <a:pt x="5365" y="3059"/>
                    <a:pt x="4856" y="4630"/>
                  </a:cubicBezTo>
                  <a:cubicBezTo>
                    <a:pt x="4570" y="5522"/>
                    <a:pt x="4267" y="6450"/>
                    <a:pt x="3901" y="7325"/>
                  </a:cubicBezTo>
                  <a:cubicBezTo>
                    <a:pt x="3196" y="9003"/>
                    <a:pt x="2241" y="10565"/>
                    <a:pt x="1054" y="11939"/>
                  </a:cubicBezTo>
                  <a:lnTo>
                    <a:pt x="920" y="12091"/>
                  </a:lnTo>
                  <a:cubicBezTo>
                    <a:pt x="635" y="12395"/>
                    <a:pt x="385" y="12725"/>
                    <a:pt x="170" y="13082"/>
                  </a:cubicBezTo>
                  <a:cubicBezTo>
                    <a:pt x="99" y="13207"/>
                    <a:pt x="45" y="13332"/>
                    <a:pt x="1" y="13466"/>
                  </a:cubicBezTo>
                  <a:lnTo>
                    <a:pt x="126" y="13367"/>
                  </a:lnTo>
                  <a:cubicBezTo>
                    <a:pt x="162" y="13287"/>
                    <a:pt x="197" y="13207"/>
                    <a:pt x="242" y="13126"/>
                  </a:cubicBezTo>
                  <a:cubicBezTo>
                    <a:pt x="456" y="12778"/>
                    <a:pt x="706" y="12448"/>
                    <a:pt x="983" y="12154"/>
                  </a:cubicBezTo>
                  <a:lnTo>
                    <a:pt x="1116" y="11993"/>
                  </a:lnTo>
                  <a:cubicBezTo>
                    <a:pt x="2312" y="10610"/>
                    <a:pt x="3276" y="9048"/>
                    <a:pt x="3981" y="7361"/>
                  </a:cubicBezTo>
                  <a:cubicBezTo>
                    <a:pt x="4347" y="6477"/>
                    <a:pt x="4642" y="5549"/>
                    <a:pt x="4936" y="4657"/>
                  </a:cubicBezTo>
                  <a:cubicBezTo>
                    <a:pt x="5445" y="3086"/>
                    <a:pt x="5972" y="1470"/>
                    <a:pt x="6864" y="69"/>
                  </a:cubicBezTo>
                  <a:cubicBezTo>
                    <a:pt x="6873" y="42"/>
                    <a:pt x="6873" y="16"/>
                    <a:pt x="6846" y="7"/>
                  </a:cubicBezTo>
                  <a:cubicBezTo>
                    <a:pt x="6839" y="3"/>
                    <a:pt x="6830" y="1"/>
                    <a:pt x="6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41"/>
            <p:cNvSpPr/>
            <p:nvPr/>
          </p:nvSpPr>
          <p:spPr>
            <a:xfrm>
              <a:off x="3800639" y="1934860"/>
              <a:ext cx="74306" cy="145204"/>
            </a:xfrm>
            <a:custGeom>
              <a:avLst/>
              <a:gdLst/>
              <a:ahLst/>
              <a:cxnLst/>
              <a:rect l="l" t="t" r="r" b="b"/>
              <a:pathLst>
                <a:path w="6605" h="12907" extrusionOk="0">
                  <a:moveTo>
                    <a:pt x="36" y="1"/>
                  </a:moveTo>
                  <a:cubicBezTo>
                    <a:pt x="18" y="10"/>
                    <a:pt x="0" y="36"/>
                    <a:pt x="9" y="54"/>
                  </a:cubicBezTo>
                  <a:cubicBezTo>
                    <a:pt x="1107" y="4088"/>
                    <a:pt x="3008" y="7855"/>
                    <a:pt x="5587" y="11139"/>
                  </a:cubicBezTo>
                  <a:lnTo>
                    <a:pt x="5641" y="11202"/>
                  </a:lnTo>
                  <a:cubicBezTo>
                    <a:pt x="5962" y="11612"/>
                    <a:pt x="6301" y="12032"/>
                    <a:pt x="6444" y="12531"/>
                  </a:cubicBezTo>
                  <a:cubicBezTo>
                    <a:pt x="6480" y="12630"/>
                    <a:pt x="6498" y="12728"/>
                    <a:pt x="6507" y="12826"/>
                  </a:cubicBezTo>
                  <a:lnTo>
                    <a:pt x="6605" y="12906"/>
                  </a:lnTo>
                  <a:cubicBezTo>
                    <a:pt x="6596" y="12772"/>
                    <a:pt x="6569" y="12638"/>
                    <a:pt x="6533" y="12505"/>
                  </a:cubicBezTo>
                  <a:cubicBezTo>
                    <a:pt x="6373" y="11996"/>
                    <a:pt x="6034" y="11567"/>
                    <a:pt x="5703" y="11148"/>
                  </a:cubicBezTo>
                  <a:lnTo>
                    <a:pt x="5650" y="11077"/>
                  </a:lnTo>
                  <a:cubicBezTo>
                    <a:pt x="3079" y="7801"/>
                    <a:pt x="1187" y="4053"/>
                    <a:pt x="89" y="36"/>
                  </a:cubicBezTo>
                  <a:cubicBezTo>
                    <a:pt x="89" y="10"/>
                    <a:pt x="63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41"/>
            <p:cNvSpPr/>
            <p:nvPr/>
          </p:nvSpPr>
          <p:spPr>
            <a:xfrm>
              <a:off x="3802945" y="1932430"/>
              <a:ext cx="69390" cy="122231"/>
            </a:xfrm>
            <a:custGeom>
              <a:avLst/>
              <a:gdLst/>
              <a:ahLst/>
              <a:cxnLst/>
              <a:rect l="l" t="t" r="r" b="b"/>
              <a:pathLst>
                <a:path w="6168" h="10865" extrusionOk="0">
                  <a:moveTo>
                    <a:pt x="50" y="0"/>
                  </a:moveTo>
                  <a:cubicBezTo>
                    <a:pt x="46" y="0"/>
                    <a:pt x="41" y="1"/>
                    <a:pt x="36" y="2"/>
                  </a:cubicBezTo>
                  <a:cubicBezTo>
                    <a:pt x="18" y="11"/>
                    <a:pt x="1" y="29"/>
                    <a:pt x="9" y="56"/>
                  </a:cubicBezTo>
                  <a:cubicBezTo>
                    <a:pt x="938" y="3626"/>
                    <a:pt x="2571" y="6973"/>
                    <a:pt x="4802" y="9909"/>
                  </a:cubicBezTo>
                  <a:cubicBezTo>
                    <a:pt x="5034" y="10204"/>
                    <a:pt x="5257" y="10480"/>
                    <a:pt x="5561" y="10668"/>
                  </a:cubicBezTo>
                  <a:cubicBezTo>
                    <a:pt x="5739" y="10784"/>
                    <a:pt x="5953" y="10846"/>
                    <a:pt x="6168" y="10864"/>
                  </a:cubicBezTo>
                  <a:lnTo>
                    <a:pt x="6070" y="10766"/>
                  </a:lnTo>
                  <a:cubicBezTo>
                    <a:pt x="5900" y="10739"/>
                    <a:pt x="5748" y="10686"/>
                    <a:pt x="5605" y="10596"/>
                  </a:cubicBezTo>
                  <a:cubicBezTo>
                    <a:pt x="5311" y="10418"/>
                    <a:pt x="5088" y="10141"/>
                    <a:pt x="4874" y="9856"/>
                  </a:cubicBezTo>
                  <a:cubicBezTo>
                    <a:pt x="2642" y="6928"/>
                    <a:pt x="1018" y="3590"/>
                    <a:pt x="90" y="29"/>
                  </a:cubicBezTo>
                  <a:cubicBezTo>
                    <a:pt x="82" y="15"/>
                    <a:pt x="69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1"/>
            <p:cNvSpPr/>
            <p:nvPr/>
          </p:nvSpPr>
          <p:spPr>
            <a:xfrm>
              <a:off x="3860989" y="1891014"/>
              <a:ext cx="35449" cy="58208"/>
            </a:xfrm>
            <a:custGeom>
              <a:avLst/>
              <a:gdLst/>
              <a:ahLst/>
              <a:cxnLst/>
              <a:rect l="l" t="t" r="r" b="b"/>
              <a:pathLst>
                <a:path w="3151" h="5174" extrusionOk="0">
                  <a:moveTo>
                    <a:pt x="52" y="0"/>
                  </a:moveTo>
                  <a:cubicBezTo>
                    <a:pt x="43" y="0"/>
                    <a:pt x="34" y="3"/>
                    <a:pt x="27" y="6"/>
                  </a:cubicBezTo>
                  <a:cubicBezTo>
                    <a:pt x="9" y="24"/>
                    <a:pt x="0" y="51"/>
                    <a:pt x="18" y="69"/>
                  </a:cubicBezTo>
                  <a:lnTo>
                    <a:pt x="2258" y="3246"/>
                  </a:lnTo>
                  <a:cubicBezTo>
                    <a:pt x="2553" y="3657"/>
                    <a:pt x="2847" y="4085"/>
                    <a:pt x="2981" y="4576"/>
                  </a:cubicBezTo>
                  <a:cubicBezTo>
                    <a:pt x="3017" y="4710"/>
                    <a:pt x="3044" y="4844"/>
                    <a:pt x="3053" y="4978"/>
                  </a:cubicBezTo>
                  <a:cubicBezTo>
                    <a:pt x="3079" y="5049"/>
                    <a:pt x="3115" y="5111"/>
                    <a:pt x="3142" y="5174"/>
                  </a:cubicBezTo>
                  <a:cubicBezTo>
                    <a:pt x="3151" y="4969"/>
                    <a:pt x="3124" y="4754"/>
                    <a:pt x="3070" y="4558"/>
                  </a:cubicBezTo>
                  <a:cubicBezTo>
                    <a:pt x="2928" y="4049"/>
                    <a:pt x="2615" y="3594"/>
                    <a:pt x="2330" y="3193"/>
                  </a:cubicBezTo>
                  <a:lnTo>
                    <a:pt x="89" y="15"/>
                  </a:lnTo>
                  <a:cubicBezTo>
                    <a:pt x="79" y="5"/>
                    <a:pt x="65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1"/>
            <p:cNvSpPr/>
            <p:nvPr/>
          </p:nvSpPr>
          <p:spPr>
            <a:xfrm>
              <a:off x="3797826" y="1935940"/>
              <a:ext cx="73305" cy="140906"/>
            </a:xfrm>
            <a:custGeom>
              <a:avLst/>
              <a:gdLst/>
              <a:ahLst/>
              <a:cxnLst/>
              <a:rect l="l" t="t" r="r" b="b"/>
              <a:pathLst>
                <a:path w="6516" h="12525" extrusionOk="0">
                  <a:moveTo>
                    <a:pt x="49" y="0"/>
                  </a:moveTo>
                  <a:cubicBezTo>
                    <a:pt x="45" y="0"/>
                    <a:pt x="41" y="1"/>
                    <a:pt x="36" y="3"/>
                  </a:cubicBezTo>
                  <a:cubicBezTo>
                    <a:pt x="9" y="12"/>
                    <a:pt x="0" y="39"/>
                    <a:pt x="9" y="56"/>
                  </a:cubicBezTo>
                  <a:cubicBezTo>
                    <a:pt x="973" y="4189"/>
                    <a:pt x="2865" y="8035"/>
                    <a:pt x="5552" y="11320"/>
                  </a:cubicBezTo>
                  <a:lnTo>
                    <a:pt x="5632" y="11427"/>
                  </a:lnTo>
                  <a:cubicBezTo>
                    <a:pt x="5891" y="11712"/>
                    <a:pt x="6123" y="12034"/>
                    <a:pt x="6328" y="12364"/>
                  </a:cubicBezTo>
                  <a:lnTo>
                    <a:pt x="6516" y="12525"/>
                  </a:lnTo>
                  <a:cubicBezTo>
                    <a:pt x="6292" y="12114"/>
                    <a:pt x="6016" y="11721"/>
                    <a:pt x="5703" y="11364"/>
                  </a:cubicBezTo>
                  <a:lnTo>
                    <a:pt x="5614" y="11257"/>
                  </a:lnTo>
                  <a:cubicBezTo>
                    <a:pt x="2937" y="7991"/>
                    <a:pt x="1053" y="4144"/>
                    <a:pt x="90" y="39"/>
                  </a:cubicBezTo>
                  <a:cubicBezTo>
                    <a:pt x="82" y="16"/>
                    <a:pt x="6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1"/>
            <p:cNvSpPr/>
            <p:nvPr/>
          </p:nvSpPr>
          <p:spPr>
            <a:xfrm>
              <a:off x="3866412" y="1888606"/>
              <a:ext cx="33638" cy="65835"/>
            </a:xfrm>
            <a:custGeom>
              <a:avLst/>
              <a:gdLst/>
              <a:ahLst/>
              <a:cxnLst/>
              <a:rect l="l" t="t" r="r" b="b"/>
              <a:pathLst>
                <a:path w="2990" h="5852" extrusionOk="0">
                  <a:moveTo>
                    <a:pt x="58" y="1"/>
                  </a:moveTo>
                  <a:cubicBezTo>
                    <a:pt x="50" y="1"/>
                    <a:pt x="42" y="3"/>
                    <a:pt x="36" y="6"/>
                  </a:cubicBezTo>
                  <a:cubicBezTo>
                    <a:pt x="9" y="15"/>
                    <a:pt x="0" y="42"/>
                    <a:pt x="18" y="60"/>
                  </a:cubicBezTo>
                  <a:cubicBezTo>
                    <a:pt x="312" y="595"/>
                    <a:pt x="741" y="1050"/>
                    <a:pt x="1151" y="1488"/>
                  </a:cubicBezTo>
                  <a:cubicBezTo>
                    <a:pt x="1410" y="1773"/>
                    <a:pt x="1687" y="2059"/>
                    <a:pt x="1919" y="2362"/>
                  </a:cubicBezTo>
                  <a:cubicBezTo>
                    <a:pt x="2428" y="3005"/>
                    <a:pt x="2758" y="3781"/>
                    <a:pt x="2856" y="4594"/>
                  </a:cubicBezTo>
                  <a:cubicBezTo>
                    <a:pt x="2901" y="4960"/>
                    <a:pt x="2874" y="5343"/>
                    <a:pt x="2794" y="5709"/>
                  </a:cubicBezTo>
                  <a:cubicBezTo>
                    <a:pt x="2811" y="5754"/>
                    <a:pt x="2829" y="5798"/>
                    <a:pt x="2847" y="5852"/>
                  </a:cubicBezTo>
                  <a:cubicBezTo>
                    <a:pt x="2963" y="5433"/>
                    <a:pt x="2990" y="5004"/>
                    <a:pt x="2945" y="4576"/>
                  </a:cubicBezTo>
                  <a:cubicBezTo>
                    <a:pt x="2838" y="3755"/>
                    <a:pt x="2508" y="2969"/>
                    <a:pt x="1990" y="2318"/>
                  </a:cubicBezTo>
                  <a:cubicBezTo>
                    <a:pt x="1749" y="2005"/>
                    <a:pt x="1473" y="1711"/>
                    <a:pt x="1214" y="1434"/>
                  </a:cubicBezTo>
                  <a:cubicBezTo>
                    <a:pt x="803" y="997"/>
                    <a:pt x="384" y="551"/>
                    <a:pt x="89" y="24"/>
                  </a:cubicBezTo>
                  <a:cubicBezTo>
                    <a:pt x="84" y="7"/>
                    <a:pt x="71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1"/>
            <p:cNvSpPr/>
            <p:nvPr/>
          </p:nvSpPr>
          <p:spPr>
            <a:xfrm>
              <a:off x="3872228" y="2089508"/>
              <a:ext cx="14670" cy="227329"/>
            </a:xfrm>
            <a:custGeom>
              <a:avLst/>
              <a:gdLst/>
              <a:ahLst/>
              <a:cxnLst/>
              <a:rect l="l" t="t" r="r" b="b"/>
              <a:pathLst>
                <a:path w="1304" h="20207" extrusionOk="0">
                  <a:moveTo>
                    <a:pt x="295" y="0"/>
                  </a:moveTo>
                  <a:cubicBezTo>
                    <a:pt x="295" y="63"/>
                    <a:pt x="286" y="125"/>
                    <a:pt x="277" y="179"/>
                  </a:cubicBezTo>
                  <a:cubicBezTo>
                    <a:pt x="474" y="714"/>
                    <a:pt x="438" y="1303"/>
                    <a:pt x="402" y="1883"/>
                  </a:cubicBezTo>
                  <a:cubicBezTo>
                    <a:pt x="1" y="8006"/>
                    <a:pt x="277" y="14146"/>
                    <a:pt x="1215" y="20206"/>
                  </a:cubicBezTo>
                  <a:lnTo>
                    <a:pt x="1304" y="20197"/>
                  </a:lnTo>
                  <a:cubicBezTo>
                    <a:pt x="358" y="14146"/>
                    <a:pt x="90" y="8006"/>
                    <a:pt x="483" y="1901"/>
                  </a:cubicBezTo>
                  <a:cubicBezTo>
                    <a:pt x="527" y="1250"/>
                    <a:pt x="572" y="589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1"/>
            <p:cNvSpPr/>
            <p:nvPr/>
          </p:nvSpPr>
          <p:spPr>
            <a:xfrm>
              <a:off x="3895529" y="2143627"/>
              <a:ext cx="32738" cy="166984"/>
            </a:xfrm>
            <a:custGeom>
              <a:avLst/>
              <a:gdLst/>
              <a:ahLst/>
              <a:cxnLst/>
              <a:rect l="l" t="t" r="r" b="b"/>
              <a:pathLst>
                <a:path w="2910" h="14843" extrusionOk="0">
                  <a:moveTo>
                    <a:pt x="1768" y="1"/>
                  </a:moveTo>
                  <a:cubicBezTo>
                    <a:pt x="1312" y="929"/>
                    <a:pt x="937" y="1902"/>
                    <a:pt x="643" y="2892"/>
                  </a:cubicBezTo>
                  <a:cubicBezTo>
                    <a:pt x="107" y="4776"/>
                    <a:pt x="0" y="6561"/>
                    <a:pt x="331" y="8194"/>
                  </a:cubicBezTo>
                  <a:cubicBezTo>
                    <a:pt x="598" y="9533"/>
                    <a:pt x="1170" y="10818"/>
                    <a:pt x="1714" y="12049"/>
                  </a:cubicBezTo>
                  <a:cubicBezTo>
                    <a:pt x="2116" y="12960"/>
                    <a:pt x="2526" y="13888"/>
                    <a:pt x="2821" y="14843"/>
                  </a:cubicBezTo>
                  <a:lnTo>
                    <a:pt x="2910" y="14834"/>
                  </a:lnTo>
                  <a:cubicBezTo>
                    <a:pt x="2615" y="13870"/>
                    <a:pt x="2196" y="12942"/>
                    <a:pt x="1794" y="12032"/>
                  </a:cubicBezTo>
                  <a:cubicBezTo>
                    <a:pt x="1241" y="10791"/>
                    <a:pt x="679" y="9524"/>
                    <a:pt x="411" y="8194"/>
                  </a:cubicBezTo>
                  <a:cubicBezTo>
                    <a:pt x="90" y="6561"/>
                    <a:pt x="197" y="4793"/>
                    <a:pt x="723" y="2928"/>
                  </a:cubicBezTo>
                  <a:cubicBezTo>
                    <a:pt x="1000" y="1991"/>
                    <a:pt x="1348" y="1072"/>
                    <a:pt x="1776" y="188"/>
                  </a:cubicBezTo>
                  <a:cubicBezTo>
                    <a:pt x="1768" y="126"/>
                    <a:pt x="1768" y="63"/>
                    <a:pt x="1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1"/>
            <p:cNvSpPr/>
            <p:nvPr/>
          </p:nvSpPr>
          <p:spPr>
            <a:xfrm>
              <a:off x="3901053" y="2175164"/>
              <a:ext cx="25414" cy="87964"/>
            </a:xfrm>
            <a:custGeom>
              <a:avLst/>
              <a:gdLst/>
              <a:ahLst/>
              <a:cxnLst/>
              <a:rect l="l" t="t" r="r" b="b"/>
              <a:pathLst>
                <a:path w="2259" h="7819" extrusionOk="0">
                  <a:moveTo>
                    <a:pt x="1419" y="0"/>
                  </a:moveTo>
                  <a:cubicBezTo>
                    <a:pt x="812" y="830"/>
                    <a:pt x="438" y="1803"/>
                    <a:pt x="322" y="2829"/>
                  </a:cubicBezTo>
                  <a:cubicBezTo>
                    <a:pt x="188" y="4284"/>
                    <a:pt x="589" y="5739"/>
                    <a:pt x="1464" y="6917"/>
                  </a:cubicBezTo>
                  <a:cubicBezTo>
                    <a:pt x="1714" y="7229"/>
                    <a:pt x="1973" y="7533"/>
                    <a:pt x="2258" y="7818"/>
                  </a:cubicBezTo>
                  <a:cubicBezTo>
                    <a:pt x="2249" y="7765"/>
                    <a:pt x="2240" y="7720"/>
                    <a:pt x="2231" y="7667"/>
                  </a:cubicBezTo>
                  <a:cubicBezTo>
                    <a:pt x="1991" y="7417"/>
                    <a:pt x="1750" y="7140"/>
                    <a:pt x="1535" y="6863"/>
                  </a:cubicBezTo>
                  <a:cubicBezTo>
                    <a:pt x="45" y="4882"/>
                    <a:pt x="0" y="2160"/>
                    <a:pt x="1428" y="134"/>
                  </a:cubicBezTo>
                  <a:lnTo>
                    <a:pt x="1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1"/>
            <p:cNvSpPr/>
            <p:nvPr/>
          </p:nvSpPr>
          <p:spPr>
            <a:xfrm>
              <a:off x="3925355" y="1921809"/>
              <a:ext cx="58140" cy="104333"/>
            </a:xfrm>
            <a:custGeom>
              <a:avLst/>
              <a:gdLst/>
              <a:ahLst/>
              <a:cxnLst/>
              <a:rect l="l" t="t" r="r" b="b"/>
              <a:pathLst>
                <a:path w="5168" h="9274" extrusionOk="0">
                  <a:moveTo>
                    <a:pt x="5168" y="0"/>
                  </a:moveTo>
                  <a:lnTo>
                    <a:pt x="5025" y="259"/>
                  </a:lnTo>
                  <a:cubicBezTo>
                    <a:pt x="4445" y="3080"/>
                    <a:pt x="3347" y="5757"/>
                    <a:pt x="1776" y="8167"/>
                  </a:cubicBezTo>
                  <a:cubicBezTo>
                    <a:pt x="1615" y="8443"/>
                    <a:pt x="1410" y="8693"/>
                    <a:pt x="1169" y="8908"/>
                  </a:cubicBezTo>
                  <a:cubicBezTo>
                    <a:pt x="961" y="9085"/>
                    <a:pt x="692" y="9182"/>
                    <a:pt x="422" y="9182"/>
                  </a:cubicBezTo>
                  <a:cubicBezTo>
                    <a:pt x="379" y="9182"/>
                    <a:pt x="337" y="9180"/>
                    <a:pt x="295" y="9175"/>
                  </a:cubicBezTo>
                  <a:cubicBezTo>
                    <a:pt x="214" y="9157"/>
                    <a:pt x="134" y="9131"/>
                    <a:pt x="71" y="9086"/>
                  </a:cubicBezTo>
                  <a:lnTo>
                    <a:pt x="0" y="9149"/>
                  </a:lnTo>
                  <a:cubicBezTo>
                    <a:pt x="80" y="9202"/>
                    <a:pt x="179" y="9238"/>
                    <a:pt x="277" y="9256"/>
                  </a:cubicBezTo>
                  <a:cubicBezTo>
                    <a:pt x="330" y="9265"/>
                    <a:pt x="393" y="9273"/>
                    <a:pt x="446" y="9273"/>
                  </a:cubicBezTo>
                  <a:cubicBezTo>
                    <a:pt x="732" y="9265"/>
                    <a:pt x="1009" y="9157"/>
                    <a:pt x="1223" y="8979"/>
                  </a:cubicBezTo>
                  <a:cubicBezTo>
                    <a:pt x="1473" y="8756"/>
                    <a:pt x="1687" y="8497"/>
                    <a:pt x="1856" y="8211"/>
                  </a:cubicBezTo>
                  <a:cubicBezTo>
                    <a:pt x="3481" y="5721"/>
                    <a:pt x="4605" y="2928"/>
                    <a:pt x="5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1"/>
            <p:cNvSpPr/>
            <p:nvPr/>
          </p:nvSpPr>
          <p:spPr>
            <a:xfrm>
              <a:off x="3871328" y="1889147"/>
              <a:ext cx="51424" cy="426465"/>
            </a:xfrm>
            <a:custGeom>
              <a:avLst/>
              <a:gdLst/>
              <a:ahLst/>
              <a:cxnLst/>
              <a:rect l="l" t="t" r="r" b="b"/>
              <a:pathLst>
                <a:path w="4571" h="37908" extrusionOk="0">
                  <a:moveTo>
                    <a:pt x="4520" y="0"/>
                  </a:moveTo>
                  <a:cubicBezTo>
                    <a:pt x="4499" y="0"/>
                    <a:pt x="4481" y="15"/>
                    <a:pt x="4481" y="30"/>
                  </a:cubicBezTo>
                  <a:cubicBezTo>
                    <a:pt x="839" y="12310"/>
                    <a:pt x="0" y="25252"/>
                    <a:pt x="2009" y="37907"/>
                  </a:cubicBezTo>
                  <a:lnTo>
                    <a:pt x="2098" y="37889"/>
                  </a:lnTo>
                  <a:cubicBezTo>
                    <a:pt x="81" y="25252"/>
                    <a:pt x="929" y="12328"/>
                    <a:pt x="4561" y="56"/>
                  </a:cubicBezTo>
                  <a:cubicBezTo>
                    <a:pt x="4570" y="30"/>
                    <a:pt x="4552" y="12"/>
                    <a:pt x="4534" y="3"/>
                  </a:cubicBezTo>
                  <a:cubicBezTo>
                    <a:pt x="4529" y="1"/>
                    <a:pt x="4525" y="0"/>
                    <a:pt x="4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1"/>
            <p:cNvSpPr/>
            <p:nvPr/>
          </p:nvSpPr>
          <p:spPr>
            <a:xfrm>
              <a:off x="3874242" y="1894345"/>
              <a:ext cx="27416" cy="28069"/>
            </a:xfrm>
            <a:custGeom>
              <a:avLst/>
              <a:gdLst/>
              <a:ahLst/>
              <a:cxnLst/>
              <a:rect l="l" t="t" r="r" b="b"/>
              <a:pathLst>
                <a:path w="2437" h="2495" extrusionOk="0">
                  <a:moveTo>
                    <a:pt x="49" y="0"/>
                  </a:moveTo>
                  <a:cubicBezTo>
                    <a:pt x="38" y="0"/>
                    <a:pt x="27" y="5"/>
                    <a:pt x="18" y="14"/>
                  </a:cubicBezTo>
                  <a:cubicBezTo>
                    <a:pt x="0" y="32"/>
                    <a:pt x="0" y="58"/>
                    <a:pt x="18" y="76"/>
                  </a:cubicBezTo>
                  <a:lnTo>
                    <a:pt x="1723" y="2049"/>
                  </a:lnTo>
                  <a:cubicBezTo>
                    <a:pt x="1857" y="2209"/>
                    <a:pt x="2053" y="2432"/>
                    <a:pt x="2312" y="2486"/>
                  </a:cubicBezTo>
                  <a:cubicBezTo>
                    <a:pt x="2348" y="2486"/>
                    <a:pt x="2383" y="2495"/>
                    <a:pt x="2428" y="2495"/>
                  </a:cubicBezTo>
                  <a:lnTo>
                    <a:pt x="2437" y="2495"/>
                  </a:lnTo>
                  <a:lnTo>
                    <a:pt x="2356" y="2397"/>
                  </a:lnTo>
                  <a:lnTo>
                    <a:pt x="2330" y="2397"/>
                  </a:lnTo>
                  <a:cubicBezTo>
                    <a:pt x="2115" y="2361"/>
                    <a:pt x="1946" y="2183"/>
                    <a:pt x="1785" y="1995"/>
                  </a:cubicBezTo>
                  <a:lnTo>
                    <a:pt x="81" y="14"/>
                  </a:lnTo>
                  <a:cubicBezTo>
                    <a:pt x="72" y="5"/>
                    <a:pt x="61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1"/>
            <p:cNvSpPr/>
            <p:nvPr/>
          </p:nvSpPr>
          <p:spPr>
            <a:xfrm>
              <a:off x="3883884" y="2118525"/>
              <a:ext cx="31028" cy="195097"/>
            </a:xfrm>
            <a:custGeom>
              <a:avLst/>
              <a:gdLst/>
              <a:ahLst/>
              <a:cxnLst/>
              <a:rect l="l" t="t" r="r" b="b"/>
              <a:pathLst>
                <a:path w="2758" h="17342" extrusionOk="0">
                  <a:moveTo>
                    <a:pt x="2758" y="0"/>
                  </a:moveTo>
                  <a:cubicBezTo>
                    <a:pt x="2508" y="456"/>
                    <a:pt x="2303" y="920"/>
                    <a:pt x="2133" y="1402"/>
                  </a:cubicBezTo>
                  <a:cubicBezTo>
                    <a:pt x="1615" y="2758"/>
                    <a:pt x="1089" y="4168"/>
                    <a:pt x="794" y="5614"/>
                  </a:cubicBezTo>
                  <a:cubicBezTo>
                    <a:pt x="0" y="9586"/>
                    <a:pt x="1053" y="13682"/>
                    <a:pt x="2053" y="17342"/>
                  </a:cubicBezTo>
                  <a:lnTo>
                    <a:pt x="2142" y="17333"/>
                  </a:lnTo>
                  <a:cubicBezTo>
                    <a:pt x="1142" y="13674"/>
                    <a:pt x="89" y="9586"/>
                    <a:pt x="875" y="5632"/>
                  </a:cubicBezTo>
                  <a:cubicBezTo>
                    <a:pt x="1169" y="4186"/>
                    <a:pt x="1696" y="2785"/>
                    <a:pt x="2213" y="1437"/>
                  </a:cubicBezTo>
                  <a:cubicBezTo>
                    <a:pt x="2365" y="1009"/>
                    <a:pt x="2544" y="589"/>
                    <a:pt x="2758" y="179"/>
                  </a:cubicBezTo>
                  <a:lnTo>
                    <a:pt x="2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1"/>
            <p:cNvSpPr/>
            <p:nvPr/>
          </p:nvSpPr>
          <p:spPr>
            <a:xfrm>
              <a:off x="3641483" y="1648775"/>
              <a:ext cx="586181" cy="301995"/>
            </a:xfrm>
            <a:custGeom>
              <a:avLst/>
              <a:gdLst/>
              <a:ahLst/>
              <a:cxnLst/>
              <a:rect l="l" t="t" r="r" b="b"/>
              <a:pathLst>
                <a:path w="52105" h="26844" extrusionOk="0">
                  <a:moveTo>
                    <a:pt x="25953" y="0"/>
                  </a:moveTo>
                  <a:cubicBezTo>
                    <a:pt x="24991" y="0"/>
                    <a:pt x="24151" y="902"/>
                    <a:pt x="24133" y="1848"/>
                  </a:cubicBezTo>
                  <a:cubicBezTo>
                    <a:pt x="23946" y="1187"/>
                    <a:pt x="23366" y="714"/>
                    <a:pt x="22679" y="661"/>
                  </a:cubicBezTo>
                  <a:cubicBezTo>
                    <a:pt x="22646" y="659"/>
                    <a:pt x="22614" y="658"/>
                    <a:pt x="22581" y="658"/>
                  </a:cubicBezTo>
                  <a:cubicBezTo>
                    <a:pt x="21822" y="658"/>
                    <a:pt x="21100" y="1153"/>
                    <a:pt x="20715" y="1812"/>
                  </a:cubicBezTo>
                  <a:cubicBezTo>
                    <a:pt x="20349" y="2455"/>
                    <a:pt x="20260" y="3213"/>
                    <a:pt x="20331" y="3945"/>
                  </a:cubicBezTo>
                  <a:cubicBezTo>
                    <a:pt x="20215" y="3402"/>
                    <a:pt x="19630" y="3024"/>
                    <a:pt x="19051" y="3024"/>
                  </a:cubicBezTo>
                  <a:cubicBezTo>
                    <a:pt x="18916" y="3024"/>
                    <a:pt x="18782" y="3044"/>
                    <a:pt x="18653" y="3088"/>
                  </a:cubicBezTo>
                  <a:cubicBezTo>
                    <a:pt x="17922" y="3338"/>
                    <a:pt x="17484" y="4142"/>
                    <a:pt x="17440" y="4918"/>
                  </a:cubicBezTo>
                  <a:cubicBezTo>
                    <a:pt x="17431" y="5186"/>
                    <a:pt x="17440" y="5453"/>
                    <a:pt x="17475" y="5712"/>
                  </a:cubicBezTo>
                  <a:cubicBezTo>
                    <a:pt x="17439" y="5710"/>
                    <a:pt x="17403" y="5709"/>
                    <a:pt x="17366" y="5709"/>
                  </a:cubicBezTo>
                  <a:cubicBezTo>
                    <a:pt x="16715" y="5709"/>
                    <a:pt x="16072" y="6082"/>
                    <a:pt x="15708" y="6632"/>
                  </a:cubicBezTo>
                  <a:cubicBezTo>
                    <a:pt x="15681" y="6632"/>
                    <a:pt x="15646" y="6623"/>
                    <a:pt x="15619" y="6623"/>
                  </a:cubicBezTo>
                  <a:cubicBezTo>
                    <a:pt x="15539" y="6623"/>
                    <a:pt x="15458" y="6632"/>
                    <a:pt x="15378" y="6649"/>
                  </a:cubicBezTo>
                  <a:cubicBezTo>
                    <a:pt x="15137" y="5623"/>
                    <a:pt x="14298" y="4731"/>
                    <a:pt x="13254" y="4534"/>
                  </a:cubicBezTo>
                  <a:cubicBezTo>
                    <a:pt x="13108" y="4507"/>
                    <a:pt x="12962" y="4494"/>
                    <a:pt x="12815" y="4494"/>
                  </a:cubicBezTo>
                  <a:cubicBezTo>
                    <a:pt x="11613" y="4494"/>
                    <a:pt x="10426" y="5374"/>
                    <a:pt x="10148" y="6551"/>
                  </a:cubicBezTo>
                  <a:cubicBezTo>
                    <a:pt x="9999" y="5695"/>
                    <a:pt x="9127" y="5069"/>
                    <a:pt x="8273" y="5069"/>
                  </a:cubicBezTo>
                  <a:cubicBezTo>
                    <a:pt x="8050" y="5069"/>
                    <a:pt x="7829" y="5111"/>
                    <a:pt x="7622" y="5204"/>
                  </a:cubicBezTo>
                  <a:cubicBezTo>
                    <a:pt x="6730" y="5596"/>
                    <a:pt x="6346" y="6792"/>
                    <a:pt x="6739" y="7658"/>
                  </a:cubicBezTo>
                  <a:cubicBezTo>
                    <a:pt x="6450" y="7301"/>
                    <a:pt x="5977" y="7102"/>
                    <a:pt x="5504" y="7102"/>
                  </a:cubicBezTo>
                  <a:cubicBezTo>
                    <a:pt x="5304" y="7102"/>
                    <a:pt x="5104" y="7137"/>
                    <a:pt x="4918" y="7212"/>
                  </a:cubicBezTo>
                  <a:cubicBezTo>
                    <a:pt x="4177" y="7506"/>
                    <a:pt x="3695" y="8292"/>
                    <a:pt x="3633" y="9095"/>
                  </a:cubicBezTo>
                  <a:cubicBezTo>
                    <a:pt x="3570" y="9827"/>
                    <a:pt x="3820" y="10550"/>
                    <a:pt x="4195" y="11183"/>
                  </a:cubicBezTo>
                  <a:cubicBezTo>
                    <a:pt x="3983" y="10902"/>
                    <a:pt x="3622" y="10763"/>
                    <a:pt x="3253" y="10763"/>
                  </a:cubicBezTo>
                  <a:cubicBezTo>
                    <a:pt x="2909" y="10763"/>
                    <a:pt x="2557" y="10884"/>
                    <a:pt x="2312" y="11121"/>
                  </a:cubicBezTo>
                  <a:cubicBezTo>
                    <a:pt x="1758" y="11665"/>
                    <a:pt x="1705" y="12576"/>
                    <a:pt x="2008" y="13299"/>
                  </a:cubicBezTo>
                  <a:cubicBezTo>
                    <a:pt x="2169" y="13700"/>
                    <a:pt x="2401" y="14075"/>
                    <a:pt x="2669" y="14414"/>
                  </a:cubicBezTo>
                  <a:cubicBezTo>
                    <a:pt x="2285" y="14994"/>
                    <a:pt x="2338" y="15762"/>
                    <a:pt x="2785" y="16288"/>
                  </a:cubicBezTo>
                  <a:cubicBezTo>
                    <a:pt x="2579" y="16168"/>
                    <a:pt x="2350" y="16108"/>
                    <a:pt x="2123" y="16108"/>
                  </a:cubicBezTo>
                  <a:cubicBezTo>
                    <a:pt x="1829" y="16108"/>
                    <a:pt x="1536" y="16208"/>
                    <a:pt x="1294" y="16404"/>
                  </a:cubicBezTo>
                  <a:cubicBezTo>
                    <a:pt x="803" y="16806"/>
                    <a:pt x="643" y="17520"/>
                    <a:pt x="786" y="18145"/>
                  </a:cubicBezTo>
                  <a:cubicBezTo>
                    <a:pt x="919" y="18716"/>
                    <a:pt x="1285" y="19207"/>
                    <a:pt x="1723" y="19591"/>
                  </a:cubicBezTo>
                  <a:cubicBezTo>
                    <a:pt x="1584" y="19496"/>
                    <a:pt x="1418" y="19453"/>
                    <a:pt x="1248" y="19453"/>
                  </a:cubicBezTo>
                  <a:cubicBezTo>
                    <a:pt x="871" y="19453"/>
                    <a:pt x="470" y="19666"/>
                    <a:pt x="286" y="20010"/>
                  </a:cubicBezTo>
                  <a:cubicBezTo>
                    <a:pt x="0" y="20555"/>
                    <a:pt x="188" y="21269"/>
                    <a:pt x="589" y="21733"/>
                  </a:cubicBezTo>
                  <a:cubicBezTo>
                    <a:pt x="1642" y="22973"/>
                    <a:pt x="3329" y="23223"/>
                    <a:pt x="4846" y="23428"/>
                  </a:cubicBezTo>
                  <a:cubicBezTo>
                    <a:pt x="5703" y="23553"/>
                    <a:pt x="6569" y="23625"/>
                    <a:pt x="7435" y="23643"/>
                  </a:cubicBezTo>
                  <a:cubicBezTo>
                    <a:pt x="7470" y="24107"/>
                    <a:pt x="7586" y="24562"/>
                    <a:pt x="7783" y="24981"/>
                  </a:cubicBezTo>
                  <a:cubicBezTo>
                    <a:pt x="8122" y="25678"/>
                    <a:pt x="8756" y="26249"/>
                    <a:pt x="9523" y="26329"/>
                  </a:cubicBezTo>
                  <a:cubicBezTo>
                    <a:pt x="9582" y="26336"/>
                    <a:pt x="9641" y="26339"/>
                    <a:pt x="9700" y="26339"/>
                  </a:cubicBezTo>
                  <a:cubicBezTo>
                    <a:pt x="10381" y="26339"/>
                    <a:pt x="11070" y="25893"/>
                    <a:pt x="11222" y="25234"/>
                  </a:cubicBezTo>
                  <a:lnTo>
                    <a:pt x="11222" y="25234"/>
                  </a:lnTo>
                  <a:cubicBezTo>
                    <a:pt x="11088" y="26061"/>
                    <a:pt x="11934" y="26844"/>
                    <a:pt x="12784" y="26844"/>
                  </a:cubicBezTo>
                  <a:cubicBezTo>
                    <a:pt x="12852" y="26844"/>
                    <a:pt x="12919" y="26839"/>
                    <a:pt x="12986" y="26829"/>
                  </a:cubicBezTo>
                  <a:cubicBezTo>
                    <a:pt x="13914" y="26686"/>
                    <a:pt x="14610" y="25794"/>
                    <a:pt x="14771" y="24865"/>
                  </a:cubicBezTo>
                  <a:cubicBezTo>
                    <a:pt x="14923" y="24044"/>
                    <a:pt x="14735" y="23196"/>
                    <a:pt x="14459" y="22411"/>
                  </a:cubicBezTo>
                  <a:lnTo>
                    <a:pt x="14548" y="22375"/>
                  </a:lnTo>
                  <a:cubicBezTo>
                    <a:pt x="14943" y="22858"/>
                    <a:pt x="15502" y="23091"/>
                    <a:pt x="16059" y="23091"/>
                  </a:cubicBezTo>
                  <a:cubicBezTo>
                    <a:pt x="16747" y="23091"/>
                    <a:pt x="17431" y="22735"/>
                    <a:pt x="17797" y="22054"/>
                  </a:cubicBezTo>
                  <a:lnTo>
                    <a:pt x="17797" y="22054"/>
                  </a:lnTo>
                  <a:cubicBezTo>
                    <a:pt x="17466" y="23000"/>
                    <a:pt x="18386" y="24062"/>
                    <a:pt x="19394" y="24098"/>
                  </a:cubicBezTo>
                  <a:cubicBezTo>
                    <a:pt x="19422" y="24099"/>
                    <a:pt x="19450" y="24100"/>
                    <a:pt x="19478" y="24100"/>
                  </a:cubicBezTo>
                  <a:cubicBezTo>
                    <a:pt x="20445" y="24100"/>
                    <a:pt x="21316" y="23358"/>
                    <a:pt x="21732" y="22482"/>
                  </a:cubicBezTo>
                  <a:cubicBezTo>
                    <a:pt x="22170" y="21572"/>
                    <a:pt x="22232" y="20537"/>
                    <a:pt x="22241" y="19537"/>
                  </a:cubicBezTo>
                  <a:cubicBezTo>
                    <a:pt x="22318" y="20994"/>
                    <a:pt x="23734" y="22192"/>
                    <a:pt x="25165" y="22192"/>
                  </a:cubicBezTo>
                  <a:cubicBezTo>
                    <a:pt x="25391" y="22192"/>
                    <a:pt x="25617" y="22162"/>
                    <a:pt x="25838" y="22099"/>
                  </a:cubicBezTo>
                  <a:cubicBezTo>
                    <a:pt x="25865" y="22745"/>
                    <a:pt x="26400" y="23259"/>
                    <a:pt x="27044" y="23259"/>
                  </a:cubicBezTo>
                  <a:cubicBezTo>
                    <a:pt x="27050" y="23259"/>
                    <a:pt x="27055" y="23259"/>
                    <a:pt x="27061" y="23259"/>
                  </a:cubicBezTo>
                  <a:cubicBezTo>
                    <a:pt x="27373" y="23232"/>
                    <a:pt x="27659" y="23089"/>
                    <a:pt x="27864" y="22857"/>
                  </a:cubicBezTo>
                  <a:lnTo>
                    <a:pt x="27864" y="22857"/>
                  </a:lnTo>
                  <a:cubicBezTo>
                    <a:pt x="27766" y="23821"/>
                    <a:pt x="28346" y="24874"/>
                    <a:pt x="29292" y="25169"/>
                  </a:cubicBezTo>
                  <a:cubicBezTo>
                    <a:pt x="29466" y="25222"/>
                    <a:pt x="29643" y="25247"/>
                    <a:pt x="29821" y="25247"/>
                  </a:cubicBezTo>
                  <a:cubicBezTo>
                    <a:pt x="30830" y="25247"/>
                    <a:pt x="31828" y="24439"/>
                    <a:pt x="31987" y="23437"/>
                  </a:cubicBezTo>
                  <a:lnTo>
                    <a:pt x="31987" y="23437"/>
                  </a:lnTo>
                  <a:cubicBezTo>
                    <a:pt x="31943" y="24874"/>
                    <a:pt x="33040" y="26302"/>
                    <a:pt x="34460" y="26570"/>
                  </a:cubicBezTo>
                  <a:cubicBezTo>
                    <a:pt x="34625" y="26601"/>
                    <a:pt x="34793" y="26616"/>
                    <a:pt x="34960" y="26616"/>
                  </a:cubicBezTo>
                  <a:cubicBezTo>
                    <a:pt x="36321" y="26616"/>
                    <a:pt x="37658" y="25621"/>
                    <a:pt x="37976" y="24285"/>
                  </a:cubicBezTo>
                  <a:cubicBezTo>
                    <a:pt x="38146" y="25263"/>
                    <a:pt x="39132" y="25971"/>
                    <a:pt x="40098" y="25971"/>
                  </a:cubicBezTo>
                  <a:cubicBezTo>
                    <a:pt x="40349" y="25971"/>
                    <a:pt x="40598" y="25923"/>
                    <a:pt x="40832" y="25820"/>
                  </a:cubicBezTo>
                  <a:cubicBezTo>
                    <a:pt x="41840" y="25374"/>
                    <a:pt x="42269" y="24026"/>
                    <a:pt x="41832" y="23045"/>
                  </a:cubicBezTo>
                  <a:lnTo>
                    <a:pt x="41832" y="23045"/>
                  </a:lnTo>
                  <a:cubicBezTo>
                    <a:pt x="42157" y="23446"/>
                    <a:pt x="42690" y="23666"/>
                    <a:pt x="43223" y="23666"/>
                  </a:cubicBezTo>
                  <a:cubicBezTo>
                    <a:pt x="43449" y="23666"/>
                    <a:pt x="43674" y="23627"/>
                    <a:pt x="43884" y="23544"/>
                  </a:cubicBezTo>
                  <a:cubicBezTo>
                    <a:pt x="44732" y="23214"/>
                    <a:pt x="45268" y="22322"/>
                    <a:pt x="45339" y="21420"/>
                  </a:cubicBezTo>
                  <a:cubicBezTo>
                    <a:pt x="45375" y="20885"/>
                    <a:pt x="45286" y="20349"/>
                    <a:pt x="45089" y="19858"/>
                  </a:cubicBezTo>
                  <a:cubicBezTo>
                    <a:pt x="47776" y="19127"/>
                    <a:pt x="50239" y="17511"/>
                    <a:pt x="51533" y="15084"/>
                  </a:cubicBezTo>
                  <a:cubicBezTo>
                    <a:pt x="51854" y="14486"/>
                    <a:pt x="52104" y="13834"/>
                    <a:pt x="52095" y="13156"/>
                  </a:cubicBezTo>
                  <a:cubicBezTo>
                    <a:pt x="52086" y="12477"/>
                    <a:pt x="51810" y="11781"/>
                    <a:pt x="51238" y="11424"/>
                  </a:cubicBezTo>
                  <a:cubicBezTo>
                    <a:pt x="51008" y="11283"/>
                    <a:pt x="50736" y="11211"/>
                    <a:pt x="50466" y="11211"/>
                  </a:cubicBezTo>
                  <a:cubicBezTo>
                    <a:pt x="50074" y="11211"/>
                    <a:pt x="49687" y="11363"/>
                    <a:pt x="49447" y="11670"/>
                  </a:cubicBezTo>
                  <a:lnTo>
                    <a:pt x="49447" y="11670"/>
                  </a:lnTo>
                  <a:cubicBezTo>
                    <a:pt x="49916" y="11007"/>
                    <a:pt x="49438" y="9956"/>
                    <a:pt x="48650" y="9720"/>
                  </a:cubicBezTo>
                  <a:cubicBezTo>
                    <a:pt x="48502" y="9674"/>
                    <a:pt x="48351" y="9653"/>
                    <a:pt x="48200" y="9653"/>
                  </a:cubicBezTo>
                  <a:cubicBezTo>
                    <a:pt x="47731" y="9653"/>
                    <a:pt x="47261" y="9858"/>
                    <a:pt x="46883" y="10175"/>
                  </a:cubicBezTo>
                  <a:cubicBezTo>
                    <a:pt x="46812" y="9746"/>
                    <a:pt x="46580" y="9363"/>
                    <a:pt x="46240" y="9104"/>
                  </a:cubicBezTo>
                  <a:cubicBezTo>
                    <a:pt x="46022" y="8943"/>
                    <a:pt x="45748" y="8866"/>
                    <a:pt x="45474" y="8866"/>
                  </a:cubicBezTo>
                  <a:cubicBezTo>
                    <a:pt x="45035" y="8866"/>
                    <a:pt x="44597" y="9065"/>
                    <a:pt x="44393" y="9434"/>
                  </a:cubicBezTo>
                  <a:cubicBezTo>
                    <a:pt x="44670" y="8756"/>
                    <a:pt x="44812" y="8006"/>
                    <a:pt x="44643" y="7292"/>
                  </a:cubicBezTo>
                  <a:cubicBezTo>
                    <a:pt x="44464" y="6507"/>
                    <a:pt x="43884" y="5793"/>
                    <a:pt x="43108" y="5605"/>
                  </a:cubicBezTo>
                  <a:cubicBezTo>
                    <a:pt x="42988" y="5578"/>
                    <a:pt x="42867" y="5565"/>
                    <a:pt x="42748" y="5565"/>
                  </a:cubicBezTo>
                  <a:cubicBezTo>
                    <a:pt x="42199" y="5565"/>
                    <a:pt x="41675" y="5841"/>
                    <a:pt x="41367" y="6310"/>
                  </a:cubicBezTo>
                  <a:cubicBezTo>
                    <a:pt x="41635" y="5391"/>
                    <a:pt x="41082" y="4266"/>
                    <a:pt x="40145" y="3999"/>
                  </a:cubicBezTo>
                  <a:cubicBezTo>
                    <a:pt x="40005" y="3960"/>
                    <a:pt x="39864" y="3942"/>
                    <a:pt x="39722" y="3942"/>
                  </a:cubicBezTo>
                  <a:cubicBezTo>
                    <a:pt x="38785" y="3942"/>
                    <a:pt x="37865" y="4742"/>
                    <a:pt x="37842" y="5703"/>
                  </a:cubicBezTo>
                  <a:cubicBezTo>
                    <a:pt x="37435" y="4690"/>
                    <a:pt x="36349" y="4019"/>
                    <a:pt x="35273" y="4019"/>
                  </a:cubicBezTo>
                  <a:cubicBezTo>
                    <a:pt x="35004" y="4019"/>
                    <a:pt x="34735" y="4061"/>
                    <a:pt x="34477" y="4150"/>
                  </a:cubicBezTo>
                  <a:cubicBezTo>
                    <a:pt x="34263" y="4222"/>
                    <a:pt x="34058" y="4320"/>
                    <a:pt x="33879" y="4454"/>
                  </a:cubicBezTo>
                  <a:cubicBezTo>
                    <a:pt x="33851" y="4453"/>
                    <a:pt x="33823" y="4452"/>
                    <a:pt x="33794" y="4452"/>
                  </a:cubicBezTo>
                  <a:cubicBezTo>
                    <a:pt x="33600" y="4452"/>
                    <a:pt x="33405" y="4479"/>
                    <a:pt x="33210" y="4525"/>
                  </a:cubicBezTo>
                  <a:cubicBezTo>
                    <a:pt x="32978" y="4374"/>
                    <a:pt x="32710" y="4293"/>
                    <a:pt x="32434" y="4293"/>
                  </a:cubicBezTo>
                  <a:cubicBezTo>
                    <a:pt x="32523" y="3356"/>
                    <a:pt x="32139" y="2365"/>
                    <a:pt x="31371" y="1812"/>
                  </a:cubicBezTo>
                  <a:cubicBezTo>
                    <a:pt x="30924" y="1487"/>
                    <a:pt x="30376" y="1332"/>
                    <a:pt x="29826" y="1332"/>
                  </a:cubicBezTo>
                  <a:cubicBezTo>
                    <a:pt x="29014" y="1332"/>
                    <a:pt x="28196" y="1670"/>
                    <a:pt x="27685" y="2303"/>
                  </a:cubicBezTo>
                  <a:cubicBezTo>
                    <a:pt x="27989" y="1241"/>
                    <a:pt x="27087" y="27"/>
                    <a:pt x="25981" y="0"/>
                  </a:cubicBezTo>
                  <a:cubicBezTo>
                    <a:pt x="25971" y="0"/>
                    <a:pt x="25962" y="0"/>
                    <a:pt x="25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1"/>
            <p:cNvSpPr/>
            <p:nvPr/>
          </p:nvSpPr>
          <p:spPr>
            <a:xfrm>
              <a:off x="3493718" y="3556835"/>
              <a:ext cx="207917" cy="258230"/>
            </a:xfrm>
            <a:custGeom>
              <a:avLst/>
              <a:gdLst/>
              <a:ahLst/>
              <a:cxnLst/>
              <a:rect l="l" t="t" r="r" b="b"/>
              <a:pathLst>
                <a:path w="19216" h="23866" extrusionOk="0">
                  <a:moveTo>
                    <a:pt x="11595" y="0"/>
                  </a:moveTo>
                  <a:cubicBezTo>
                    <a:pt x="10884" y="0"/>
                    <a:pt x="10441" y="840"/>
                    <a:pt x="10210" y="1550"/>
                  </a:cubicBezTo>
                  <a:cubicBezTo>
                    <a:pt x="9282" y="4441"/>
                    <a:pt x="8684" y="7431"/>
                    <a:pt x="8425" y="10457"/>
                  </a:cubicBezTo>
                  <a:cubicBezTo>
                    <a:pt x="8425" y="9189"/>
                    <a:pt x="8291" y="7913"/>
                    <a:pt x="8024" y="6673"/>
                  </a:cubicBezTo>
                  <a:cubicBezTo>
                    <a:pt x="7854" y="5896"/>
                    <a:pt x="7506" y="5012"/>
                    <a:pt x="6730" y="4843"/>
                  </a:cubicBezTo>
                  <a:cubicBezTo>
                    <a:pt x="6657" y="4828"/>
                    <a:pt x="6584" y="4821"/>
                    <a:pt x="6512" y="4821"/>
                  </a:cubicBezTo>
                  <a:cubicBezTo>
                    <a:pt x="6064" y="4821"/>
                    <a:pt x="5623" y="5090"/>
                    <a:pt x="5346" y="5459"/>
                  </a:cubicBezTo>
                  <a:cubicBezTo>
                    <a:pt x="5025" y="5878"/>
                    <a:pt x="4882" y="6414"/>
                    <a:pt x="4784" y="6931"/>
                  </a:cubicBezTo>
                  <a:cubicBezTo>
                    <a:pt x="4311" y="9377"/>
                    <a:pt x="4552" y="11903"/>
                    <a:pt x="5480" y="14205"/>
                  </a:cubicBezTo>
                  <a:cubicBezTo>
                    <a:pt x="4962" y="13268"/>
                    <a:pt x="4240" y="12447"/>
                    <a:pt x="3365" y="11804"/>
                  </a:cubicBezTo>
                  <a:cubicBezTo>
                    <a:pt x="3023" y="11559"/>
                    <a:pt x="2630" y="11331"/>
                    <a:pt x="2211" y="11331"/>
                  </a:cubicBezTo>
                  <a:cubicBezTo>
                    <a:pt x="2203" y="11331"/>
                    <a:pt x="2195" y="11331"/>
                    <a:pt x="2187" y="11331"/>
                  </a:cubicBezTo>
                  <a:cubicBezTo>
                    <a:pt x="1321" y="11340"/>
                    <a:pt x="750" y="12260"/>
                    <a:pt x="554" y="13099"/>
                  </a:cubicBezTo>
                  <a:cubicBezTo>
                    <a:pt x="0" y="15428"/>
                    <a:pt x="946" y="17909"/>
                    <a:pt x="2472" y="19748"/>
                  </a:cubicBezTo>
                  <a:cubicBezTo>
                    <a:pt x="3721" y="21261"/>
                    <a:pt x="6169" y="23866"/>
                    <a:pt x="8381" y="23866"/>
                  </a:cubicBezTo>
                  <a:cubicBezTo>
                    <a:pt x="8700" y="23866"/>
                    <a:pt x="9013" y="23812"/>
                    <a:pt x="9318" y="23693"/>
                  </a:cubicBezTo>
                  <a:cubicBezTo>
                    <a:pt x="11906" y="22675"/>
                    <a:pt x="14262" y="20953"/>
                    <a:pt x="16092" y="18882"/>
                  </a:cubicBezTo>
                  <a:cubicBezTo>
                    <a:pt x="17118" y="17731"/>
                    <a:pt x="17984" y="16445"/>
                    <a:pt x="18680" y="15071"/>
                  </a:cubicBezTo>
                  <a:cubicBezTo>
                    <a:pt x="18930" y="14562"/>
                    <a:pt x="19162" y="14036"/>
                    <a:pt x="19189" y="13473"/>
                  </a:cubicBezTo>
                  <a:cubicBezTo>
                    <a:pt x="19216" y="12911"/>
                    <a:pt x="19010" y="12304"/>
                    <a:pt x="18537" y="12001"/>
                  </a:cubicBezTo>
                  <a:cubicBezTo>
                    <a:pt x="18302" y="11844"/>
                    <a:pt x="18037" y="11780"/>
                    <a:pt x="17762" y="11780"/>
                  </a:cubicBezTo>
                  <a:cubicBezTo>
                    <a:pt x="17225" y="11780"/>
                    <a:pt x="16647" y="12024"/>
                    <a:pt x="16163" y="12295"/>
                  </a:cubicBezTo>
                  <a:cubicBezTo>
                    <a:pt x="14789" y="13063"/>
                    <a:pt x="13530" y="14018"/>
                    <a:pt x="12433" y="15142"/>
                  </a:cubicBezTo>
                  <a:cubicBezTo>
                    <a:pt x="13896" y="13215"/>
                    <a:pt x="15012" y="11037"/>
                    <a:pt x="15708" y="8716"/>
                  </a:cubicBezTo>
                  <a:cubicBezTo>
                    <a:pt x="15905" y="8074"/>
                    <a:pt x="16065" y="7378"/>
                    <a:pt x="15887" y="6735"/>
                  </a:cubicBezTo>
                  <a:cubicBezTo>
                    <a:pt x="15732" y="6140"/>
                    <a:pt x="15197" y="5605"/>
                    <a:pt x="14596" y="5605"/>
                  </a:cubicBezTo>
                  <a:cubicBezTo>
                    <a:pt x="14539" y="5605"/>
                    <a:pt x="14481" y="5609"/>
                    <a:pt x="14423" y="5619"/>
                  </a:cubicBezTo>
                  <a:cubicBezTo>
                    <a:pt x="13754" y="5726"/>
                    <a:pt x="13370" y="6414"/>
                    <a:pt x="13084" y="7021"/>
                  </a:cubicBezTo>
                  <a:cubicBezTo>
                    <a:pt x="12504" y="8252"/>
                    <a:pt x="11924" y="9475"/>
                    <a:pt x="11344" y="10707"/>
                  </a:cubicBezTo>
                  <a:cubicBezTo>
                    <a:pt x="11772" y="7922"/>
                    <a:pt x="12192" y="5129"/>
                    <a:pt x="12620" y="2344"/>
                  </a:cubicBezTo>
                  <a:cubicBezTo>
                    <a:pt x="12692" y="1880"/>
                    <a:pt x="12763" y="1398"/>
                    <a:pt x="12647" y="943"/>
                  </a:cubicBezTo>
                  <a:cubicBezTo>
                    <a:pt x="12522" y="479"/>
                    <a:pt x="12165" y="50"/>
                    <a:pt x="11692" y="6"/>
                  </a:cubicBezTo>
                  <a:cubicBezTo>
                    <a:pt x="11659" y="2"/>
                    <a:pt x="11627" y="0"/>
                    <a:pt x="115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1"/>
            <p:cNvSpPr/>
            <p:nvPr/>
          </p:nvSpPr>
          <p:spPr>
            <a:xfrm>
              <a:off x="3518244" y="3582347"/>
              <a:ext cx="167829" cy="232771"/>
            </a:xfrm>
            <a:custGeom>
              <a:avLst/>
              <a:gdLst/>
              <a:ahLst/>
              <a:cxnLst/>
              <a:rect l="l" t="t" r="r" b="b"/>
              <a:pathLst>
                <a:path w="15511" h="21513" extrusionOk="0">
                  <a:moveTo>
                    <a:pt x="9001" y="0"/>
                  </a:moveTo>
                  <a:cubicBezTo>
                    <a:pt x="8934" y="0"/>
                    <a:pt x="8879" y="49"/>
                    <a:pt x="8872" y="111"/>
                  </a:cubicBezTo>
                  <a:lnTo>
                    <a:pt x="6453" y="13463"/>
                  </a:lnTo>
                  <a:cubicBezTo>
                    <a:pt x="5953" y="13043"/>
                    <a:pt x="5534" y="12410"/>
                    <a:pt x="5266" y="11642"/>
                  </a:cubicBezTo>
                  <a:cubicBezTo>
                    <a:pt x="4998" y="10883"/>
                    <a:pt x="4891" y="10053"/>
                    <a:pt x="4775" y="9259"/>
                  </a:cubicBezTo>
                  <a:lnTo>
                    <a:pt x="4115" y="4323"/>
                  </a:lnTo>
                  <a:cubicBezTo>
                    <a:pt x="4106" y="4249"/>
                    <a:pt x="4044" y="4198"/>
                    <a:pt x="3971" y="4198"/>
                  </a:cubicBezTo>
                  <a:cubicBezTo>
                    <a:pt x="3966" y="4198"/>
                    <a:pt x="3960" y="4198"/>
                    <a:pt x="3954" y="4199"/>
                  </a:cubicBezTo>
                  <a:cubicBezTo>
                    <a:pt x="3883" y="4207"/>
                    <a:pt x="3829" y="4279"/>
                    <a:pt x="3838" y="4359"/>
                  </a:cubicBezTo>
                  <a:lnTo>
                    <a:pt x="4498" y="9295"/>
                  </a:lnTo>
                  <a:cubicBezTo>
                    <a:pt x="4605" y="10107"/>
                    <a:pt x="4721" y="10946"/>
                    <a:pt x="4998" y="11740"/>
                  </a:cubicBezTo>
                  <a:cubicBezTo>
                    <a:pt x="5310" y="12615"/>
                    <a:pt x="5801" y="13329"/>
                    <a:pt x="6399" y="13775"/>
                  </a:cubicBezTo>
                  <a:lnTo>
                    <a:pt x="6355" y="14025"/>
                  </a:lnTo>
                  <a:cubicBezTo>
                    <a:pt x="6078" y="15533"/>
                    <a:pt x="5801" y="17086"/>
                    <a:pt x="5721" y="18648"/>
                  </a:cubicBezTo>
                  <a:cubicBezTo>
                    <a:pt x="4757" y="18452"/>
                    <a:pt x="3793" y="17845"/>
                    <a:pt x="3017" y="16908"/>
                  </a:cubicBezTo>
                  <a:cubicBezTo>
                    <a:pt x="2258" y="15997"/>
                    <a:pt x="1714" y="14882"/>
                    <a:pt x="1232" y="13891"/>
                  </a:cubicBezTo>
                  <a:cubicBezTo>
                    <a:pt x="839" y="13079"/>
                    <a:pt x="375" y="12151"/>
                    <a:pt x="277" y="11187"/>
                  </a:cubicBezTo>
                  <a:cubicBezTo>
                    <a:pt x="269" y="11112"/>
                    <a:pt x="207" y="11061"/>
                    <a:pt x="141" y="11061"/>
                  </a:cubicBezTo>
                  <a:cubicBezTo>
                    <a:pt x="136" y="11061"/>
                    <a:pt x="130" y="11061"/>
                    <a:pt x="125" y="11062"/>
                  </a:cubicBezTo>
                  <a:cubicBezTo>
                    <a:pt x="54" y="11071"/>
                    <a:pt x="0" y="11142"/>
                    <a:pt x="9" y="11214"/>
                  </a:cubicBezTo>
                  <a:cubicBezTo>
                    <a:pt x="116" y="12231"/>
                    <a:pt x="580" y="13177"/>
                    <a:pt x="991" y="14016"/>
                  </a:cubicBezTo>
                  <a:cubicBezTo>
                    <a:pt x="1473" y="15016"/>
                    <a:pt x="2035" y="16149"/>
                    <a:pt x="2812" y="17077"/>
                  </a:cubicBezTo>
                  <a:cubicBezTo>
                    <a:pt x="3650" y="18077"/>
                    <a:pt x="4677" y="18728"/>
                    <a:pt x="5721" y="18925"/>
                  </a:cubicBezTo>
                  <a:cubicBezTo>
                    <a:pt x="5703" y="19335"/>
                    <a:pt x="5703" y="19755"/>
                    <a:pt x="5721" y="20174"/>
                  </a:cubicBezTo>
                  <a:cubicBezTo>
                    <a:pt x="5748" y="20612"/>
                    <a:pt x="5784" y="21058"/>
                    <a:pt x="5855" y="21495"/>
                  </a:cubicBezTo>
                  <a:cubicBezTo>
                    <a:pt x="5953" y="21504"/>
                    <a:pt x="6051" y="21513"/>
                    <a:pt x="6141" y="21513"/>
                  </a:cubicBezTo>
                  <a:cubicBezTo>
                    <a:pt x="6069" y="21067"/>
                    <a:pt x="6024" y="20612"/>
                    <a:pt x="6007" y="20156"/>
                  </a:cubicBezTo>
                  <a:cubicBezTo>
                    <a:pt x="5980" y="19523"/>
                    <a:pt x="5989" y="18889"/>
                    <a:pt x="6042" y="18264"/>
                  </a:cubicBezTo>
                  <a:cubicBezTo>
                    <a:pt x="10157" y="17488"/>
                    <a:pt x="13664" y="14792"/>
                    <a:pt x="15458" y="10999"/>
                  </a:cubicBezTo>
                  <a:cubicBezTo>
                    <a:pt x="15511" y="10888"/>
                    <a:pt x="15418" y="10800"/>
                    <a:pt x="15328" y="10800"/>
                  </a:cubicBezTo>
                  <a:cubicBezTo>
                    <a:pt x="15280" y="10800"/>
                    <a:pt x="15233" y="10825"/>
                    <a:pt x="15208" y="10883"/>
                  </a:cubicBezTo>
                  <a:cubicBezTo>
                    <a:pt x="13459" y="14569"/>
                    <a:pt x="10059" y="17202"/>
                    <a:pt x="6060" y="17970"/>
                  </a:cubicBezTo>
                  <a:cubicBezTo>
                    <a:pt x="6167" y="16658"/>
                    <a:pt x="6408" y="15355"/>
                    <a:pt x="6631" y="14070"/>
                  </a:cubicBezTo>
                  <a:lnTo>
                    <a:pt x="6855" y="12820"/>
                  </a:lnTo>
                  <a:cubicBezTo>
                    <a:pt x="8256" y="12088"/>
                    <a:pt x="9559" y="10865"/>
                    <a:pt x="10532" y="9375"/>
                  </a:cubicBezTo>
                  <a:cubicBezTo>
                    <a:pt x="11442" y="7965"/>
                    <a:pt x="12111" y="6394"/>
                    <a:pt x="12754" y="4877"/>
                  </a:cubicBezTo>
                  <a:cubicBezTo>
                    <a:pt x="12800" y="4761"/>
                    <a:pt x="12708" y="4676"/>
                    <a:pt x="12618" y="4676"/>
                  </a:cubicBezTo>
                  <a:cubicBezTo>
                    <a:pt x="12569" y="4676"/>
                    <a:pt x="12520" y="4701"/>
                    <a:pt x="12495" y="4761"/>
                  </a:cubicBezTo>
                  <a:cubicBezTo>
                    <a:pt x="11853" y="6269"/>
                    <a:pt x="11183" y="7840"/>
                    <a:pt x="10291" y="9223"/>
                  </a:cubicBezTo>
                  <a:cubicBezTo>
                    <a:pt x="9398" y="10607"/>
                    <a:pt x="8211" y="11749"/>
                    <a:pt x="6926" y="12472"/>
                  </a:cubicBezTo>
                  <a:lnTo>
                    <a:pt x="9139" y="164"/>
                  </a:lnTo>
                  <a:cubicBezTo>
                    <a:pt x="9157" y="93"/>
                    <a:pt x="9104" y="13"/>
                    <a:pt x="9032" y="4"/>
                  </a:cubicBezTo>
                  <a:cubicBezTo>
                    <a:pt x="9022" y="1"/>
                    <a:pt x="9011" y="0"/>
                    <a:pt x="9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41"/>
            <p:cNvSpPr/>
            <p:nvPr/>
          </p:nvSpPr>
          <p:spPr>
            <a:xfrm>
              <a:off x="3276073" y="3627571"/>
              <a:ext cx="222795" cy="200614"/>
            </a:xfrm>
            <a:custGeom>
              <a:avLst/>
              <a:gdLst/>
              <a:ahLst/>
              <a:cxnLst/>
              <a:rect l="l" t="t" r="r" b="b"/>
              <a:pathLst>
                <a:path w="20591" h="18541" extrusionOk="0">
                  <a:moveTo>
                    <a:pt x="0" y="1"/>
                  </a:moveTo>
                  <a:lnTo>
                    <a:pt x="0" y="1"/>
                  </a:lnTo>
                  <a:cubicBezTo>
                    <a:pt x="563" y="2660"/>
                    <a:pt x="1125" y="5347"/>
                    <a:pt x="2285" y="7801"/>
                  </a:cubicBezTo>
                  <a:cubicBezTo>
                    <a:pt x="4682" y="12918"/>
                    <a:pt x="11816" y="18540"/>
                    <a:pt x="16254" y="18540"/>
                  </a:cubicBezTo>
                  <a:cubicBezTo>
                    <a:pt x="17088" y="18540"/>
                    <a:pt x="17827" y="18342"/>
                    <a:pt x="18421" y="17904"/>
                  </a:cubicBezTo>
                  <a:cubicBezTo>
                    <a:pt x="20590" y="15619"/>
                    <a:pt x="19341" y="11835"/>
                    <a:pt x="17609" y="9702"/>
                  </a:cubicBezTo>
                  <a:cubicBezTo>
                    <a:pt x="15583" y="7212"/>
                    <a:pt x="12451" y="5311"/>
                    <a:pt x="9657" y="3785"/>
                  </a:cubicBezTo>
                  <a:cubicBezTo>
                    <a:pt x="6614" y="2107"/>
                    <a:pt x="3374" y="84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1"/>
            <p:cNvSpPr/>
            <p:nvPr/>
          </p:nvSpPr>
          <p:spPr>
            <a:xfrm>
              <a:off x="3276170" y="3627571"/>
              <a:ext cx="201739" cy="193343"/>
            </a:xfrm>
            <a:custGeom>
              <a:avLst/>
              <a:gdLst/>
              <a:ahLst/>
              <a:cxnLst/>
              <a:rect l="l" t="t" r="r" b="b"/>
              <a:pathLst>
                <a:path w="18645" h="17869" extrusionOk="0">
                  <a:moveTo>
                    <a:pt x="0" y="1"/>
                  </a:moveTo>
                  <a:lnTo>
                    <a:pt x="0" y="1"/>
                  </a:lnTo>
                  <a:cubicBezTo>
                    <a:pt x="45" y="215"/>
                    <a:pt x="89" y="429"/>
                    <a:pt x="134" y="643"/>
                  </a:cubicBezTo>
                  <a:cubicBezTo>
                    <a:pt x="902" y="1786"/>
                    <a:pt x="1714" y="2892"/>
                    <a:pt x="2580" y="3981"/>
                  </a:cubicBezTo>
                  <a:cubicBezTo>
                    <a:pt x="1928" y="3785"/>
                    <a:pt x="1303" y="3517"/>
                    <a:pt x="705" y="3187"/>
                  </a:cubicBezTo>
                  <a:lnTo>
                    <a:pt x="705" y="3187"/>
                  </a:lnTo>
                  <a:cubicBezTo>
                    <a:pt x="741" y="3339"/>
                    <a:pt x="777" y="3481"/>
                    <a:pt x="821" y="3624"/>
                  </a:cubicBezTo>
                  <a:cubicBezTo>
                    <a:pt x="1491" y="3972"/>
                    <a:pt x="2196" y="4240"/>
                    <a:pt x="2928" y="4419"/>
                  </a:cubicBezTo>
                  <a:cubicBezTo>
                    <a:pt x="3356" y="4945"/>
                    <a:pt x="3802" y="5463"/>
                    <a:pt x="4248" y="5980"/>
                  </a:cubicBezTo>
                  <a:cubicBezTo>
                    <a:pt x="3267" y="5909"/>
                    <a:pt x="2303" y="5739"/>
                    <a:pt x="1357" y="5463"/>
                  </a:cubicBezTo>
                  <a:lnTo>
                    <a:pt x="1357" y="5463"/>
                  </a:lnTo>
                  <a:cubicBezTo>
                    <a:pt x="1401" y="5588"/>
                    <a:pt x="1446" y="5713"/>
                    <a:pt x="1491" y="5838"/>
                  </a:cubicBezTo>
                  <a:cubicBezTo>
                    <a:pt x="2490" y="6114"/>
                    <a:pt x="3517" y="6275"/>
                    <a:pt x="4552" y="6320"/>
                  </a:cubicBezTo>
                  <a:cubicBezTo>
                    <a:pt x="5159" y="7007"/>
                    <a:pt x="5793" y="7685"/>
                    <a:pt x="6435" y="8346"/>
                  </a:cubicBezTo>
                  <a:cubicBezTo>
                    <a:pt x="4900" y="8149"/>
                    <a:pt x="3401" y="7739"/>
                    <a:pt x="1973" y="7123"/>
                  </a:cubicBezTo>
                  <a:lnTo>
                    <a:pt x="1973" y="7123"/>
                  </a:lnTo>
                  <a:cubicBezTo>
                    <a:pt x="2035" y="7275"/>
                    <a:pt x="2106" y="7417"/>
                    <a:pt x="2169" y="7569"/>
                  </a:cubicBezTo>
                  <a:cubicBezTo>
                    <a:pt x="3615" y="8167"/>
                    <a:pt x="5141" y="8551"/>
                    <a:pt x="6703" y="8720"/>
                  </a:cubicBezTo>
                  <a:cubicBezTo>
                    <a:pt x="6730" y="8720"/>
                    <a:pt x="6756" y="8720"/>
                    <a:pt x="6783" y="8703"/>
                  </a:cubicBezTo>
                  <a:cubicBezTo>
                    <a:pt x="7328" y="9256"/>
                    <a:pt x="7881" y="9791"/>
                    <a:pt x="8452" y="10318"/>
                  </a:cubicBezTo>
                  <a:cubicBezTo>
                    <a:pt x="6569" y="10131"/>
                    <a:pt x="4722" y="9711"/>
                    <a:pt x="2954" y="9051"/>
                  </a:cubicBezTo>
                  <a:lnTo>
                    <a:pt x="2954" y="9051"/>
                  </a:lnTo>
                  <a:cubicBezTo>
                    <a:pt x="3044" y="9202"/>
                    <a:pt x="3133" y="9354"/>
                    <a:pt x="3231" y="9506"/>
                  </a:cubicBezTo>
                  <a:cubicBezTo>
                    <a:pt x="5016" y="10131"/>
                    <a:pt x="6864" y="10523"/>
                    <a:pt x="8747" y="10684"/>
                  </a:cubicBezTo>
                  <a:cubicBezTo>
                    <a:pt x="8773" y="10684"/>
                    <a:pt x="8800" y="10675"/>
                    <a:pt x="8827" y="10666"/>
                  </a:cubicBezTo>
                  <a:cubicBezTo>
                    <a:pt x="9559" y="11344"/>
                    <a:pt x="10317" y="12005"/>
                    <a:pt x="11094" y="12647"/>
                  </a:cubicBezTo>
                  <a:cubicBezTo>
                    <a:pt x="10704" y="12754"/>
                    <a:pt x="10297" y="12786"/>
                    <a:pt x="9897" y="12786"/>
                  </a:cubicBezTo>
                  <a:cubicBezTo>
                    <a:pt x="9729" y="12786"/>
                    <a:pt x="9562" y="12780"/>
                    <a:pt x="9398" y="12772"/>
                  </a:cubicBezTo>
                  <a:cubicBezTo>
                    <a:pt x="7970" y="12692"/>
                    <a:pt x="6560" y="12442"/>
                    <a:pt x="5195" y="12032"/>
                  </a:cubicBezTo>
                  <a:lnTo>
                    <a:pt x="5195" y="12032"/>
                  </a:lnTo>
                  <a:cubicBezTo>
                    <a:pt x="5337" y="12192"/>
                    <a:pt x="5489" y="12344"/>
                    <a:pt x="5632" y="12505"/>
                  </a:cubicBezTo>
                  <a:cubicBezTo>
                    <a:pt x="6855" y="12835"/>
                    <a:pt x="8113" y="13031"/>
                    <a:pt x="9380" y="13103"/>
                  </a:cubicBezTo>
                  <a:cubicBezTo>
                    <a:pt x="9559" y="13110"/>
                    <a:pt x="9740" y="13117"/>
                    <a:pt x="9922" y="13117"/>
                  </a:cubicBezTo>
                  <a:cubicBezTo>
                    <a:pt x="10371" y="13117"/>
                    <a:pt x="10829" y="13079"/>
                    <a:pt x="11272" y="12933"/>
                  </a:cubicBezTo>
                  <a:cubicBezTo>
                    <a:pt x="11308" y="12924"/>
                    <a:pt x="11344" y="12897"/>
                    <a:pt x="11362" y="12862"/>
                  </a:cubicBezTo>
                  <a:cubicBezTo>
                    <a:pt x="12174" y="13531"/>
                    <a:pt x="12995" y="14165"/>
                    <a:pt x="13834" y="14789"/>
                  </a:cubicBezTo>
                  <a:cubicBezTo>
                    <a:pt x="12895" y="14936"/>
                    <a:pt x="11945" y="15009"/>
                    <a:pt x="10995" y="15009"/>
                  </a:cubicBezTo>
                  <a:cubicBezTo>
                    <a:pt x="10031" y="15009"/>
                    <a:pt x="9066" y="14933"/>
                    <a:pt x="8113" y="14780"/>
                  </a:cubicBezTo>
                  <a:lnTo>
                    <a:pt x="8113" y="14780"/>
                  </a:lnTo>
                  <a:cubicBezTo>
                    <a:pt x="8283" y="14923"/>
                    <a:pt x="8461" y="15057"/>
                    <a:pt x="8631" y="15191"/>
                  </a:cubicBezTo>
                  <a:cubicBezTo>
                    <a:pt x="9424" y="15290"/>
                    <a:pt x="10222" y="15340"/>
                    <a:pt x="11019" y="15340"/>
                  </a:cubicBezTo>
                  <a:cubicBezTo>
                    <a:pt x="12088" y="15340"/>
                    <a:pt x="13156" y="15250"/>
                    <a:pt x="14209" y="15066"/>
                  </a:cubicBezTo>
                  <a:cubicBezTo>
                    <a:pt x="15083" y="15700"/>
                    <a:pt x="15985" y="16316"/>
                    <a:pt x="16895" y="16914"/>
                  </a:cubicBezTo>
                  <a:cubicBezTo>
                    <a:pt x="16289" y="16960"/>
                    <a:pt x="15682" y="16983"/>
                    <a:pt x="15074" y="16983"/>
                  </a:cubicBezTo>
                  <a:cubicBezTo>
                    <a:pt x="13579" y="16983"/>
                    <a:pt x="12084" y="16842"/>
                    <a:pt x="10612" y="16557"/>
                  </a:cubicBezTo>
                  <a:lnTo>
                    <a:pt x="10612" y="16557"/>
                  </a:lnTo>
                  <a:cubicBezTo>
                    <a:pt x="10889" y="16726"/>
                    <a:pt x="11174" y="16887"/>
                    <a:pt x="11451" y="17038"/>
                  </a:cubicBezTo>
                  <a:cubicBezTo>
                    <a:pt x="12629" y="17218"/>
                    <a:pt x="13817" y="17308"/>
                    <a:pt x="15007" y="17308"/>
                  </a:cubicBezTo>
                  <a:cubicBezTo>
                    <a:pt x="15764" y="17308"/>
                    <a:pt x="16522" y="17272"/>
                    <a:pt x="17279" y="17199"/>
                  </a:cubicBezTo>
                  <a:cubicBezTo>
                    <a:pt x="17288" y="17199"/>
                    <a:pt x="17306" y="17190"/>
                    <a:pt x="17324" y="17181"/>
                  </a:cubicBezTo>
                  <a:cubicBezTo>
                    <a:pt x="17681" y="17413"/>
                    <a:pt x="18047" y="17645"/>
                    <a:pt x="18421" y="17869"/>
                  </a:cubicBezTo>
                  <a:cubicBezTo>
                    <a:pt x="18502" y="17788"/>
                    <a:pt x="18573" y="17699"/>
                    <a:pt x="18644" y="17610"/>
                  </a:cubicBezTo>
                  <a:cubicBezTo>
                    <a:pt x="18225" y="17351"/>
                    <a:pt x="17797" y="17092"/>
                    <a:pt x="17386" y="16824"/>
                  </a:cubicBezTo>
                  <a:cubicBezTo>
                    <a:pt x="18091" y="14468"/>
                    <a:pt x="18136" y="11969"/>
                    <a:pt x="17502" y="9586"/>
                  </a:cubicBezTo>
                  <a:cubicBezTo>
                    <a:pt x="17341" y="9390"/>
                    <a:pt x="17163" y="9193"/>
                    <a:pt x="16984" y="9006"/>
                  </a:cubicBezTo>
                  <a:lnTo>
                    <a:pt x="16984" y="9006"/>
                  </a:lnTo>
                  <a:cubicBezTo>
                    <a:pt x="17788" y="11478"/>
                    <a:pt x="17823" y="14138"/>
                    <a:pt x="17092" y="16637"/>
                  </a:cubicBezTo>
                  <a:cubicBezTo>
                    <a:pt x="16181" y="16048"/>
                    <a:pt x="15280" y="15432"/>
                    <a:pt x="14405" y="14789"/>
                  </a:cubicBezTo>
                  <a:cubicBezTo>
                    <a:pt x="15173" y="12255"/>
                    <a:pt x="15280" y="9559"/>
                    <a:pt x="14709" y="6962"/>
                  </a:cubicBezTo>
                  <a:cubicBezTo>
                    <a:pt x="14575" y="6864"/>
                    <a:pt x="14432" y="6757"/>
                    <a:pt x="14289" y="6650"/>
                  </a:cubicBezTo>
                  <a:lnTo>
                    <a:pt x="14289" y="6650"/>
                  </a:lnTo>
                  <a:cubicBezTo>
                    <a:pt x="14941" y="9265"/>
                    <a:pt x="14878" y="12005"/>
                    <a:pt x="14120" y="14584"/>
                  </a:cubicBezTo>
                  <a:cubicBezTo>
                    <a:pt x="13182" y="13897"/>
                    <a:pt x="12272" y="13192"/>
                    <a:pt x="11388" y="12460"/>
                  </a:cubicBezTo>
                  <a:cubicBezTo>
                    <a:pt x="12308" y="10220"/>
                    <a:pt x="12656" y="7783"/>
                    <a:pt x="12388" y="5365"/>
                  </a:cubicBezTo>
                  <a:lnTo>
                    <a:pt x="12022" y="5141"/>
                  </a:lnTo>
                  <a:lnTo>
                    <a:pt x="12022" y="5141"/>
                  </a:lnTo>
                  <a:cubicBezTo>
                    <a:pt x="12335" y="7551"/>
                    <a:pt x="12022" y="9988"/>
                    <a:pt x="11121" y="12237"/>
                  </a:cubicBezTo>
                  <a:cubicBezTo>
                    <a:pt x="10380" y="11621"/>
                    <a:pt x="9657" y="10987"/>
                    <a:pt x="8952" y="10345"/>
                  </a:cubicBezTo>
                  <a:cubicBezTo>
                    <a:pt x="8961" y="10336"/>
                    <a:pt x="8961" y="10327"/>
                    <a:pt x="8970" y="10318"/>
                  </a:cubicBezTo>
                  <a:cubicBezTo>
                    <a:pt x="8979" y="10309"/>
                    <a:pt x="8979" y="10300"/>
                    <a:pt x="8988" y="10291"/>
                  </a:cubicBezTo>
                  <a:cubicBezTo>
                    <a:pt x="9612" y="8176"/>
                    <a:pt x="9836" y="5971"/>
                    <a:pt x="9657" y="3776"/>
                  </a:cubicBezTo>
                  <a:lnTo>
                    <a:pt x="9309" y="3589"/>
                  </a:lnTo>
                  <a:lnTo>
                    <a:pt x="9309" y="3589"/>
                  </a:lnTo>
                  <a:cubicBezTo>
                    <a:pt x="9523" y="5784"/>
                    <a:pt x="9318" y="7989"/>
                    <a:pt x="8702" y="10104"/>
                  </a:cubicBezTo>
                  <a:cubicBezTo>
                    <a:pt x="8086" y="9524"/>
                    <a:pt x="7488" y="8944"/>
                    <a:pt x="6899" y="8346"/>
                  </a:cubicBezTo>
                  <a:cubicBezTo>
                    <a:pt x="7702" y="6587"/>
                    <a:pt x="7935" y="4615"/>
                    <a:pt x="7569" y="2714"/>
                  </a:cubicBezTo>
                  <a:lnTo>
                    <a:pt x="7194" y="2535"/>
                  </a:lnTo>
                  <a:lnTo>
                    <a:pt x="7194" y="2535"/>
                  </a:lnTo>
                  <a:cubicBezTo>
                    <a:pt x="7604" y="4401"/>
                    <a:pt x="7417" y="6355"/>
                    <a:pt x="6649" y="8096"/>
                  </a:cubicBezTo>
                  <a:cubicBezTo>
                    <a:pt x="6042" y="7471"/>
                    <a:pt x="5444" y="6837"/>
                    <a:pt x="4873" y="6186"/>
                  </a:cubicBezTo>
                  <a:cubicBezTo>
                    <a:pt x="4873" y="6186"/>
                    <a:pt x="4873" y="6177"/>
                    <a:pt x="4882" y="6159"/>
                  </a:cubicBezTo>
                  <a:cubicBezTo>
                    <a:pt x="5364" y="4767"/>
                    <a:pt x="5587" y="3303"/>
                    <a:pt x="5552" y="1821"/>
                  </a:cubicBezTo>
                  <a:cubicBezTo>
                    <a:pt x="5436" y="1777"/>
                    <a:pt x="5328" y="1732"/>
                    <a:pt x="5212" y="1687"/>
                  </a:cubicBezTo>
                  <a:lnTo>
                    <a:pt x="5212" y="1687"/>
                  </a:lnTo>
                  <a:cubicBezTo>
                    <a:pt x="5275" y="3115"/>
                    <a:pt x="5070" y="4552"/>
                    <a:pt x="4623" y="5909"/>
                  </a:cubicBezTo>
                  <a:cubicBezTo>
                    <a:pt x="4150" y="5374"/>
                    <a:pt x="3695" y="4838"/>
                    <a:pt x="3249" y="4285"/>
                  </a:cubicBezTo>
                  <a:cubicBezTo>
                    <a:pt x="3249" y="4249"/>
                    <a:pt x="3240" y="4213"/>
                    <a:pt x="3213" y="4186"/>
                  </a:cubicBezTo>
                  <a:cubicBezTo>
                    <a:pt x="3222" y="4178"/>
                    <a:pt x="3222" y="4169"/>
                    <a:pt x="3222" y="4169"/>
                  </a:cubicBezTo>
                  <a:cubicBezTo>
                    <a:pt x="3543" y="3169"/>
                    <a:pt x="3651" y="2107"/>
                    <a:pt x="3543" y="1063"/>
                  </a:cubicBezTo>
                  <a:lnTo>
                    <a:pt x="3195" y="938"/>
                  </a:lnTo>
                  <a:lnTo>
                    <a:pt x="3195" y="938"/>
                  </a:lnTo>
                  <a:cubicBezTo>
                    <a:pt x="3320" y="1937"/>
                    <a:pt x="3240" y="2955"/>
                    <a:pt x="2954" y="3919"/>
                  </a:cubicBezTo>
                  <a:cubicBezTo>
                    <a:pt x="1946" y="2660"/>
                    <a:pt x="1000" y="1366"/>
                    <a:pt x="125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41"/>
            <p:cNvSpPr/>
            <p:nvPr/>
          </p:nvSpPr>
          <p:spPr>
            <a:xfrm>
              <a:off x="3436161" y="3740827"/>
              <a:ext cx="366398" cy="210719"/>
            </a:xfrm>
            <a:custGeom>
              <a:avLst/>
              <a:gdLst/>
              <a:ahLst/>
              <a:cxnLst/>
              <a:rect l="l" t="t" r="r" b="b"/>
              <a:pathLst>
                <a:path w="33863" h="19475" extrusionOk="0">
                  <a:moveTo>
                    <a:pt x="20732" y="0"/>
                  </a:moveTo>
                  <a:cubicBezTo>
                    <a:pt x="20697" y="0"/>
                    <a:pt x="20662" y="1"/>
                    <a:pt x="20627" y="2"/>
                  </a:cubicBezTo>
                  <a:cubicBezTo>
                    <a:pt x="19220" y="54"/>
                    <a:pt x="17887" y="1180"/>
                    <a:pt x="17629" y="2521"/>
                  </a:cubicBezTo>
                  <a:lnTo>
                    <a:pt x="17629" y="2521"/>
                  </a:lnTo>
                  <a:cubicBezTo>
                    <a:pt x="17462" y="1431"/>
                    <a:pt x="16562" y="443"/>
                    <a:pt x="15468" y="171"/>
                  </a:cubicBezTo>
                  <a:cubicBezTo>
                    <a:pt x="15224" y="111"/>
                    <a:pt x="14977" y="82"/>
                    <a:pt x="14729" y="82"/>
                  </a:cubicBezTo>
                  <a:cubicBezTo>
                    <a:pt x="13588" y="82"/>
                    <a:pt x="12450" y="691"/>
                    <a:pt x="11746" y="1608"/>
                  </a:cubicBezTo>
                  <a:cubicBezTo>
                    <a:pt x="10880" y="2724"/>
                    <a:pt x="10613" y="4214"/>
                    <a:pt x="10791" y="5616"/>
                  </a:cubicBezTo>
                  <a:cubicBezTo>
                    <a:pt x="10236" y="4515"/>
                    <a:pt x="8995" y="3910"/>
                    <a:pt x="7776" y="3910"/>
                  </a:cubicBezTo>
                  <a:cubicBezTo>
                    <a:pt x="6958" y="3910"/>
                    <a:pt x="6149" y="4182"/>
                    <a:pt x="5561" y="4759"/>
                  </a:cubicBezTo>
                  <a:cubicBezTo>
                    <a:pt x="4089" y="6205"/>
                    <a:pt x="4508" y="9052"/>
                    <a:pt x="6329" y="10007"/>
                  </a:cubicBezTo>
                  <a:cubicBezTo>
                    <a:pt x="5548" y="9676"/>
                    <a:pt x="4687" y="9456"/>
                    <a:pt x="3847" y="9456"/>
                  </a:cubicBezTo>
                  <a:cubicBezTo>
                    <a:pt x="3236" y="9456"/>
                    <a:pt x="2638" y="9572"/>
                    <a:pt x="2089" y="9846"/>
                  </a:cubicBezTo>
                  <a:cubicBezTo>
                    <a:pt x="786" y="10489"/>
                    <a:pt x="1" y="12274"/>
                    <a:pt x="795" y="13505"/>
                  </a:cubicBezTo>
                  <a:cubicBezTo>
                    <a:pt x="1298" y="14272"/>
                    <a:pt x="2271" y="14639"/>
                    <a:pt x="3190" y="14639"/>
                  </a:cubicBezTo>
                  <a:cubicBezTo>
                    <a:pt x="3201" y="14639"/>
                    <a:pt x="3212" y="14639"/>
                    <a:pt x="3223" y="14639"/>
                  </a:cubicBezTo>
                  <a:cubicBezTo>
                    <a:pt x="4151" y="14630"/>
                    <a:pt x="5052" y="14317"/>
                    <a:pt x="5927" y="14005"/>
                  </a:cubicBezTo>
                  <a:lnTo>
                    <a:pt x="5927" y="14005"/>
                  </a:lnTo>
                  <a:cubicBezTo>
                    <a:pt x="5258" y="14344"/>
                    <a:pt x="5231" y="15371"/>
                    <a:pt x="5695" y="15969"/>
                  </a:cubicBezTo>
                  <a:cubicBezTo>
                    <a:pt x="6159" y="16566"/>
                    <a:pt x="6918" y="16825"/>
                    <a:pt x="7632" y="17048"/>
                  </a:cubicBezTo>
                  <a:cubicBezTo>
                    <a:pt x="12389" y="18494"/>
                    <a:pt x="17315" y="19271"/>
                    <a:pt x="22287" y="19351"/>
                  </a:cubicBezTo>
                  <a:cubicBezTo>
                    <a:pt x="23309" y="19369"/>
                    <a:pt x="24655" y="19475"/>
                    <a:pt x="26046" y="19475"/>
                  </a:cubicBezTo>
                  <a:cubicBezTo>
                    <a:pt x="28711" y="19475"/>
                    <a:pt x="31542" y="19088"/>
                    <a:pt x="32586" y="16959"/>
                  </a:cubicBezTo>
                  <a:cubicBezTo>
                    <a:pt x="33496" y="15103"/>
                    <a:pt x="33862" y="11586"/>
                    <a:pt x="31140" y="11006"/>
                  </a:cubicBezTo>
                  <a:cubicBezTo>
                    <a:pt x="31012" y="10978"/>
                    <a:pt x="30880" y="10965"/>
                    <a:pt x="30749" y="10965"/>
                  </a:cubicBezTo>
                  <a:cubicBezTo>
                    <a:pt x="30119" y="10965"/>
                    <a:pt x="29480" y="11270"/>
                    <a:pt x="29096" y="11750"/>
                  </a:cubicBezTo>
                  <a:lnTo>
                    <a:pt x="29096" y="11750"/>
                  </a:lnTo>
                  <a:cubicBezTo>
                    <a:pt x="29527" y="10616"/>
                    <a:pt x="29875" y="9446"/>
                    <a:pt x="29784" y="8248"/>
                  </a:cubicBezTo>
                  <a:cubicBezTo>
                    <a:pt x="29668" y="6731"/>
                    <a:pt x="28623" y="5169"/>
                    <a:pt x="27115" y="5000"/>
                  </a:cubicBezTo>
                  <a:cubicBezTo>
                    <a:pt x="27034" y="4990"/>
                    <a:pt x="26954" y="4986"/>
                    <a:pt x="26873" y="4986"/>
                  </a:cubicBezTo>
                  <a:cubicBezTo>
                    <a:pt x="26060" y="4986"/>
                    <a:pt x="25286" y="5451"/>
                    <a:pt x="24816" y="6117"/>
                  </a:cubicBezTo>
                  <a:lnTo>
                    <a:pt x="24816" y="6117"/>
                  </a:lnTo>
                  <a:cubicBezTo>
                    <a:pt x="25012" y="4985"/>
                    <a:pt x="24954" y="3818"/>
                    <a:pt x="24527" y="2760"/>
                  </a:cubicBezTo>
                  <a:cubicBezTo>
                    <a:pt x="23898" y="1221"/>
                    <a:pt x="22387" y="0"/>
                    <a:pt x="20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1"/>
            <p:cNvSpPr/>
            <p:nvPr/>
          </p:nvSpPr>
          <p:spPr>
            <a:xfrm>
              <a:off x="3377411" y="3803253"/>
              <a:ext cx="293287" cy="148331"/>
            </a:xfrm>
            <a:custGeom>
              <a:avLst/>
              <a:gdLst/>
              <a:ahLst/>
              <a:cxnLst/>
              <a:rect l="l" t="t" r="r" b="b"/>
              <a:pathLst>
                <a:path w="27106" h="13709" extrusionOk="0">
                  <a:moveTo>
                    <a:pt x="13702" y="1"/>
                  </a:moveTo>
                  <a:cubicBezTo>
                    <a:pt x="13077" y="1"/>
                    <a:pt x="12454" y="138"/>
                    <a:pt x="11898" y="426"/>
                  </a:cubicBezTo>
                  <a:cubicBezTo>
                    <a:pt x="10648" y="1077"/>
                    <a:pt x="9845" y="2443"/>
                    <a:pt x="9756" y="3844"/>
                  </a:cubicBezTo>
                  <a:cubicBezTo>
                    <a:pt x="9380" y="2845"/>
                    <a:pt x="8376" y="2061"/>
                    <a:pt x="7311" y="2061"/>
                  </a:cubicBezTo>
                  <a:cubicBezTo>
                    <a:pt x="7186" y="2061"/>
                    <a:pt x="7061" y="2072"/>
                    <a:pt x="6935" y="2095"/>
                  </a:cubicBezTo>
                  <a:cubicBezTo>
                    <a:pt x="5632" y="2327"/>
                    <a:pt x="4749" y="3737"/>
                    <a:pt x="4900" y="5022"/>
                  </a:cubicBezTo>
                  <a:cubicBezTo>
                    <a:pt x="4577" y="4661"/>
                    <a:pt x="4043" y="4444"/>
                    <a:pt x="3521" y="4444"/>
                  </a:cubicBezTo>
                  <a:cubicBezTo>
                    <a:pt x="3307" y="4444"/>
                    <a:pt x="3096" y="4480"/>
                    <a:pt x="2901" y="4558"/>
                  </a:cubicBezTo>
                  <a:cubicBezTo>
                    <a:pt x="1911" y="4968"/>
                    <a:pt x="1339" y="5995"/>
                    <a:pt x="875" y="6959"/>
                  </a:cubicBezTo>
                  <a:cubicBezTo>
                    <a:pt x="661" y="7405"/>
                    <a:pt x="465" y="7860"/>
                    <a:pt x="295" y="8324"/>
                  </a:cubicBezTo>
                  <a:lnTo>
                    <a:pt x="545" y="8235"/>
                  </a:lnTo>
                  <a:lnTo>
                    <a:pt x="545" y="8235"/>
                  </a:lnTo>
                  <a:cubicBezTo>
                    <a:pt x="429" y="8297"/>
                    <a:pt x="322" y="8378"/>
                    <a:pt x="242" y="8476"/>
                  </a:cubicBezTo>
                  <a:cubicBezTo>
                    <a:pt x="143" y="8788"/>
                    <a:pt x="63" y="9101"/>
                    <a:pt x="1" y="9422"/>
                  </a:cubicBezTo>
                  <a:cubicBezTo>
                    <a:pt x="27" y="9699"/>
                    <a:pt x="134" y="9975"/>
                    <a:pt x="304" y="10199"/>
                  </a:cubicBezTo>
                  <a:cubicBezTo>
                    <a:pt x="768" y="10796"/>
                    <a:pt x="1527" y="11055"/>
                    <a:pt x="2250" y="11278"/>
                  </a:cubicBezTo>
                  <a:cubicBezTo>
                    <a:pt x="6998" y="12724"/>
                    <a:pt x="11924" y="13501"/>
                    <a:pt x="16896" y="13590"/>
                  </a:cubicBezTo>
                  <a:cubicBezTo>
                    <a:pt x="17914" y="13606"/>
                    <a:pt x="19253" y="13709"/>
                    <a:pt x="20638" y="13709"/>
                  </a:cubicBezTo>
                  <a:cubicBezTo>
                    <a:pt x="23235" y="13709"/>
                    <a:pt x="25994" y="13347"/>
                    <a:pt x="27106" y="11368"/>
                  </a:cubicBezTo>
                  <a:cubicBezTo>
                    <a:pt x="26972" y="10939"/>
                    <a:pt x="26749" y="10547"/>
                    <a:pt x="26454" y="10216"/>
                  </a:cubicBezTo>
                  <a:cubicBezTo>
                    <a:pt x="25821" y="9521"/>
                    <a:pt x="24878" y="9153"/>
                    <a:pt x="23941" y="9153"/>
                  </a:cubicBezTo>
                  <a:cubicBezTo>
                    <a:pt x="23278" y="9153"/>
                    <a:pt x="22619" y="9336"/>
                    <a:pt x="22072" y="9717"/>
                  </a:cubicBezTo>
                  <a:cubicBezTo>
                    <a:pt x="22795" y="8681"/>
                    <a:pt x="23000" y="7280"/>
                    <a:pt x="22500" y="6120"/>
                  </a:cubicBezTo>
                  <a:cubicBezTo>
                    <a:pt x="22016" y="5003"/>
                    <a:pt x="20851" y="4181"/>
                    <a:pt x="19642" y="4181"/>
                  </a:cubicBezTo>
                  <a:cubicBezTo>
                    <a:pt x="19604" y="4181"/>
                    <a:pt x="19566" y="4181"/>
                    <a:pt x="19528" y="4183"/>
                  </a:cubicBezTo>
                  <a:cubicBezTo>
                    <a:pt x="18797" y="4228"/>
                    <a:pt x="18118" y="4549"/>
                    <a:pt x="17627" y="5076"/>
                  </a:cubicBezTo>
                  <a:cubicBezTo>
                    <a:pt x="17949" y="3835"/>
                    <a:pt x="17699" y="2425"/>
                    <a:pt x="16878" y="1434"/>
                  </a:cubicBezTo>
                  <a:cubicBezTo>
                    <a:pt x="16109" y="507"/>
                    <a:pt x="14901" y="1"/>
                    <a:pt x="13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1"/>
            <p:cNvSpPr/>
            <p:nvPr/>
          </p:nvSpPr>
          <p:spPr>
            <a:xfrm>
              <a:off x="3268141" y="3837204"/>
              <a:ext cx="201555" cy="114357"/>
            </a:xfrm>
            <a:custGeom>
              <a:avLst/>
              <a:gdLst/>
              <a:ahLst/>
              <a:cxnLst/>
              <a:rect l="l" t="t" r="r" b="b"/>
              <a:pathLst>
                <a:path w="18628" h="10569" extrusionOk="0">
                  <a:moveTo>
                    <a:pt x="12038" y="0"/>
                  </a:moveTo>
                  <a:cubicBezTo>
                    <a:pt x="11139" y="0"/>
                    <a:pt x="10357" y="756"/>
                    <a:pt x="10050" y="1616"/>
                  </a:cubicBezTo>
                  <a:cubicBezTo>
                    <a:pt x="9759" y="2410"/>
                    <a:pt x="9783" y="3269"/>
                    <a:pt x="9844" y="4109"/>
                  </a:cubicBezTo>
                  <a:lnTo>
                    <a:pt x="9844" y="4109"/>
                  </a:lnTo>
                  <a:cubicBezTo>
                    <a:pt x="9684" y="2947"/>
                    <a:pt x="8572" y="1963"/>
                    <a:pt x="7393" y="1963"/>
                  </a:cubicBezTo>
                  <a:cubicBezTo>
                    <a:pt x="7324" y="1963"/>
                    <a:pt x="7255" y="1966"/>
                    <a:pt x="7185" y="1973"/>
                  </a:cubicBezTo>
                  <a:cubicBezTo>
                    <a:pt x="5847" y="2107"/>
                    <a:pt x="4785" y="3526"/>
                    <a:pt x="5034" y="4847"/>
                  </a:cubicBezTo>
                  <a:cubicBezTo>
                    <a:pt x="4604" y="4254"/>
                    <a:pt x="3860" y="3932"/>
                    <a:pt x="3119" y="3932"/>
                  </a:cubicBezTo>
                  <a:cubicBezTo>
                    <a:pt x="2968" y="3932"/>
                    <a:pt x="2817" y="3945"/>
                    <a:pt x="2669" y="3972"/>
                  </a:cubicBezTo>
                  <a:cubicBezTo>
                    <a:pt x="1804" y="4142"/>
                    <a:pt x="1054" y="4749"/>
                    <a:pt x="608" y="5516"/>
                  </a:cubicBezTo>
                  <a:cubicBezTo>
                    <a:pt x="152" y="6329"/>
                    <a:pt x="1" y="7275"/>
                    <a:pt x="170" y="8194"/>
                  </a:cubicBezTo>
                  <a:cubicBezTo>
                    <a:pt x="4874" y="9604"/>
                    <a:pt x="9747" y="10363"/>
                    <a:pt x="14656" y="10452"/>
                  </a:cubicBezTo>
                  <a:cubicBezTo>
                    <a:pt x="15575" y="10461"/>
                    <a:pt x="16744" y="10550"/>
                    <a:pt x="17985" y="10568"/>
                  </a:cubicBezTo>
                  <a:cubicBezTo>
                    <a:pt x="18368" y="10184"/>
                    <a:pt x="18627" y="9684"/>
                    <a:pt x="18431" y="9158"/>
                  </a:cubicBezTo>
                  <a:cubicBezTo>
                    <a:pt x="18047" y="8140"/>
                    <a:pt x="16387" y="7944"/>
                    <a:pt x="15495" y="7837"/>
                  </a:cubicBezTo>
                  <a:cubicBezTo>
                    <a:pt x="15780" y="7257"/>
                    <a:pt x="16137" y="6730"/>
                    <a:pt x="16217" y="6061"/>
                  </a:cubicBezTo>
                  <a:cubicBezTo>
                    <a:pt x="16307" y="5418"/>
                    <a:pt x="16093" y="4695"/>
                    <a:pt x="15548" y="4329"/>
                  </a:cubicBezTo>
                  <a:cubicBezTo>
                    <a:pt x="15351" y="4197"/>
                    <a:pt x="15112" y="4133"/>
                    <a:pt x="14874" y="4133"/>
                  </a:cubicBezTo>
                  <a:cubicBezTo>
                    <a:pt x="14453" y="4133"/>
                    <a:pt x="14039" y="4335"/>
                    <a:pt x="13879" y="4722"/>
                  </a:cubicBezTo>
                  <a:cubicBezTo>
                    <a:pt x="14067" y="3776"/>
                    <a:pt x="14263" y="2794"/>
                    <a:pt x="14040" y="1857"/>
                  </a:cubicBezTo>
                  <a:cubicBezTo>
                    <a:pt x="13817" y="920"/>
                    <a:pt x="13058" y="37"/>
                    <a:pt x="12085" y="1"/>
                  </a:cubicBezTo>
                  <a:cubicBezTo>
                    <a:pt x="12070" y="0"/>
                    <a:pt x="12054" y="0"/>
                    <a:pt x="12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1"/>
            <p:cNvSpPr/>
            <p:nvPr/>
          </p:nvSpPr>
          <p:spPr>
            <a:xfrm>
              <a:off x="3504050" y="3688494"/>
              <a:ext cx="45974" cy="50237"/>
            </a:xfrm>
            <a:custGeom>
              <a:avLst/>
              <a:gdLst/>
              <a:ahLst/>
              <a:cxnLst/>
              <a:rect l="l" t="t" r="r" b="b"/>
              <a:pathLst>
                <a:path w="4249" h="4643" extrusionOk="0">
                  <a:moveTo>
                    <a:pt x="3991" y="1"/>
                  </a:moveTo>
                  <a:cubicBezTo>
                    <a:pt x="3991" y="1"/>
                    <a:pt x="3990" y="1"/>
                    <a:pt x="3990" y="1"/>
                  </a:cubicBezTo>
                  <a:cubicBezTo>
                    <a:pt x="3267" y="412"/>
                    <a:pt x="2562" y="858"/>
                    <a:pt x="1883" y="1349"/>
                  </a:cubicBezTo>
                  <a:cubicBezTo>
                    <a:pt x="750" y="2161"/>
                    <a:pt x="45" y="3232"/>
                    <a:pt x="0" y="4642"/>
                  </a:cubicBezTo>
                  <a:cubicBezTo>
                    <a:pt x="911" y="4589"/>
                    <a:pt x="1848" y="4446"/>
                    <a:pt x="2660" y="4009"/>
                  </a:cubicBezTo>
                  <a:cubicBezTo>
                    <a:pt x="3356" y="3643"/>
                    <a:pt x="3883" y="3009"/>
                    <a:pt x="4097" y="2242"/>
                  </a:cubicBezTo>
                  <a:cubicBezTo>
                    <a:pt x="4115" y="2170"/>
                    <a:pt x="4141" y="2099"/>
                    <a:pt x="4159" y="2018"/>
                  </a:cubicBezTo>
                  <a:cubicBezTo>
                    <a:pt x="4222" y="1715"/>
                    <a:pt x="4248" y="1403"/>
                    <a:pt x="4240" y="1090"/>
                  </a:cubicBezTo>
                  <a:cubicBezTo>
                    <a:pt x="4231" y="993"/>
                    <a:pt x="4039" y="1"/>
                    <a:pt x="3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1"/>
            <p:cNvSpPr/>
            <p:nvPr/>
          </p:nvSpPr>
          <p:spPr>
            <a:xfrm>
              <a:off x="3450745" y="3722975"/>
              <a:ext cx="41733" cy="49209"/>
            </a:xfrm>
            <a:custGeom>
              <a:avLst/>
              <a:gdLst/>
              <a:ahLst/>
              <a:cxnLst/>
              <a:rect l="l" t="t" r="r" b="b"/>
              <a:pathLst>
                <a:path w="3857" h="454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40"/>
                    <a:pt x="27" y="1705"/>
                    <a:pt x="340" y="2482"/>
                  </a:cubicBezTo>
                  <a:cubicBezTo>
                    <a:pt x="607" y="3178"/>
                    <a:pt x="1098" y="3758"/>
                    <a:pt x="1732" y="4133"/>
                  </a:cubicBezTo>
                  <a:cubicBezTo>
                    <a:pt x="2202" y="4407"/>
                    <a:pt x="2729" y="4547"/>
                    <a:pt x="3264" y="4547"/>
                  </a:cubicBezTo>
                  <a:cubicBezTo>
                    <a:pt x="3461" y="4547"/>
                    <a:pt x="3659" y="4528"/>
                    <a:pt x="3856" y="4490"/>
                  </a:cubicBezTo>
                  <a:lnTo>
                    <a:pt x="3847" y="4427"/>
                  </a:lnTo>
                  <a:cubicBezTo>
                    <a:pt x="3419" y="3071"/>
                    <a:pt x="2857" y="1670"/>
                    <a:pt x="1705" y="840"/>
                  </a:cubicBezTo>
                  <a:cubicBezTo>
                    <a:pt x="1188" y="465"/>
                    <a:pt x="590" y="23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1"/>
            <p:cNvSpPr/>
            <p:nvPr/>
          </p:nvSpPr>
          <p:spPr>
            <a:xfrm>
              <a:off x="3496423" y="3624488"/>
              <a:ext cx="49934" cy="51860"/>
            </a:xfrm>
            <a:custGeom>
              <a:avLst/>
              <a:gdLst/>
              <a:ahLst/>
              <a:cxnLst/>
              <a:rect l="l" t="t" r="r" b="b"/>
              <a:pathLst>
                <a:path w="4615" h="4793" extrusionOk="0">
                  <a:moveTo>
                    <a:pt x="4400" y="0"/>
                  </a:moveTo>
                  <a:cubicBezTo>
                    <a:pt x="3329" y="420"/>
                    <a:pt x="2240" y="875"/>
                    <a:pt x="1401" y="1651"/>
                  </a:cubicBezTo>
                  <a:cubicBezTo>
                    <a:pt x="553" y="2428"/>
                    <a:pt x="0" y="3624"/>
                    <a:pt x="304" y="4730"/>
                  </a:cubicBezTo>
                  <a:lnTo>
                    <a:pt x="321" y="4659"/>
                  </a:lnTo>
                  <a:cubicBezTo>
                    <a:pt x="472" y="4754"/>
                    <a:pt x="638" y="4792"/>
                    <a:pt x="810" y="4792"/>
                  </a:cubicBezTo>
                  <a:cubicBezTo>
                    <a:pt x="1139" y="4792"/>
                    <a:pt x="1490" y="4654"/>
                    <a:pt x="1794" y="4507"/>
                  </a:cubicBezTo>
                  <a:cubicBezTo>
                    <a:pt x="2410" y="4213"/>
                    <a:pt x="3017" y="3874"/>
                    <a:pt x="3517" y="3409"/>
                  </a:cubicBezTo>
                  <a:cubicBezTo>
                    <a:pt x="4025" y="2945"/>
                    <a:pt x="4409" y="2338"/>
                    <a:pt x="4525" y="1660"/>
                  </a:cubicBezTo>
                  <a:cubicBezTo>
                    <a:pt x="4614" y="1107"/>
                    <a:pt x="4507" y="544"/>
                    <a:pt x="4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1"/>
            <p:cNvSpPr/>
            <p:nvPr/>
          </p:nvSpPr>
          <p:spPr>
            <a:xfrm>
              <a:off x="3444762" y="3663588"/>
              <a:ext cx="42782" cy="52077"/>
            </a:xfrm>
            <a:custGeom>
              <a:avLst/>
              <a:gdLst/>
              <a:ahLst/>
              <a:cxnLst/>
              <a:rect l="l" t="t" r="r" b="b"/>
              <a:pathLst>
                <a:path w="3954" h="4813" extrusionOk="0">
                  <a:moveTo>
                    <a:pt x="54" y="1"/>
                  </a:moveTo>
                  <a:cubicBezTo>
                    <a:pt x="0" y="590"/>
                    <a:pt x="9" y="1179"/>
                    <a:pt x="81" y="1768"/>
                  </a:cubicBezTo>
                  <a:cubicBezTo>
                    <a:pt x="152" y="2357"/>
                    <a:pt x="384" y="2910"/>
                    <a:pt x="750" y="3374"/>
                  </a:cubicBezTo>
                  <a:cubicBezTo>
                    <a:pt x="1494" y="4274"/>
                    <a:pt x="2556" y="4813"/>
                    <a:pt x="3709" y="4813"/>
                  </a:cubicBezTo>
                  <a:cubicBezTo>
                    <a:pt x="3746" y="4813"/>
                    <a:pt x="3783" y="4812"/>
                    <a:pt x="3820" y="4811"/>
                  </a:cubicBezTo>
                  <a:cubicBezTo>
                    <a:pt x="3856" y="4811"/>
                    <a:pt x="3892" y="4811"/>
                    <a:pt x="3909" y="4776"/>
                  </a:cubicBezTo>
                  <a:cubicBezTo>
                    <a:pt x="3918" y="4767"/>
                    <a:pt x="3918" y="4749"/>
                    <a:pt x="3918" y="4731"/>
                  </a:cubicBezTo>
                  <a:cubicBezTo>
                    <a:pt x="3954" y="4044"/>
                    <a:pt x="3909" y="3026"/>
                    <a:pt x="3445" y="2473"/>
                  </a:cubicBezTo>
                  <a:cubicBezTo>
                    <a:pt x="2990" y="1911"/>
                    <a:pt x="2464" y="1420"/>
                    <a:pt x="1874" y="991"/>
                  </a:cubicBezTo>
                  <a:cubicBezTo>
                    <a:pt x="1312" y="599"/>
                    <a:pt x="679" y="304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1"/>
            <p:cNvSpPr/>
            <p:nvPr/>
          </p:nvSpPr>
          <p:spPr>
            <a:xfrm>
              <a:off x="3414923" y="3546655"/>
              <a:ext cx="44243" cy="60267"/>
            </a:xfrm>
            <a:custGeom>
              <a:avLst/>
              <a:gdLst/>
              <a:ahLst/>
              <a:cxnLst/>
              <a:rect l="l" t="t" r="r" b="b"/>
              <a:pathLst>
                <a:path w="4089" h="5570" extrusionOk="0">
                  <a:moveTo>
                    <a:pt x="0" y="1"/>
                  </a:moveTo>
                  <a:lnTo>
                    <a:pt x="0" y="1"/>
                  </a:lnTo>
                  <a:cubicBezTo>
                    <a:pt x="125" y="831"/>
                    <a:pt x="241" y="1661"/>
                    <a:pt x="509" y="2455"/>
                  </a:cubicBezTo>
                  <a:cubicBezTo>
                    <a:pt x="768" y="3249"/>
                    <a:pt x="1179" y="4008"/>
                    <a:pt x="1794" y="4561"/>
                  </a:cubicBezTo>
                  <a:cubicBezTo>
                    <a:pt x="2339" y="5061"/>
                    <a:pt x="3026" y="5373"/>
                    <a:pt x="3758" y="5472"/>
                  </a:cubicBezTo>
                  <a:lnTo>
                    <a:pt x="3892" y="5570"/>
                  </a:lnTo>
                  <a:cubicBezTo>
                    <a:pt x="4088" y="4856"/>
                    <a:pt x="3918" y="4079"/>
                    <a:pt x="3642" y="3392"/>
                  </a:cubicBezTo>
                  <a:cubicBezTo>
                    <a:pt x="3392" y="2723"/>
                    <a:pt x="2999" y="2116"/>
                    <a:pt x="2490" y="1607"/>
                  </a:cubicBezTo>
                  <a:cubicBezTo>
                    <a:pt x="2062" y="1196"/>
                    <a:pt x="1544" y="902"/>
                    <a:pt x="1036" y="6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1"/>
            <p:cNvSpPr/>
            <p:nvPr/>
          </p:nvSpPr>
          <p:spPr>
            <a:xfrm>
              <a:off x="3476332" y="3572145"/>
              <a:ext cx="34007" cy="53483"/>
            </a:xfrm>
            <a:custGeom>
              <a:avLst/>
              <a:gdLst/>
              <a:ahLst/>
              <a:cxnLst/>
              <a:rect l="l" t="t" r="r" b="b"/>
              <a:pathLst>
                <a:path w="3143" h="4943" extrusionOk="0">
                  <a:moveTo>
                    <a:pt x="2482" y="1"/>
                  </a:moveTo>
                  <a:lnTo>
                    <a:pt x="1616" y="840"/>
                  </a:lnTo>
                  <a:cubicBezTo>
                    <a:pt x="1339" y="1098"/>
                    <a:pt x="1081" y="1375"/>
                    <a:pt x="840" y="1670"/>
                  </a:cubicBezTo>
                  <a:cubicBezTo>
                    <a:pt x="536" y="2080"/>
                    <a:pt x="322" y="2625"/>
                    <a:pt x="170" y="3107"/>
                  </a:cubicBezTo>
                  <a:cubicBezTo>
                    <a:pt x="1" y="3642"/>
                    <a:pt x="215" y="4338"/>
                    <a:pt x="277" y="4883"/>
                  </a:cubicBezTo>
                  <a:cubicBezTo>
                    <a:pt x="277" y="4901"/>
                    <a:pt x="286" y="4918"/>
                    <a:pt x="295" y="4927"/>
                  </a:cubicBezTo>
                  <a:cubicBezTo>
                    <a:pt x="306" y="4938"/>
                    <a:pt x="319" y="4942"/>
                    <a:pt x="332" y="4942"/>
                  </a:cubicBezTo>
                  <a:cubicBezTo>
                    <a:pt x="341" y="4942"/>
                    <a:pt x="350" y="4940"/>
                    <a:pt x="358" y="4936"/>
                  </a:cubicBezTo>
                  <a:cubicBezTo>
                    <a:pt x="1464" y="4749"/>
                    <a:pt x="2491" y="4044"/>
                    <a:pt x="2991" y="3044"/>
                  </a:cubicBezTo>
                  <a:cubicBezTo>
                    <a:pt x="3098" y="2839"/>
                    <a:pt x="3142" y="2607"/>
                    <a:pt x="3124" y="2384"/>
                  </a:cubicBezTo>
                  <a:cubicBezTo>
                    <a:pt x="3107" y="2232"/>
                    <a:pt x="3089" y="2080"/>
                    <a:pt x="3062" y="1911"/>
                  </a:cubicBezTo>
                  <a:cubicBezTo>
                    <a:pt x="2982" y="1241"/>
                    <a:pt x="2785" y="599"/>
                    <a:pt x="2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1"/>
            <p:cNvSpPr/>
            <p:nvPr/>
          </p:nvSpPr>
          <p:spPr>
            <a:xfrm>
              <a:off x="3418299" y="3617347"/>
              <a:ext cx="51287" cy="36388"/>
            </a:xfrm>
            <a:custGeom>
              <a:avLst/>
              <a:gdLst/>
              <a:ahLst/>
              <a:cxnLst/>
              <a:rect l="l" t="t" r="r" b="b"/>
              <a:pathLst>
                <a:path w="4740" h="3363" extrusionOk="0">
                  <a:moveTo>
                    <a:pt x="292" y="1"/>
                  </a:moveTo>
                  <a:cubicBezTo>
                    <a:pt x="195" y="1"/>
                    <a:pt x="98" y="3"/>
                    <a:pt x="1" y="9"/>
                  </a:cubicBezTo>
                  <a:cubicBezTo>
                    <a:pt x="36" y="517"/>
                    <a:pt x="277" y="990"/>
                    <a:pt x="554" y="1419"/>
                  </a:cubicBezTo>
                  <a:cubicBezTo>
                    <a:pt x="1009" y="2124"/>
                    <a:pt x="1589" y="2784"/>
                    <a:pt x="2348" y="3132"/>
                  </a:cubicBezTo>
                  <a:cubicBezTo>
                    <a:pt x="2674" y="3282"/>
                    <a:pt x="3040" y="3362"/>
                    <a:pt x="3402" y="3362"/>
                  </a:cubicBezTo>
                  <a:cubicBezTo>
                    <a:pt x="3884" y="3362"/>
                    <a:pt x="4357" y="3220"/>
                    <a:pt x="4713" y="2909"/>
                  </a:cubicBezTo>
                  <a:lnTo>
                    <a:pt x="4740" y="2873"/>
                  </a:lnTo>
                  <a:cubicBezTo>
                    <a:pt x="4410" y="1927"/>
                    <a:pt x="3740" y="1133"/>
                    <a:pt x="2866" y="651"/>
                  </a:cubicBezTo>
                  <a:cubicBezTo>
                    <a:pt x="2076" y="224"/>
                    <a:pt x="1192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1"/>
            <p:cNvSpPr/>
            <p:nvPr/>
          </p:nvSpPr>
          <p:spPr>
            <a:xfrm>
              <a:off x="3429875" y="3571171"/>
              <a:ext cx="90920" cy="242671"/>
            </a:xfrm>
            <a:custGeom>
              <a:avLst/>
              <a:gdLst/>
              <a:ahLst/>
              <a:cxnLst/>
              <a:rect l="l" t="t" r="r" b="b"/>
              <a:pathLst>
                <a:path w="8403" h="22428" extrusionOk="0">
                  <a:moveTo>
                    <a:pt x="225" y="1"/>
                  </a:moveTo>
                  <a:cubicBezTo>
                    <a:pt x="110" y="1"/>
                    <a:pt x="1" y="124"/>
                    <a:pt x="91" y="234"/>
                  </a:cubicBezTo>
                  <a:lnTo>
                    <a:pt x="100" y="242"/>
                  </a:lnTo>
                  <a:cubicBezTo>
                    <a:pt x="2751" y="3598"/>
                    <a:pt x="5232" y="7141"/>
                    <a:pt x="5785" y="11497"/>
                  </a:cubicBezTo>
                  <a:cubicBezTo>
                    <a:pt x="6249" y="15201"/>
                    <a:pt x="5803" y="19119"/>
                    <a:pt x="8061" y="22359"/>
                  </a:cubicBezTo>
                  <a:cubicBezTo>
                    <a:pt x="8094" y="22407"/>
                    <a:pt x="8139" y="22427"/>
                    <a:pt x="8183" y="22427"/>
                  </a:cubicBezTo>
                  <a:cubicBezTo>
                    <a:pt x="8294" y="22427"/>
                    <a:pt x="8403" y="22301"/>
                    <a:pt x="8320" y="22180"/>
                  </a:cubicBezTo>
                  <a:cubicBezTo>
                    <a:pt x="5883" y="18681"/>
                    <a:pt x="6633" y="14326"/>
                    <a:pt x="5928" y="10354"/>
                  </a:cubicBezTo>
                  <a:cubicBezTo>
                    <a:pt x="5232" y="6436"/>
                    <a:pt x="2760" y="3107"/>
                    <a:pt x="350" y="64"/>
                  </a:cubicBezTo>
                  <a:cubicBezTo>
                    <a:pt x="315" y="19"/>
                    <a:pt x="270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1"/>
            <p:cNvSpPr/>
            <p:nvPr/>
          </p:nvSpPr>
          <p:spPr>
            <a:xfrm>
              <a:off x="3497310" y="3697593"/>
              <a:ext cx="45985" cy="53743"/>
            </a:xfrm>
            <a:custGeom>
              <a:avLst/>
              <a:gdLst/>
              <a:ahLst/>
              <a:cxnLst/>
              <a:rect l="l" t="t" r="r" b="b"/>
              <a:pathLst>
                <a:path w="4250" h="4967" extrusionOk="0">
                  <a:moveTo>
                    <a:pt x="4150" y="1"/>
                  </a:moveTo>
                  <a:cubicBezTo>
                    <a:pt x="4123" y="1"/>
                    <a:pt x="4095" y="13"/>
                    <a:pt x="4077" y="44"/>
                  </a:cubicBezTo>
                  <a:cubicBezTo>
                    <a:pt x="3015" y="1900"/>
                    <a:pt x="712" y="2766"/>
                    <a:pt x="16" y="4881"/>
                  </a:cubicBezTo>
                  <a:cubicBezTo>
                    <a:pt x="1" y="4933"/>
                    <a:pt x="45" y="4967"/>
                    <a:pt x="91" y="4967"/>
                  </a:cubicBezTo>
                  <a:cubicBezTo>
                    <a:pt x="124" y="4967"/>
                    <a:pt x="157" y="4949"/>
                    <a:pt x="168" y="4908"/>
                  </a:cubicBezTo>
                  <a:cubicBezTo>
                    <a:pt x="855" y="2820"/>
                    <a:pt x="3167" y="1945"/>
                    <a:pt x="4220" y="106"/>
                  </a:cubicBezTo>
                  <a:cubicBezTo>
                    <a:pt x="4249" y="48"/>
                    <a:pt x="4201" y="1"/>
                    <a:pt x="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1"/>
            <p:cNvSpPr/>
            <p:nvPr/>
          </p:nvSpPr>
          <p:spPr>
            <a:xfrm>
              <a:off x="3459898" y="3736380"/>
              <a:ext cx="43107" cy="39764"/>
            </a:xfrm>
            <a:custGeom>
              <a:avLst/>
              <a:gdLst/>
              <a:ahLst/>
              <a:cxnLst/>
              <a:rect l="l" t="t" r="r" b="b"/>
              <a:pathLst>
                <a:path w="3984" h="3675" extrusionOk="0">
                  <a:moveTo>
                    <a:pt x="108" y="1"/>
                  </a:moveTo>
                  <a:cubicBezTo>
                    <a:pt x="56" y="1"/>
                    <a:pt x="0" y="64"/>
                    <a:pt x="38" y="127"/>
                  </a:cubicBezTo>
                  <a:cubicBezTo>
                    <a:pt x="931" y="1653"/>
                    <a:pt x="2252" y="2894"/>
                    <a:pt x="3840" y="3670"/>
                  </a:cubicBezTo>
                  <a:cubicBezTo>
                    <a:pt x="3849" y="3673"/>
                    <a:pt x="3858" y="3674"/>
                    <a:pt x="3866" y="3674"/>
                  </a:cubicBezTo>
                  <a:cubicBezTo>
                    <a:pt x="3941" y="3674"/>
                    <a:pt x="3984" y="3576"/>
                    <a:pt x="3912" y="3528"/>
                  </a:cubicBezTo>
                  <a:cubicBezTo>
                    <a:pt x="2341" y="2760"/>
                    <a:pt x="1038" y="1546"/>
                    <a:pt x="163" y="38"/>
                  </a:cubicBezTo>
                  <a:cubicBezTo>
                    <a:pt x="150" y="12"/>
                    <a:pt x="129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1"/>
            <p:cNvSpPr/>
            <p:nvPr/>
          </p:nvSpPr>
          <p:spPr>
            <a:xfrm>
              <a:off x="3454780" y="3680228"/>
              <a:ext cx="41938" cy="39417"/>
            </a:xfrm>
            <a:custGeom>
              <a:avLst/>
              <a:gdLst/>
              <a:ahLst/>
              <a:cxnLst/>
              <a:rect l="l" t="t" r="r" b="b"/>
              <a:pathLst>
                <a:path w="3876" h="3643" extrusionOk="0">
                  <a:moveTo>
                    <a:pt x="105" y="0"/>
                  </a:moveTo>
                  <a:cubicBezTo>
                    <a:pt x="52" y="0"/>
                    <a:pt x="0" y="59"/>
                    <a:pt x="38" y="123"/>
                  </a:cubicBezTo>
                  <a:cubicBezTo>
                    <a:pt x="957" y="1586"/>
                    <a:pt x="2055" y="3014"/>
                    <a:pt x="3715" y="3639"/>
                  </a:cubicBezTo>
                  <a:cubicBezTo>
                    <a:pt x="3724" y="3642"/>
                    <a:pt x="3733" y="3643"/>
                    <a:pt x="3741" y="3643"/>
                  </a:cubicBezTo>
                  <a:cubicBezTo>
                    <a:pt x="3825" y="3643"/>
                    <a:pt x="3876" y="3529"/>
                    <a:pt x="3787" y="3496"/>
                  </a:cubicBezTo>
                  <a:cubicBezTo>
                    <a:pt x="2144" y="2881"/>
                    <a:pt x="1064" y="1470"/>
                    <a:pt x="163" y="33"/>
                  </a:cubicBezTo>
                  <a:cubicBezTo>
                    <a:pt x="148" y="10"/>
                    <a:pt x="126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1"/>
            <p:cNvSpPr/>
            <p:nvPr/>
          </p:nvSpPr>
          <p:spPr>
            <a:xfrm>
              <a:off x="3491457" y="3634755"/>
              <a:ext cx="42577" cy="47759"/>
            </a:xfrm>
            <a:custGeom>
              <a:avLst/>
              <a:gdLst/>
              <a:ahLst/>
              <a:cxnLst/>
              <a:rect l="l" t="t" r="r" b="b"/>
              <a:pathLst>
                <a:path w="3935" h="4414" extrusionOk="0">
                  <a:moveTo>
                    <a:pt x="3830" y="1"/>
                  </a:moveTo>
                  <a:cubicBezTo>
                    <a:pt x="3805" y="1"/>
                    <a:pt x="3779" y="13"/>
                    <a:pt x="3761" y="42"/>
                  </a:cubicBezTo>
                  <a:cubicBezTo>
                    <a:pt x="2878" y="1720"/>
                    <a:pt x="1610" y="3165"/>
                    <a:pt x="66" y="4272"/>
                  </a:cubicBezTo>
                  <a:cubicBezTo>
                    <a:pt x="1" y="4316"/>
                    <a:pt x="48" y="4413"/>
                    <a:pt x="112" y="4413"/>
                  </a:cubicBezTo>
                  <a:cubicBezTo>
                    <a:pt x="126" y="4413"/>
                    <a:pt x="141" y="4409"/>
                    <a:pt x="156" y="4397"/>
                  </a:cubicBezTo>
                  <a:cubicBezTo>
                    <a:pt x="1718" y="3273"/>
                    <a:pt x="3003" y="1809"/>
                    <a:pt x="3904" y="113"/>
                  </a:cubicBezTo>
                  <a:cubicBezTo>
                    <a:pt x="3934" y="53"/>
                    <a:pt x="3883" y="1"/>
                    <a:pt x="3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1"/>
            <p:cNvSpPr/>
            <p:nvPr/>
          </p:nvSpPr>
          <p:spPr>
            <a:xfrm>
              <a:off x="3440186" y="3631683"/>
              <a:ext cx="43410" cy="19941"/>
            </a:xfrm>
            <a:custGeom>
              <a:avLst/>
              <a:gdLst/>
              <a:ahLst/>
              <a:cxnLst/>
              <a:rect l="l" t="t" r="r" b="b"/>
              <a:pathLst>
                <a:path w="4012" h="1843" extrusionOk="0">
                  <a:moveTo>
                    <a:pt x="108" y="1"/>
                  </a:moveTo>
                  <a:cubicBezTo>
                    <a:pt x="50" y="1"/>
                    <a:pt x="1" y="89"/>
                    <a:pt x="57" y="138"/>
                  </a:cubicBezTo>
                  <a:cubicBezTo>
                    <a:pt x="593" y="611"/>
                    <a:pt x="1191" y="1013"/>
                    <a:pt x="1833" y="1316"/>
                  </a:cubicBezTo>
                  <a:cubicBezTo>
                    <a:pt x="2406" y="1591"/>
                    <a:pt x="3066" y="1843"/>
                    <a:pt x="3715" y="1843"/>
                  </a:cubicBezTo>
                  <a:cubicBezTo>
                    <a:pt x="3784" y="1843"/>
                    <a:pt x="3853" y="1840"/>
                    <a:pt x="3922" y="1834"/>
                  </a:cubicBezTo>
                  <a:cubicBezTo>
                    <a:pt x="4011" y="1816"/>
                    <a:pt x="4002" y="1682"/>
                    <a:pt x="3913" y="1673"/>
                  </a:cubicBezTo>
                  <a:cubicBezTo>
                    <a:pt x="3847" y="1679"/>
                    <a:pt x="3782" y="1682"/>
                    <a:pt x="3716" y="1682"/>
                  </a:cubicBezTo>
                  <a:cubicBezTo>
                    <a:pt x="3086" y="1682"/>
                    <a:pt x="2463" y="1424"/>
                    <a:pt x="1905" y="1174"/>
                  </a:cubicBezTo>
                  <a:cubicBezTo>
                    <a:pt x="1262" y="879"/>
                    <a:pt x="682" y="495"/>
                    <a:pt x="155" y="22"/>
                  </a:cubicBezTo>
                  <a:cubicBezTo>
                    <a:pt x="140" y="7"/>
                    <a:pt x="12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1"/>
            <p:cNvSpPr/>
            <p:nvPr/>
          </p:nvSpPr>
          <p:spPr>
            <a:xfrm>
              <a:off x="3474287" y="3588817"/>
              <a:ext cx="24810" cy="45953"/>
            </a:xfrm>
            <a:custGeom>
              <a:avLst/>
              <a:gdLst/>
              <a:ahLst/>
              <a:cxnLst/>
              <a:rect l="l" t="t" r="r" b="b"/>
              <a:pathLst>
                <a:path w="2293" h="4247" extrusionOk="0">
                  <a:moveTo>
                    <a:pt x="2201" y="1"/>
                  </a:moveTo>
                  <a:cubicBezTo>
                    <a:pt x="2169" y="1"/>
                    <a:pt x="2139" y="21"/>
                    <a:pt x="2135" y="66"/>
                  </a:cubicBezTo>
                  <a:cubicBezTo>
                    <a:pt x="1930" y="1628"/>
                    <a:pt x="975" y="2904"/>
                    <a:pt x="47" y="4118"/>
                  </a:cubicBezTo>
                  <a:cubicBezTo>
                    <a:pt x="1" y="4177"/>
                    <a:pt x="52" y="4246"/>
                    <a:pt x="107" y="4246"/>
                  </a:cubicBezTo>
                  <a:cubicBezTo>
                    <a:pt x="126" y="4246"/>
                    <a:pt x="146" y="4237"/>
                    <a:pt x="163" y="4216"/>
                  </a:cubicBezTo>
                  <a:cubicBezTo>
                    <a:pt x="1109" y="2985"/>
                    <a:pt x="2082" y="1682"/>
                    <a:pt x="2287" y="93"/>
                  </a:cubicBezTo>
                  <a:cubicBezTo>
                    <a:pt x="2292" y="37"/>
                    <a:pt x="224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1"/>
            <p:cNvSpPr/>
            <p:nvPr/>
          </p:nvSpPr>
          <p:spPr>
            <a:xfrm>
              <a:off x="3161295" y="3737007"/>
              <a:ext cx="476924" cy="264819"/>
            </a:xfrm>
            <a:custGeom>
              <a:avLst/>
              <a:gdLst/>
              <a:ahLst/>
              <a:cxnLst/>
              <a:rect l="l" t="t" r="r" b="b"/>
              <a:pathLst>
                <a:path w="44078" h="24475" extrusionOk="0">
                  <a:moveTo>
                    <a:pt x="25450" y="0"/>
                  </a:moveTo>
                  <a:cubicBezTo>
                    <a:pt x="24588" y="0"/>
                    <a:pt x="23741" y="226"/>
                    <a:pt x="23024" y="721"/>
                  </a:cubicBezTo>
                  <a:cubicBezTo>
                    <a:pt x="21649" y="1658"/>
                    <a:pt x="21114" y="3630"/>
                    <a:pt x="21685" y="5112"/>
                  </a:cubicBezTo>
                  <a:cubicBezTo>
                    <a:pt x="20576" y="3960"/>
                    <a:pt x="18963" y="3292"/>
                    <a:pt x="17365" y="3292"/>
                  </a:cubicBezTo>
                  <a:cubicBezTo>
                    <a:pt x="16635" y="3292"/>
                    <a:pt x="15907" y="3432"/>
                    <a:pt x="15232" y="3728"/>
                  </a:cubicBezTo>
                  <a:cubicBezTo>
                    <a:pt x="12983" y="4719"/>
                    <a:pt x="11636" y="7334"/>
                    <a:pt x="11948" y="9744"/>
                  </a:cubicBezTo>
                  <a:lnTo>
                    <a:pt x="11948" y="9744"/>
                  </a:lnTo>
                  <a:cubicBezTo>
                    <a:pt x="11378" y="8501"/>
                    <a:pt x="10024" y="7608"/>
                    <a:pt x="8657" y="7608"/>
                  </a:cubicBezTo>
                  <a:cubicBezTo>
                    <a:pt x="8375" y="7608"/>
                    <a:pt x="8092" y="7646"/>
                    <a:pt x="7816" y="7727"/>
                  </a:cubicBezTo>
                  <a:cubicBezTo>
                    <a:pt x="5825" y="8316"/>
                    <a:pt x="4781" y="10975"/>
                    <a:pt x="5834" y="12760"/>
                  </a:cubicBezTo>
                  <a:lnTo>
                    <a:pt x="4674" y="12341"/>
                  </a:lnTo>
                  <a:cubicBezTo>
                    <a:pt x="4328" y="12216"/>
                    <a:pt x="3984" y="12158"/>
                    <a:pt x="3652" y="12158"/>
                  </a:cubicBezTo>
                  <a:cubicBezTo>
                    <a:pt x="1599" y="12158"/>
                    <a:pt x="1" y="14367"/>
                    <a:pt x="1015" y="16411"/>
                  </a:cubicBezTo>
                  <a:cubicBezTo>
                    <a:pt x="1193" y="16786"/>
                    <a:pt x="1425" y="17134"/>
                    <a:pt x="1684" y="17464"/>
                  </a:cubicBezTo>
                  <a:cubicBezTo>
                    <a:pt x="3103" y="19258"/>
                    <a:pt x="5290" y="20266"/>
                    <a:pt x="7441" y="21061"/>
                  </a:cubicBezTo>
                  <a:cubicBezTo>
                    <a:pt x="12544" y="22945"/>
                    <a:pt x="18881" y="24474"/>
                    <a:pt x="24811" y="24474"/>
                  </a:cubicBezTo>
                  <a:cubicBezTo>
                    <a:pt x="26970" y="24474"/>
                    <a:pt x="29075" y="24272"/>
                    <a:pt x="31047" y="23810"/>
                  </a:cubicBezTo>
                  <a:cubicBezTo>
                    <a:pt x="33939" y="23140"/>
                    <a:pt x="36688" y="21141"/>
                    <a:pt x="38634" y="18954"/>
                  </a:cubicBezTo>
                  <a:cubicBezTo>
                    <a:pt x="39392" y="18089"/>
                    <a:pt x="44078" y="11261"/>
                    <a:pt x="42659" y="10154"/>
                  </a:cubicBezTo>
                  <a:cubicBezTo>
                    <a:pt x="42002" y="9644"/>
                    <a:pt x="41177" y="9400"/>
                    <a:pt x="40348" y="9400"/>
                  </a:cubicBezTo>
                  <a:cubicBezTo>
                    <a:pt x="39161" y="9400"/>
                    <a:pt x="37963" y="9901"/>
                    <a:pt x="37233" y="10842"/>
                  </a:cubicBezTo>
                  <a:cubicBezTo>
                    <a:pt x="37768" y="9012"/>
                    <a:pt x="38009" y="6995"/>
                    <a:pt x="37259" y="5237"/>
                  </a:cubicBezTo>
                  <a:cubicBezTo>
                    <a:pt x="36624" y="3748"/>
                    <a:pt x="35100" y="2573"/>
                    <a:pt x="33537" y="2573"/>
                  </a:cubicBezTo>
                  <a:cubicBezTo>
                    <a:pt x="33254" y="2573"/>
                    <a:pt x="32970" y="2611"/>
                    <a:pt x="32690" y="2693"/>
                  </a:cubicBezTo>
                  <a:cubicBezTo>
                    <a:pt x="31904" y="2925"/>
                    <a:pt x="31297" y="3586"/>
                    <a:pt x="30994" y="4344"/>
                  </a:cubicBezTo>
                  <a:cubicBezTo>
                    <a:pt x="30583" y="3202"/>
                    <a:pt x="29941" y="2158"/>
                    <a:pt x="29030" y="1354"/>
                  </a:cubicBezTo>
                  <a:cubicBezTo>
                    <a:pt x="28053" y="500"/>
                    <a:pt x="26735" y="0"/>
                    <a:pt x="25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1"/>
            <p:cNvSpPr/>
            <p:nvPr/>
          </p:nvSpPr>
          <p:spPr>
            <a:xfrm>
              <a:off x="3196986" y="3786408"/>
              <a:ext cx="414190" cy="215361"/>
            </a:xfrm>
            <a:custGeom>
              <a:avLst/>
              <a:gdLst/>
              <a:ahLst/>
              <a:cxnLst/>
              <a:rect l="l" t="t" r="r" b="b"/>
              <a:pathLst>
                <a:path w="38280" h="19904" extrusionOk="0">
                  <a:moveTo>
                    <a:pt x="22484" y="0"/>
                  </a:moveTo>
                  <a:cubicBezTo>
                    <a:pt x="22325" y="0"/>
                    <a:pt x="22167" y="20"/>
                    <a:pt x="22010" y="64"/>
                  </a:cubicBezTo>
                  <a:cubicBezTo>
                    <a:pt x="21073" y="314"/>
                    <a:pt x="20501" y="1242"/>
                    <a:pt x="20118" y="2134"/>
                  </a:cubicBezTo>
                  <a:cubicBezTo>
                    <a:pt x="19538" y="3518"/>
                    <a:pt x="19181" y="4990"/>
                    <a:pt x="19082" y="6490"/>
                  </a:cubicBezTo>
                  <a:cubicBezTo>
                    <a:pt x="18966" y="5240"/>
                    <a:pt x="18217" y="4053"/>
                    <a:pt x="17092" y="3491"/>
                  </a:cubicBezTo>
                  <a:cubicBezTo>
                    <a:pt x="16634" y="3265"/>
                    <a:pt x="16125" y="3156"/>
                    <a:pt x="15615" y="3156"/>
                  </a:cubicBezTo>
                  <a:cubicBezTo>
                    <a:pt x="14557" y="3156"/>
                    <a:pt x="13491" y="3623"/>
                    <a:pt x="12853" y="4473"/>
                  </a:cubicBezTo>
                  <a:cubicBezTo>
                    <a:pt x="12121" y="5454"/>
                    <a:pt x="12058" y="6856"/>
                    <a:pt x="12621" y="7927"/>
                  </a:cubicBezTo>
                  <a:cubicBezTo>
                    <a:pt x="12006" y="7358"/>
                    <a:pt x="11157" y="7035"/>
                    <a:pt x="10318" y="7035"/>
                  </a:cubicBezTo>
                  <a:cubicBezTo>
                    <a:pt x="9865" y="7035"/>
                    <a:pt x="9415" y="7129"/>
                    <a:pt x="9006" y="7329"/>
                  </a:cubicBezTo>
                  <a:cubicBezTo>
                    <a:pt x="7516" y="8061"/>
                    <a:pt x="6828" y="10069"/>
                    <a:pt x="7542" y="11559"/>
                  </a:cubicBezTo>
                  <a:cubicBezTo>
                    <a:pt x="6886" y="10474"/>
                    <a:pt x="5609" y="9876"/>
                    <a:pt x="4336" y="9876"/>
                  </a:cubicBezTo>
                  <a:cubicBezTo>
                    <a:pt x="3862" y="9876"/>
                    <a:pt x="3387" y="9959"/>
                    <a:pt x="2946" y="10131"/>
                  </a:cubicBezTo>
                  <a:cubicBezTo>
                    <a:pt x="1322" y="10765"/>
                    <a:pt x="224" y="12425"/>
                    <a:pt x="27" y="14156"/>
                  </a:cubicBezTo>
                  <a:cubicBezTo>
                    <a:pt x="10" y="14246"/>
                    <a:pt x="1" y="14335"/>
                    <a:pt x="1" y="14424"/>
                  </a:cubicBezTo>
                  <a:cubicBezTo>
                    <a:pt x="1232" y="15326"/>
                    <a:pt x="2696" y="15959"/>
                    <a:pt x="4133" y="16486"/>
                  </a:cubicBezTo>
                  <a:cubicBezTo>
                    <a:pt x="9241" y="18370"/>
                    <a:pt x="15572" y="19903"/>
                    <a:pt x="21502" y="19903"/>
                  </a:cubicBezTo>
                  <a:cubicBezTo>
                    <a:pt x="23664" y="19903"/>
                    <a:pt x="25772" y="19700"/>
                    <a:pt x="27748" y="19235"/>
                  </a:cubicBezTo>
                  <a:cubicBezTo>
                    <a:pt x="30631" y="18556"/>
                    <a:pt x="33389" y="16566"/>
                    <a:pt x="35326" y="14371"/>
                  </a:cubicBezTo>
                  <a:cubicBezTo>
                    <a:pt x="35718" y="13933"/>
                    <a:pt x="37173" y="11880"/>
                    <a:pt x="38280" y="9846"/>
                  </a:cubicBezTo>
                  <a:cubicBezTo>
                    <a:pt x="37682" y="9248"/>
                    <a:pt x="36941" y="8801"/>
                    <a:pt x="36120" y="8667"/>
                  </a:cubicBezTo>
                  <a:cubicBezTo>
                    <a:pt x="35964" y="8641"/>
                    <a:pt x="35805" y="8628"/>
                    <a:pt x="35645" y="8628"/>
                  </a:cubicBezTo>
                  <a:cubicBezTo>
                    <a:pt x="34449" y="8628"/>
                    <a:pt x="33231" y="9347"/>
                    <a:pt x="32916" y="10497"/>
                  </a:cubicBezTo>
                  <a:cubicBezTo>
                    <a:pt x="32291" y="8659"/>
                    <a:pt x="31667" y="6829"/>
                    <a:pt x="31042" y="4990"/>
                  </a:cubicBezTo>
                  <a:cubicBezTo>
                    <a:pt x="30837" y="4401"/>
                    <a:pt x="30613" y="3768"/>
                    <a:pt x="30131" y="3357"/>
                  </a:cubicBezTo>
                  <a:cubicBezTo>
                    <a:pt x="29792" y="3067"/>
                    <a:pt x="29374" y="2939"/>
                    <a:pt x="28940" y="2939"/>
                  </a:cubicBezTo>
                  <a:cubicBezTo>
                    <a:pt x="28119" y="2939"/>
                    <a:pt x="27242" y="3397"/>
                    <a:pt x="26740" y="4080"/>
                  </a:cubicBezTo>
                  <a:cubicBezTo>
                    <a:pt x="25972" y="5133"/>
                    <a:pt x="25839" y="6499"/>
                    <a:pt x="25723" y="7793"/>
                  </a:cubicBezTo>
                  <a:cubicBezTo>
                    <a:pt x="25294" y="6802"/>
                    <a:pt x="25294" y="5687"/>
                    <a:pt x="25267" y="4607"/>
                  </a:cubicBezTo>
                  <a:cubicBezTo>
                    <a:pt x="25249" y="3527"/>
                    <a:pt x="25187" y="2393"/>
                    <a:pt x="24678" y="1447"/>
                  </a:cubicBezTo>
                  <a:cubicBezTo>
                    <a:pt x="24239" y="637"/>
                    <a:pt x="23369" y="0"/>
                    <a:pt x="22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41"/>
            <p:cNvSpPr/>
            <p:nvPr/>
          </p:nvSpPr>
          <p:spPr>
            <a:xfrm>
              <a:off x="2999517" y="3857685"/>
              <a:ext cx="320521" cy="144112"/>
            </a:xfrm>
            <a:custGeom>
              <a:avLst/>
              <a:gdLst/>
              <a:ahLst/>
              <a:cxnLst/>
              <a:rect l="l" t="t" r="r" b="b"/>
              <a:pathLst>
                <a:path w="29623" h="13319" extrusionOk="0">
                  <a:moveTo>
                    <a:pt x="17223" y="1"/>
                  </a:moveTo>
                  <a:cubicBezTo>
                    <a:pt x="16367" y="1"/>
                    <a:pt x="15586" y="647"/>
                    <a:pt x="15209" y="1428"/>
                  </a:cubicBezTo>
                  <a:cubicBezTo>
                    <a:pt x="14798" y="2249"/>
                    <a:pt x="14736" y="3204"/>
                    <a:pt x="14691" y="4123"/>
                  </a:cubicBezTo>
                  <a:cubicBezTo>
                    <a:pt x="14370" y="3088"/>
                    <a:pt x="13691" y="2204"/>
                    <a:pt x="12772" y="1624"/>
                  </a:cubicBezTo>
                  <a:cubicBezTo>
                    <a:pt x="12376" y="1378"/>
                    <a:pt x="11899" y="1196"/>
                    <a:pt x="11438" y="1196"/>
                  </a:cubicBezTo>
                  <a:cubicBezTo>
                    <a:pt x="11215" y="1196"/>
                    <a:pt x="10995" y="1239"/>
                    <a:pt x="10791" y="1339"/>
                  </a:cubicBezTo>
                  <a:cubicBezTo>
                    <a:pt x="10282" y="1598"/>
                    <a:pt x="9979" y="2160"/>
                    <a:pt x="9898" y="2731"/>
                  </a:cubicBezTo>
                  <a:cubicBezTo>
                    <a:pt x="9818" y="3293"/>
                    <a:pt x="9916" y="3873"/>
                    <a:pt x="10023" y="4436"/>
                  </a:cubicBezTo>
                  <a:cubicBezTo>
                    <a:pt x="9416" y="3713"/>
                    <a:pt x="8604" y="3133"/>
                    <a:pt x="7676" y="2972"/>
                  </a:cubicBezTo>
                  <a:cubicBezTo>
                    <a:pt x="7517" y="2945"/>
                    <a:pt x="7356" y="2931"/>
                    <a:pt x="7194" y="2931"/>
                  </a:cubicBezTo>
                  <a:cubicBezTo>
                    <a:pt x="6408" y="2931"/>
                    <a:pt x="5616" y="3252"/>
                    <a:pt x="5150" y="3873"/>
                  </a:cubicBezTo>
                  <a:cubicBezTo>
                    <a:pt x="4668" y="4507"/>
                    <a:pt x="4615" y="5453"/>
                    <a:pt x="5034" y="6105"/>
                  </a:cubicBezTo>
                  <a:cubicBezTo>
                    <a:pt x="4559" y="5634"/>
                    <a:pt x="3881" y="5398"/>
                    <a:pt x="3198" y="5398"/>
                  </a:cubicBezTo>
                  <a:cubicBezTo>
                    <a:pt x="2623" y="5398"/>
                    <a:pt x="2045" y="5565"/>
                    <a:pt x="1580" y="5899"/>
                  </a:cubicBezTo>
                  <a:cubicBezTo>
                    <a:pt x="438" y="6720"/>
                    <a:pt x="0" y="8300"/>
                    <a:pt x="313" y="9666"/>
                  </a:cubicBezTo>
                  <a:cubicBezTo>
                    <a:pt x="366" y="9907"/>
                    <a:pt x="447" y="10139"/>
                    <a:pt x="536" y="10362"/>
                  </a:cubicBezTo>
                  <a:cubicBezTo>
                    <a:pt x="5394" y="12030"/>
                    <a:pt x="11173" y="13319"/>
                    <a:pt x="16612" y="13319"/>
                  </a:cubicBezTo>
                  <a:cubicBezTo>
                    <a:pt x="18767" y="13319"/>
                    <a:pt x="20869" y="13116"/>
                    <a:pt x="22839" y="12656"/>
                  </a:cubicBezTo>
                  <a:cubicBezTo>
                    <a:pt x="25347" y="12067"/>
                    <a:pt x="27757" y="10478"/>
                    <a:pt x="29622" y="8639"/>
                  </a:cubicBezTo>
                  <a:cubicBezTo>
                    <a:pt x="28900" y="7577"/>
                    <a:pt x="27989" y="6667"/>
                    <a:pt x="26927" y="5944"/>
                  </a:cubicBezTo>
                  <a:cubicBezTo>
                    <a:pt x="26427" y="5614"/>
                    <a:pt x="25874" y="5337"/>
                    <a:pt x="25276" y="5301"/>
                  </a:cubicBezTo>
                  <a:cubicBezTo>
                    <a:pt x="25249" y="5300"/>
                    <a:pt x="25221" y="5300"/>
                    <a:pt x="25194" y="5300"/>
                  </a:cubicBezTo>
                  <a:cubicBezTo>
                    <a:pt x="24620" y="5300"/>
                    <a:pt x="24023" y="5567"/>
                    <a:pt x="23759" y="6078"/>
                  </a:cubicBezTo>
                  <a:cubicBezTo>
                    <a:pt x="23919" y="5382"/>
                    <a:pt x="24080" y="4659"/>
                    <a:pt x="23928" y="3954"/>
                  </a:cubicBezTo>
                  <a:cubicBezTo>
                    <a:pt x="23777" y="3258"/>
                    <a:pt x="23232" y="2597"/>
                    <a:pt x="22518" y="2561"/>
                  </a:cubicBezTo>
                  <a:cubicBezTo>
                    <a:pt x="22494" y="2560"/>
                    <a:pt x="22470" y="2559"/>
                    <a:pt x="22447" y="2559"/>
                  </a:cubicBezTo>
                  <a:cubicBezTo>
                    <a:pt x="21885" y="2559"/>
                    <a:pt x="21372" y="2957"/>
                    <a:pt x="21081" y="3445"/>
                  </a:cubicBezTo>
                  <a:cubicBezTo>
                    <a:pt x="20778" y="3945"/>
                    <a:pt x="20671" y="4543"/>
                    <a:pt x="20573" y="5123"/>
                  </a:cubicBezTo>
                  <a:cubicBezTo>
                    <a:pt x="19975" y="4248"/>
                    <a:pt x="19841" y="3150"/>
                    <a:pt x="19502" y="2142"/>
                  </a:cubicBezTo>
                  <a:cubicBezTo>
                    <a:pt x="19162" y="1142"/>
                    <a:pt x="18439" y="116"/>
                    <a:pt x="17386" y="9"/>
                  </a:cubicBezTo>
                  <a:cubicBezTo>
                    <a:pt x="17332" y="4"/>
                    <a:pt x="17277" y="1"/>
                    <a:pt x="172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41"/>
            <p:cNvSpPr/>
            <p:nvPr/>
          </p:nvSpPr>
          <p:spPr>
            <a:xfrm>
              <a:off x="2476535" y="3120156"/>
              <a:ext cx="239258" cy="48947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41"/>
            <p:cNvSpPr/>
            <p:nvPr/>
          </p:nvSpPr>
          <p:spPr>
            <a:xfrm>
              <a:off x="5751848" y="2103091"/>
              <a:ext cx="239257" cy="48947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41"/>
            <p:cNvSpPr/>
            <p:nvPr/>
          </p:nvSpPr>
          <p:spPr>
            <a:xfrm>
              <a:off x="6024223" y="1917299"/>
              <a:ext cx="281453" cy="145549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41"/>
            <p:cNvSpPr/>
            <p:nvPr/>
          </p:nvSpPr>
          <p:spPr>
            <a:xfrm>
              <a:off x="6098421" y="1956225"/>
              <a:ext cx="335497" cy="134109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1"/>
            <p:cNvSpPr/>
            <p:nvPr/>
          </p:nvSpPr>
          <p:spPr>
            <a:xfrm>
              <a:off x="5331437" y="1847677"/>
              <a:ext cx="226255" cy="117004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1"/>
            <p:cNvSpPr/>
            <p:nvPr/>
          </p:nvSpPr>
          <p:spPr>
            <a:xfrm>
              <a:off x="5391084" y="1878970"/>
              <a:ext cx="269700" cy="107808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1"/>
            <p:cNvSpPr/>
            <p:nvPr/>
          </p:nvSpPr>
          <p:spPr>
            <a:xfrm>
              <a:off x="2842655" y="2681841"/>
              <a:ext cx="226255" cy="117004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1"/>
            <p:cNvSpPr/>
            <p:nvPr/>
          </p:nvSpPr>
          <p:spPr>
            <a:xfrm>
              <a:off x="2902302" y="2713134"/>
              <a:ext cx="269700" cy="107808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1"/>
            <p:cNvSpPr/>
            <p:nvPr/>
          </p:nvSpPr>
          <p:spPr>
            <a:xfrm>
              <a:off x="3768790" y="2275743"/>
              <a:ext cx="239257" cy="48947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1"/>
            <p:cNvSpPr/>
            <p:nvPr/>
          </p:nvSpPr>
          <p:spPr>
            <a:xfrm>
              <a:off x="3136832" y="2400575"/>
              <a:ext cx="2844262" cy="839011"/>
            </a:xfrm>
            <a:custGeom>
              <a:avLst/>
              <a:gdLst/>
              <a:ahLst/>
              <a:cxnLst/>
              <a:rect l="l" t="t" r="r" b="b"/>
              <a:pathLst>
                <a:path w="129875" h="38311" extrusionOk="0">
                  <a:moveTo>
                    <a:pt x="0" y="0"/>
                  </a:moveTo>
                  <a:cubicBezTo>
                    <a:pt x="3474" y="8113"/>
                    <a:pt x="7237" y="18596"/>
                    <a:pt x="15610" y="21386"/>
                  </a:cubicBezTo>
                  <a:cubicBezTo>
                    <a:pt x="38320" y="28952"/>
                    <a:pt x="63598" y="18061"/>
                    <a:pt x="87416" y="20449"/>
                  </a:cubicBezTo>
                  <a:cubicBezTo>
                    <a:pt x="102420" y="21953"/>
                    <a:pt x="118107" y="45488"/>
                    <a:pt x="129875" y="36059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2" name="Google Shape;4012;p41"/>
            <p:cNvSpPr/>
            <p:nvPr/>
          </p:nvSpPr>
          <p:spPr>
            <a:xfrm>
              <a:off x="2955305" y="2424512"/>
              <a:ext cx="2748888" cy="950657"/>
            </a:xfrm>
            <a:custGeom>
              <a:avLst/>
              <a:gdLst/>
              <a:ahLst/>
              <a:cxnLst/>
              <a:rect l="l" t="t" r="r" b="b"/>
              <a:pathLst>
                <a:path w="125520" h="43409" extrusionOk="0">
                  <a:moveTo>
                    <a:pt x="5635" y="0"/>
                  </a:moveTo>
                  <a:cubicBezTo>
                    <a:pt x="9776" y="9672"/>
                    <a:pt x="16475" y="19943"/>
                    <a:pt x="14533" y="30283"/>
                  </a:cubicBezTo>
                  <a:cubicBezTo>
                    <a:pt x="13664" y="34912"/>
                    <a:pt x="3654" y="38044"/>
                    <a:pt x="952" y="34186"/>
                  </a:cubicBezTo>
                  <a:cubicBezTo>
                    <a:pt x="-981" y="31426"/>
                    <a:pt x="207" y="25703"/>
                    <a:pt x="3294" y="24352"/>
                  </a:cubicBezTo>
                  <a:cubicBezTo>
                    <a:pt x="9539" y="21618"/>
                    <a:pt x="17059" y="22700"/>
                    <a:pt x="23743" y="24039"/>
                  </a:cubicBezTo>
                  <a:cubicBezTo>
                    <a:pt x="31757" y="25644"/>
                    <a:pt x="43479" y="34402"/>
                    <a:pt x="40445" y="41991"/>
                  </a:cubicBezTo>
                  <a:cubicBezTo>
                    <a:pt x="39953" y="43223"/>
                    <a:pt x="37104" y="43973"/>
                    <a:pt x="36543" y="42771"/>
                  </a:cubicBezTo>
                  <a:cubicBezTo>
                    <a:pt x="34658" y="38729"/>
                    <a:pt x="34270" y="31496"/>
                    <a:pt x="38260" y="29503"/>
                  </a:cubicBezTo>
                  <a:cubicBezTo>
                    <a:pt x="49297" y="23990"/>
                    <a:pt x="71624" y="42387"/>
                    <a:pt x="75256" y="30596"/>
                  </a:cubicBezTo>
                  <a:cubicBezTo>
                    <a:pt x="75927" y="28416"/>
                    <a:pt x="74334" y="25108"/>
                    <a:pt x="72134" y="24508"/>
                  </a:cubicBezTo>
                  <a:cubicBezTo>
                    <a:pt x="69125" y="23688"/>
                    <a:pt x="64718" y="25879"/>
                    <a:pt x="63860" y="28878"/>
                  </a:cubicBezTo>
                  <a:cubicBezTo>
                    <a:pt x="62261" y="34468"/>
                    <a:pt x="70419" y="42865"/>
                    <a:pt x="76036" y="41366"/>
                  </a:cubicBezTo>
                  <a:cubicBezTo>
                    <a:pt x="85169" y="38929"/>
                    <a:pt x="90220" y="24492"/>
                    <a:pt x="99607" y="25600"/>
                  </a:cubicBezTo>
                  <a:cubicBezTo>
                    <a:pt x="104503" y="26178"/>
                    <a:pt x="112068" y="31554"/>
                    <a:pt x="110066" y="36059"/>
                  </a:cubicBezTo>
                  <a:cubicBezTo>
                    <a:pt x="108851" y="38793"/>
                    <a:pt x="102757" y="36656"/>
                    <a:pt x="101324" y="34030"/>
                  </a:cubicBezTo>
                  <a:cubicBezTo>
                    <a:pt x="100354" y="32253"/>
                    <a:pt x="101462" y="29296"/>
                    <a:pt x="103198" y="28254"/>
                  </a:cubicBezTo>
                  <a:cubicBezTo>
                    <a:pt x="109914" y="24223"/>
                    <a:pt x="123984" y="43271"/>
                    <a:pt x="125520" y="35591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3" name="Google Shape;4013;p41"/>
            <p:cNvSpPr/>
            <p:nvPr/>
          </p:nvSpPr>
          <p:spPr>
            <a:xfrm>
              <a:off x="4381212" y="2348663"/>
              <a:ext cx="1641427" cy="410866"/>
            </a:xfrm>
            <a:custGeom>
              <a:avLst/>
              <a:gdLst/>
              <a:ahLst/>
              <a:cxnLst/>
              <a:rect l="l" t="t" r="r" b="b"/>
              <a:pathLst>
                <a:path w="74951" h="18761" extrusionOk="0">
                  <a:moveTo>
                    <a:pt x="0" y="18761"/>
                  </a:moveTo>
                  <a:cubicBezTo>
                    <a:pt x="16108" y="16462"/>
                    <a:pt x="32432" y="15483"/>
                    <a:pt x="48703" y="15483"/>
                  </a:cubicBezTo>
                  <a:cubicBezTo>
                    <a:pt x="57819" y="15483"/>
                    <a:pt x="77680" y="15327"/>
                    <a:pt x="74616" y="6741"/>
                  </a:cubicBezTo>
                  <a:cubicBezTo>
                    <a:pt x="71422" y="-2210"/>
                    <a:pt x="55739" y="-401"/>
                    <a:pt x="46518" y="1902"/>
                  </a:cubicBezTo>
                  <a:cubicBezTo>
                    <a:pt x="31739" y="5594"/>
                    <a:pt x="16326" y="6897"/>
                    <a:pt x="1093" y="6897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4" name="Google Shape;4014;p41"/>
            <p:cNvSpPr/>
            <p:nvPr/>
          </p:nvSpPr>
          <p:spPr>
            <a:xfrm>
              <a:off x="4599643" y="2029984"/>
              <a:ext cx="554179" cy="674849"/>
            </a:xfrm>
            <a:custGeom>
              <a:avLst/>
              <a:gdLst/>
              <a:ahLst/>
              <a:cxnLst/>
              <a:rect l="l" t="t" r="r" b="b"/>
              <a:pathLst>
                <a:path w="25305" h="30815" extrusionOk="0">
                  <a:moveTo>
                    <a:pt x="1265" y="20981"/>
                  </a:moveTo>
                  <a:cubicBezTo>
                    <a:pt x="235" y="15139"/>
                    <a:pt x="-958" y="8619"/>
                    <a:pt x="1421" y="3185"/>
                  </a:cubicBezTo>
                  <a:cubicBezTo>
                    <a:pt x="2615" y="456"/>
                    <a:pt x="6939" y="-405"/>
                    <a:pt x="9851" y="220"/>
                  </a:cubicBezTo>
                  <a:cubicBezTo>
                    <a:pt x="21022" y="2618"/>
                    <a:pt x="25305" y="19389"/>
                    <a:pt x="25305" y="30815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5" name="Google Shape;4015;p41"/>
            <p:cNvSpPr/>
            <p:nvPr/>
          </p:nvSpPr>
          <p:spPr>
            <a:xfrm>
              <a:off x="3283827" y="2379947"/>
              <a:ext cx="1146049" cy="444548"/>
            </a:xfrm>
            <a:custGeom>
              <a:avLst/>
              <a:gdLst/>
              <a:ahLst/>
              <a:cxnLst/>
              <a:rect l="l" t="t" r="r" b="b"/>
              <a:pathLst>
                <a:path w="52331" h="20299" extrusionOk="0">
                  <a:moveTo>
                    <a:pt x="0" y="3284"/>
                  </a:moveTo>
                  <a:cubicBezTo>
                    <a:pt x="2370" y="7547"/>
                    <a:pt x="3854" y="13090"/>
                    <a:pt x="8117" y="15460"/>
                  </a:cubicBezTo>
                  <a:cubicBezTo>
                    <a:pt x="16513" y="20127"/>
                    <a:pt x="26921" y="20299"/>
                    <a:pt x="36527" y="20299"/>
                  </a:cubicBezTo>
                  <a:cubicBezTo>
                    <a:pt x="41844" y="20299"/>
                    <a:pt x="50471" y="20049"/>
                    <a:pt x="51513" y="14835"/>
                  </a:cubicBezTo>
                  <a:cubicBezTo>
                    <a:pt x="52219" y="11301"/>
                    <a:pt x="53288" y="6437"/>
                    <a:pt x="50576" y="4064"/>
                  </a:cubicBezTo>
                  <a:cubicBezTo>
                    <a:pt x="44228" y="-1491"/>
                    <a:pt x="33794" y="-98"/>
                    <a:pt x="25444" y="1098"/>
                  </a:cubicBezTo>
                  <a:cubicBezTo>
                    <a:pt x="18340" y="2116"/>
                    <a:pt x="12023" y="9670"/>
                    <a:pt x="10615" y="16708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6" name="Google Shape;4016;p41"/>
            <p:cNvSpPr/>
            <p:nvPr/>
          </p:nvSpPr>
          <p:spPr>
            <a:xfrm>
              <a:off x="5119649" y="2167293"/>
              <a:ext cx="755265" cy="978536"/>
            </a:xfrm>
            <a:custGeom>
              <a:avLst/>
              <a:gdLst/>
              <a:ahLst/>
              <a:cxnLst/>
              <a:rect l="l" t="t" r="r" b="b"/>
              <a:pathLst>
                <a:path w="34487" h="44682" extrusionOk="0">
                  <a:moveTo>
                    <a:pt x="0" y="31882"/>
                  </a:moveTo>
                  <a:cubicBezTo>
                    <a:pt x="7650" y="31882"/>
                    <a:pt x="15324" y="32205"/>
                    <a:pt x="22947" y="31570"/>
                  </a:cubicBezTo>
                  <a:cubicBezTo>
                    <a:pt x="26489" y="31275"/>
                    <a:pt x="31504" y="31471"/>
                    <a:pt x="33093" y="28292"/>
                  </a:cubicBezTo>
                  <a:cubicBezTo>
                    <a:pt x="37765" y="18945"/>
                    <a:pt x="29926" y="904"/>
                    <a:pt x="19512" y="37"/>
                  </a:cubicBezTo>
                  <a:cubicBezTo>
                    <a:pt x="15963" y="-259"/>
                    <a:pt x="17327" y="6934"/>
                    <a:pt x="17327" y="10496"/>
                  </a:cubicBezTo>
                  <a:cubicBezTo>
                    <a:pt x="17327" y="21978"/>
                    <a:pt x="21542" y="33200"/>
                    <a:pt x="21542" y="4468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7" name="Google Shape;4017;p41"/>
            <p:cNvSpPr/>
            <p:nvPr/>
          </p:nvSpPr>
          <p:spPr>
            <a:xfrm>
              <a:off x="3501298" y="2275097"/>
              <a:ext cx="201699" cy="184617"/>
            </a:xfrm>
            <a:custGeom>
              <a:avLst/>
              <a:gdLst/>
              <a:ahLst/>
              <a:cxnLst/>
              <a:rect l="l" t="t" r="r" b="b"/>
              <a:pathLst>
                <a:path w="9210" h="8430" extrusionOk="0">
                  <a:moveTo>
                    <a:pt x="0" y="0"/>
                  </a:moveTo>
                  <a:cubicBezTo>
                    <a:pt x="2205" y="3530"/>
                    <a:pt x="5748" y="6121"/>
                    <a:pt x="9210" y="8430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8" name="Google Shape;4018;p41"/>
            <p:cNvSpPr/>
            <p:nvPr/>
          </p:nvSpPr>
          <p:spPr>
            <a:xfrm>
              <a:off x="2849719" y="2540737"/>
              <a:ext cx="314462" cy="85476"/>
            </a:xfrm>
            <a:custGeom>
              <a:avLst/>
              <a:gdLst/>
              <a:ahLst/>
              <a:cxnLst/>
              <a:rect l="l" t="t" r="r" b="b"/>
              <a:pathLst>
                <a:path w="14359" h="3903" extrusionOk="0">
                  <a:moveTo>
                    <a:pt x="153" y="0"/>
                  </a:moveTo>
                  <a:cubicBezTo>
                    <a:pt x="-1398" y="4659"/>
                    <a:pt x="9543" y="2941"/>
                    <a:pt x="14359" y="3903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9" name="Google Shape;4019;p41"/>
            <p:cNvSpPr/>
            <p:nvPr/>
          </p:nvSpPr>
          <p:spPr>
            <a:xfrm>
              <a:off x="3906894" y="3046702"/>
              <a:ext cx="1164883" cy="597826"/>
            </a:xfrm>
            <a:custGeom>
              <a:avLst/>
              <a:gdLst/>
              <a:ahLst/>
              <a:cxnLst/>
              <a:rect l="l" t="t" r="r" b="b"/>
              <a:pathLst>
                <a:path w="53191" h="27298" extrusionOk="0">
                  <a:moveTo>
                    <a:pt x="2770" y="0"/>
                  </a:moveTo>
                  <a:cubicBezTo>
                    <a:pt x="2770" y="5795"/>
                    <a:pt x="10250" y="9679"/>
                    <a:pt x="10731" y="15454"/>
                  </a:cubicBezTo>
                  <a:cubicBezTo>
                    <a:pt x="10986" y="18517"/>
                    <a:pt x="11788" y="21995"/>
                    <a:pt x="10263" y="24664"/>
                  </a:cubicBezTo>
                  <a:cubicBezTo>
                    <a:pt x="8871" y="27101"/>
                    <a:pt x="3975" y="28209"/>
                    <a:pt x="1990" y="26225"/>
                  </a:cubicBezTo>
                  <a:cubicBezTo>
                    <a:pt x="-476" y="23761"/>
                    <a:pt x="-822" y="17827"/>
                    <a:pt x="1990" y="15766"/>
                  </a:cubicBezTo>
                  <a:cubicBezTo>
                    <a:pt x="6565" y="12412"/>
                    <a:pt x="13187" y="13048"/>
                    <a:pt x="18848" y="13425"/>
                  </a:cubicBezTo>
                  <a:cubicBezTo>
                    <a:pt x="29611" y="14142"/>
                    <a:pt x="40654" y="24303"/>
                    <a:pt x="50537" y="19981"/>
                  </a:cubicBezTo>
                  <a:cubicBezTo>
                    <a:pt x="56576" y="17340"/>
                    <a:pt x="50595" y="6564"/>
                    <a:pt x="48507" y="31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0" name="Google Shape;4020;p41"/>
            <p:cNvSpPr/>
            <p:nvPr/>
          </p:nvSpPr>
          <p:spPr>
            <a:xfrm>
              <a:off x="3136821" y="2402020"/>
              <a:ext cx="2844263" cy="839011"/>
            </a:xfrm>
            <a:custGeom>
              <a:avLst/>
              <a:gdLst/>
              <a:ahLst/>
              <a:cxnLst/>
              <a:rect l="l" t="t" r="r" b="b"/>
              <a:pathLst>
                <a:path w="129875" h="38311" extrusionOk="0">
                  <a:moveTo>
                    <a:pt x="0" y="0"/>
                  </a:moveTo>
                  <a:cubicBezTo>
                    <a:pt x="3474" y="8113"/>
                    <a:pt x="7237" y="18596"/>
                    <a:pt x="15610" y="21386"/>
                  </a:cubicBezTo>
                  <a:cubicBezTo>
                    <a:pt x="38320" y="28952"/>
                    <a:pt x="63598" y="18061"/>
                    <a:pt x="87416" y="20449"/>
                  </a:cubicBezTo>
                  <a:cubicBezTo>
                    <a:pt x="102420" y="21953"/>
                    <a:pt x="118107" y="45488"/>
                    <a:pt x="129875" y="36059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1" name="Google Shape;4021;p41"/>
            <p:cNvSpPr/>
            <p:nvPr/>
          </p:nvSpPr>
          <p:spPr>
            <a:xfrm>
              <a:off x="2955294" y="2425957"/>
              <a:ext cx="2748888" cy="950657"/>
            </a:xfrm>
            <a:custGeom>
              <a:avLst/>
              <a:gdLst/>
              <a:ahLst/>
              <a:cxnLst/>
              <a:rect l="l" t="t" r="r" b="b"/>
              <a:pathLst>
                <a:path w="125520" h="43409" extrusionOk="0">
                  <a:moveTo>
                    <a:pt x="5635" y="0"/>
                  </a:moveTo>
                  <a:cubicBezTo>
                    <a:pt x="9776" y="9672"/>
                    <a:pt x="16475" y="19943"/>
                    <a:pt x="14533" y="30283"/>
                  </a:cubicBezTo>
                  <a:cubicBezTo>
                    <a:pt x="13664" y="34912"/>
                    <a:pt x="3654" y="38044"/>
                    <a:pt x="952" y="34186"/>
                  </a:cubicBezTo>
                  <a:cubicBezTo>
                    <a:pt x="-981" y="31426"/>
                    <a:pt x="207" y="25703"/>
                    <a:pt x="3294" y="24352"/>
                  </a:cubicBezTo>
                  <a:cubicBezTo>
                    <a:pt x="9539" y="21618"/>
                    <a:pt x="17059" y="22700"/>
                    <a:pt x="23743" y="24039"/>
                  </a:cubicBezTo>
                  <a:cubicBezTo>
                    <a:pt x="31757" y="25644"/>
                    <a:pt x="43479" y="34402"/>
                    <a:pt x="40445" y="41991"/>
                  </a:cubicBezTo>
                  <a:cubicBezTo>
                    <a:pt x="39953" y="43223"/>
                    <a:pt x="37104" y="43973"/>
                    <a:pt x="36543" y="42771"/>
                  </a:cubicBezTo>
                  <a:cubicBezTo>
                    <a:pt x="34658" y="38729"/>
                    <a:pt x="34270" y="31496"/>
                    <a:pt x="38260" y="29503"/>
                  </a:cubicBezTo>
                  <a:cubicBezTo>
                    <a:pt x="49297" y="23990"/>
                    <a:pt x="71624" y="42387"/>
                    <a:pt x="75256" y="30596"/>
                  </a:cubicBezTo>
                  <a:cubicBezTo>
                    <a:pt x="75927" y="28416"/>
                    <a:pt x="74334" y="25108"/>
                    <a:pt x="72134" y="24508"/>
                  </a:cubicBezTo>
                  <a:cubicBezTo>
                    <a:pt x="69125" y="23688"/>
                    <a:pt x="64718" y="25879"/>
                    <a:pt x="63860" y="28878"/>
                  </a:cubicBezTo>
                  <a:cubicBezTo>
                    <a:pt x="62261" y="34468"/>
                    <a:pt x="70419" y="42865"/>
                    <a:pt x="76036" y="41366"/>
                  </a:cubicBezTo>
                  <a:cubicBezTo>
                    <a:pt x="85169" y="38929"/>
                    <a:pt x="90220" y="24492"/>
                    <a:pt x="99607" y="25600"/>
                  </a:cubicBezTo>
                  <a:cubicBezTo>
                    <a:pt x="104503" y="26178"/>
                    <a:pt x="112068" y="31554"/>
                    <a:pt x="110066" y="36059"/>
                  </a:cubicBezTo>
                  <a:cubicBezTo>
                    <a:pt x="108851" y="38793"/>
                    <a:pt x="102757" y="36656"/>
                    <a:pt x="101324" y="34030"/>
                  </a:cubicBezTo>
                  <a:cubicBezTo>
                    <a:pt x="100354" y="32253"/>
                    <a:pt x="101462" y="29296"/>
                    <a:pt x="103198" y="28254"/>
                  </a:cubicBezTo>
                  <a:cubicBezTo>
                    <a:pt x="109914" y="24223"/>
                    <a:pt x="123984" y="43271"/>
                    <a:pt x="125520" y="3559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2" name="Google Shape;4022;p41"/>
            <p:cNvSpPr/>
            <p:nvPr/>
          </p:nvSpPr>
          <p:spPr>
            <a:xfrm>
              <a:off x="4381201" y="2350108"/>
              <a:ext cx="1641427" cy="410866"/>
            </a:xfrm>
            <a:custGeom>
              <a:avLst/>
              <a:gdLst/>
              <a:ahLst/>
              <a:cxnLst/>
              <a:rect l="l" t="t" r="r" b="b"/>
              <a:pathLst>
                <a:path w="74951" h="18761" extrusionOk="0">
                  <a:moveTo>
                    <a:pt x="0" y="18761"/>
                  </a:moveTo>
                  <a:cubicBezTo>
                    <a:pt x="16108" y="16462"/>
                    <a:pt x="32432" y="15483"/>
                    <a:pt x="48703" y="15483"/>
                  </a:cubicBezTo>
                  <a:cubicBezTo>
                    <a:pt x="57819" y="15483"/>
                    <a:pt x="77680" y="15327"/>
                    <a:pt x="74616" y="6741"/>
                  </a:cubicBezTo>
                  <a:cubicBezTo>
                    <a:pt x="71422" y="-2210"/>
                    <a:pt x="55739" y="-401"/>
                    <a:pt x="46518" y="1902"/>
                  </a:cubicBezTo>
                  <a:cubicBezTo>
                    <a:pt x="31739" y="5594"/>
                    <a:pt x="16326" y="6897"/>
                    <a:pt x="1093" y="689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3" name="Google Shape;4023;p41"/>
            <p:cNvSpPr/>
            <p:nvPr/>
          </p:nvSpPr>
          <p:spPr>
            <a:xfrm>
              <a:off x="4599632" y="2031429"/>
              <a:ext cx="554179" cy="674849"/>
            </a:xfrm>
            <a:custGeom>
              <a:avLst/>
              <a:gdLst/>
              <a:ahLst/>
              <a:cxnLst/>
              <a:rect l="l" t="t" r="r" b="b"/>
              <a:pathLst>
                <a:path w="25305" h="30815" extrusionOk="0">
                  <a:moveTo>
                    <a:pt x="1265" y="20981"/>
                  </a:moveTo>
                  <a:cubicBezTo>
                    <a:pt x="235" y="15139"/>
                    <a:pt x="-958" y="8619"/>
                    <a:pt x="1421" y="3185"/>
                  </a:cubicBezTo>
                  <a:cubicBezTo>
                    <a:pt x="2615" y="456"/>
                    <a:pt x="6939" y="-405"/>
                    <a:pt x="9851" y="220"/>
                  </a:cubicBezTo>
                  <a:cubicBezTo>
                    <a:pt x="21022" y="2618"/>
                    <a:pt x="25305" y="19389"/>
                    <a:pt x="25305" y="3081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4" name="Google Shape;4024;p41"/>
            <p:cNvSpPr/>
            <p:nvPr/>
          </p:nvSpPr>
          <p:spPr>
            <a:xfrm>
              <a:off x="3283816" y="2381392"/>
              <a:ext cx="1146049" cy="444548"/>
            </a:xfrm>
            <a:custGeom>
              <a:avLst/>
              <a:gdLst/>
              <a:ahLst/>
              <a:cxnLst/>
              <a:rect l="l" t="t" r="r" b="b"/>
              <a:pathLst>
                <a:path w="52331" h="20299" extrusionOk="0">
                  <a:moveTo>
                    <a:pt x="0" y="3284"/>
                  </a:moveTo>
                  <a:cubicBezTo>
                    <a:pt x="2370" y="7547"/>
                    <a:pt x="3854" y="13090"/>
                    <a:pt x="8117" y="15460"/>
                  </a:cubicBezTo>
                  <a:cubicBezTo>
                    <a:pt x="16513" y="20127"/>
                    <a:pt x="26921" y="20299"/>
                    <a:pt x="36527" y="20299"/>
                  </a:cubicBezTo>
                  <a:cubicBezTo>
                    <a:pt x="41844" y="20299"/>
                    <a:pt x="50471" y="20049"/>
                    <a:pt x="51513" y="14835"/>
                  </a:cubicBezTo>
                  <a:cubicBezTo>
                    <a:pt x="52219" y="11301"/>
                    <a:pt x="53288" y="6437"/>
                    <a:pt x="50576" y="4064"/>
                  </a:cubicBezTo>
                  <a:cubicBezTo>
                    <a:pt x="44228" y="-1491"/>
                    <a:pt x="33794" y="-98"/>
                    <a:pt x="25444" y="1098"/>
                  </a:cubicBezTo>
                  <a:cubicBezTo>
                    <a:pt x="18340" y="2116"/>
                    <a:pt x="12023" y="9670"/>
                    <a:pt x="10615" y="1670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5" name="Google Shape;4025;p41"/>
            <p:cNvSpPr/>
            <p:nvPr/>
          </p:nvSpPr>
          <p:spPr>
            <a:xfrm>
              <a:off x="5119638" y="2168738"/>
              <a:ext cx="755265" cy="978536"/>
            </a:xfrm>
            <a:custGeom>
              <a:avLst/>
              <a:gdLst/>
              <a:ahLst/>
              <a:cxnLst/>
              <a:rect l="l" t="t" r="r" b="b"/>
              <a:pathLst>
                <a:path w="34487" h="44682" extrusionOk="0">
                  <a:moveTo>
                    <a:pt x="0" y="31882"/>
                  </a:moveTo>
                  <a:cubicBezTo>
                    <a:pt x="7650" y="31882"/>
                    <a:pt x="15324" y="32205"/>
                    <a:pt x="22947" y="31570"/>
                  </a:cubicBezTo>
                  <a:cubicBezTo>
                    <a:pt x="26489" y="31275"/>
                    <a:pt x="31504" y="31471"/>
                    <a:pt x="33093" y="28292"/>
                  </a:cubicBezTo>
                  <a:cubicBezTo>
                    <a:pt x="37765" y="18945"/>
                    <a:pt x="29926" y="904"/>
                    <a:pt x="19512" y="37"/>
                  </a:cubicBezTo>
                  <a:cubicBezTo>
                    <a:pt x="15963" y="-259"/>
                    <a:pt x="17327" y="6934"/>
                    <a:pt x="17327" y="10496"/>
                  </a:cubicBezTo>
                  <a:cubicBezTo>
                    <a:pt x="17327" y="21978"/>
                    <a:pt x="21542" y="33200"/>
                    <a:pt x="21542" y="446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6" name="Google Shape;4026;p41"/>
            <p:cNvSpPr/>
            <p:nvPr/>
          </p:nvSpPr>
          <p:spPr>
            <a:xfrm>
              <a:off x="3501287" y="2276542"/>
              <a:ext cx="201699" cy="184617"/>
            </a:xfrm>
            <a:custGeom>
              <a:avLst/>
              <a:gdLst/>
              <a:ahLst/>
              <a:cxnLst/>
              <a:rect l="l" t="t" r="r" b="b"/>
              <a:pathLst>
                <a:path w="9210" h="8430" extrusionOk="0">
                  <a:moveTo>
                    <a:pt x="0" y="0"/>
                  </a:moveTo>
                  <a:cubicBezTo>
                    <a:pt x="2205" y="3530"/>
                    <a:pt x="5748" y="6121"/>
                    <a:pt x="9210" y="843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7" name="Google Shape;4027;p41"/>
            <p:cNvSpPr/>
            <p:nvPr/>
          </p:nvSpPr>
          <p:spPr>
            <a:xfrm>
              <a:off x="2849708" y="2542183"/>
              <a:ext cx="314462" cy="85476"/>
            </a:xfrm>
            <a:custGeom>
              <a:avLst/>
              <a:gdLst/>
              <a:ahLst/>
              <a:cxnLst/>
              <a:rect l="l" t="t" r="r" b="b"/>
              <a:pathLst>
                <a:path w="14359" h="3903" extrusionOk="0">
                  <a:moveTo>
                    <a:pt x="153" y="0"/>
                  </a:moveTo>
                  <a:cubicBezTo>
                    <a:pt x="-1398" y="4659"/>
                    <a:pt x="9543" y="2941"/>
                    <a:pt x="14359" y="390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8" name="Google Shape;4028;p41"/>
            <p:cNvSpPr/>
            <p:nvPr/>
          </p:nvSpPr>
          <p:spPr>
            <a:xfrm>
              <a:off x="3906883" y="3048148"/>
              <a:ext cx="1164883" cy="597826"/>
            </a:xfrm>
            <a:custGeom>
              <a:avLst/>
              <a:gdLst/>
              <a:ahLst/>
              <a:cxnLst/>
              <a:rect l="l" t="t" r="r" b="b"/>
              <a:pathLst>
                <a:path w="53191" h="27298" extrusionOk="0">
                  <a:moveTo>
                    <a:pt x="2770" y="0"/>
                  </a:moveTo>
                  <a:cubicBezTo>
                    <a:pt x="2770" y="5795"/>
                    <a:pt x="10250" y="9679"/>
                    <a:pt x="10731" y="15454"/>
                  </a:cubicBezTo>
                  <a:cubicBezTo>
                    <a:pt x="10986" y="18517"/>
                    <a:pt x="11788" y="21995"/>
                    <a:pt x="10263" y="24664"/>
                  </a:cubicBezTo>
                  <a:cubicBezTo>
                    <a:pt x="8871" y="27101"/>
                    <a:pt x="3975" y="28209"/>
                    <a:pt x="1990" y="26225"/>
                  </a:cubicBezTo>
                  <a:cubicBezTo>
                    <a:pt x="-476" y="23761"/>
                    <a:pt x="-822" y="17827"/>
                    <a:pt x="1990" y="15766"/>
                  </a:cubicBezTo>
                  <a:cubicBezTo>
                    <a:pt x="6565" y="12412"/>
                    <a:pt x="13187" y="13048"/>
                    <a:pt x="18848" y="13425"/>
                  </a:cubicBezTo>
                  <a:cubicBezTo>
                    <a:pt x="29611" y="14142"/>
                    <a:pt x="40654" y="24303"/>
                    <a:pt x="50537" y="19981"/>
                  </a:cubicBezTo>
                  <a:cubicBezTo>
                    <a:pt x="56576" y="17340"/>
                    <a:pt x="50595" y="6564"/>
                    <a:pt x="48507" y="31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9" name="Google Shape;4029;p41"/>
            <p:cNvSpPr/>
            <p:nvPr/>
          </p:nvSpPr>
          <p:spPr>
            <a:xfrm>
              <a:off x="4377697" y="2463867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1"/>
            <p:cNvSpPr/>
            <p:nvPr/>
          </p:nvSpPr>
          <p:spPr>
            <a:xfrm>
              <a:off x="3717904" y="3070683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1"/>
            <p:cNvSpPr/>
            <p:nvPr/>
          </p:nvSpPr>
          <p:spPr>
            <a:xfrm>
              <a:off x="4933222" y="3014290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1"/>
            <p:cNvSpPr/>
            <p:nvPr/>
          </p:nvSpPr>
          <p:spPr>
            <a:xfrm>
              <a:off x="3124754" y="2592072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1"/>
            <p:cNvSpPr/>
            <p:nvPr/>
          </p:nvSpPr>
          <p:spPr>
            <a:xfrm>
              <a:off x="5530643" y="2833655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1"/>
            <p:cNvSpPr/>
            <p:nvPr/>
          </p:nvSpPr>
          <p:spPr>
            <a:xfrm>
              <a:off x="4757678" y="1670856"/>
              <a:ext cx="128711" cy="158519"/>
            </a:xfrm>
            <a:custGeom>
              <a:avLst/>
              <a:gdLst/>
              <a:ahLst/>
              <a:cxnLst/>
              <a:rect l="l" t="t" r="r" b="b"/>
              <a:pathLst>
                <a:path w="18708" h="23049" extrusionOk="0">
                  <a:moveTo>
                    <a:pt x="11637" y="0"/>
                  </a:moveTo>
                  <a:cubicBezTo>
                    <a:pt x="10962" y="0"/>
                    <a:pt x="10510" y="788"/>
                    <a:pt x="10273" y="1463"/>
                  </a:cubicBezTo>
                  <a:cubicBezTo>
                    <a:pt x="9292" y="4239"/>
                    <a:pt x="8631" y="7121"/>
                    <a:pt x="8301" y="10049"/>
                  </a:cubicBezTo>
                  <a:cubicBezTo>
                    <a:pt x="8337" y="8817"/>
                    <a:pt x="8239" y="7586"/>
                    <a:pt x="8015" y="6372"/>
                  </a:cubicBezTo>
                  <a:cubicBezTo>
                    <a:pt x="7873" y="5613"/>
                    <a:pt x="7560" y="4739"/>
                    <a:pt x="6811" y="4560"/>
                  </a:cubicBezTo>
                  <a:cubicBezTo>
                    <a:pt x="6731" y="4542"/>
                    <a:pt x="6650" y="4533"/>
                    <a:pt x="6570" y="4533"/>
                  </a:cubicBezTo>
                  <a:cubicBezTo>
                    <a:pt x="6145" y="4533"/>
                    <a:pt x="5724" y="4776"/>
                    <a:pt x="5454" y="5113"/>
                  </a:cubicBezTo>
                  <a:cubicBezTo>
                    <a:pt x="5133" y="5524"/>
                    <a:pt x="4972" y="6033"/>
                    <a:pt x="4865" y="6532"/>
                  </a:cubicBezTo>
                  <a:cubicBezTo>
                    <a:pt x="4347" y="8889"/>
                    <a:pt x="4508" y="11343"/>
                    <a:pt x="5347" y="13610"/>
                  </a:cubicBezTo>
                  <a:cubicBezTo>
                    <a:pt x="4865" y="12682"/>
                    <a:pt x="4187" y="11861"/>
                    <a:pt x="3366" y="11227"/>
                  </a:cubicBezTo>
                  <a:cubicBezTo>
                    <a:pt x="3035" y="10968"/>
                    <a:pt x="2652" y="10727"/>
                    <a:pt x="2232" y="10727"/>
                  </a:cubicBezTo>
                  <a:cubicBezTo>
                    <a:pt x="2224" y="10727"/>
                    <a:pt x="2215" y="10727"/>
                    <a:pt x="2207" y="10727"/>
                  </a:cubicBezTo>
                  <a:cubicBezTo>
                    <a:pt x="1382" y="10727"/>
                    <a:pt x="811" y="11592"/>
                    <a:pt x="599" y="12396"/>
                  </a:cubicBezTo>
                  <a:cubicBezTo>
                    <a:pt x="1" y="14645"/>
                    <a:pt x="849" y="17073"/>
                    <a:pt x="2277" y="18902"/>
                  </a:cubicBezTo>
                  <a:cubicBezTo>
                    <a:pt x="3458" y="20423"/>
                    <a:pt x="5794" y="23049"/>
                    <a:pt x="7971" y="23049"/>
                  </a:cubicBezTo>
                  <a:cubicBezTo>
                    <a:pt x="8260" y="23049"/>
                    <a:pt x="8547" y="23002"/>
                    <a:pt x="8828" y="22901"/>
                  </a:cubicBezTo>
                  <a:cubicBezTo>
                    <a:pt x="11353" y="21999"/>
                    <a:pt x="13683" y="20384"/>
                    <a:pt x="15521" y="18429"/>
                  </a:cubicBezTo>
                  <a:cubicBezTo>
                    <a:pt x="16539" y="17332"/>
                    <a:pt x="17413" y="16118"/>
                    <a:pt x="18127" y="14797"/>
                  </a:cubicBezTo>
                  <a:cubicBezTo>
                    <a:pt x="18386" y="14315"/>
                    <a:pt x="18618" y="13806"/>
                    <a:pt x="18663" y="13262"/>
                  </a:cubicBezTo>
                  <a:cubicBezTo>
                    <a:pt x="18708" y="12717"/>
                    <a:pt x="18520" y="12128"/>
                    <a:pt x="18074" y="11816"/>
                  </a:cubicBezTo>
                  <a:cubicBezTo>
                    <a:pt x="17835" y="11650"/>
                    <a:pt x="17563" y="11583"/>
                    <a:pt x="17280" y="11583"/>
                  </a:cubicBezTo>
                  <a:cubicBezTo>
                    <a:pt x="16772" y="11583"/>
                    <a:pt x="16227" y="11798"/>
                    <a:pt x="15762" y="12039"/>
                  </a:cubicBezTo>
                  <a:cubicBezTo>
                    <a:pt x="14415" y="12744"/>
                    <a:pt x="13165" y="13646"/>
                    <a:pt x="12067" y="14699"/>
                  </a:cubicBezTo>
                  <a:cubicBezTo>
                    <a:pt x="13540" y="12869"/>
                    <a:pt x="14674" y="10799"/>
                    <a:pt x="15414" y="8567"/>
                  </a:cubicBezTo>
                  <a:cubicBezTo>
                    <a:pt x="15620" y="7943"/>
                    <a:pt x="15789" y="7273"/>
                    <a:pt x="15637" y="6648"/>
                  </a:cubicBezTo>
                  <a:cubicBezTo>
                    <a:pt x="15496" y="6059"/>
                    <a:pt x="14977" y="5524"/>
                    <a:pt x="14380" y="5524"/>
                  </a:cubicBezTo>
                  <a:cubicBezTo>
                    <a:pt x="14336" y="5524"/>
                    <a:pt x="14291" y="5527"/>
                    <a:pt x="14245" y="5533"/>
                  </a:cubicBezTo>
                  <a:cubicBezTo>
                    <a:pt x="13594" y="5622"/>
                    <a:pt x="13210" y="6274"/>
                    <a:pt x="12906" y="6854"/>
                  </a:cubicBezTo>
                  <a:lnTo>
                    <a:pt x="11121" y="10370"/>
                  </a:lnTo>
                  <a:cubicBezTo>
                    <a:pt x="11612" y="7684"/>
                    <a:pt x="12103" y="4997"/>
                    <a:pt x="12585" y="2302"/>
                  </a:cubicBezTo>
                  <a:cubicBezTo>
                    <a:pt x="12674" y="1856"/>
                    <a:pt x="12746" y="1392"/>
                    <a:pt x="12648" y="945"/>
                  </a:cubicBezTo>
                  <a:cubicBezTo>
                    <a:pt x="12549" y="490"/>
                    <a:pt x="12210" y="71"/>
                    <a:pt x="11755" y="8"/>
                  </a:cubicBezTo>
                  <a:cubicBezTo>
                    <a:pt x="11715" y="3"/>
                    <a:pt x="11676" y="0"/>
                    <a:pt x="11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1"/>
            <p:cNvSpPr/>
            <p:nvPr/>
          </p:nvSpPr>
          <p:spPr>
            <a:xfrm>
              <a:off x="4773091" y="1686468"/>
              <a:ext cx="103468" cy="142935"/>
            </a:xfrm>
            <a:custGeom>
              <a:avLst/>
              <a:gdLst/>
              <a:ahLst/>
              <a:cxnLst/>
              <a:rect l="l" t="t" r="r" b="b"/>
              <a:pathLst>
                <a:path w="15039" h="20783" extrusionOk="0">
                  <a:moveTo>
                    <a:pt x="9031" y="1"/>
                  </a:moveTo>
                  <a:cubicBezTo>
                    <a:pt x="8970" y="1"/>
                    <a:pt x="8910" y="38"/>
                    <a:pt x="8898" y="121"/>
                  </a:cubicBezTo>
                  <a:lnTo>
                    <a:pt x="6203" y="12991"/>
                  </a:lnTo>
                  <a:cubicBezTo>
                    <a:pt x="5730" y="12572"/>
                    <a:pt x="5346" y="11947"/>
                    <a:pt x="5096" y="11197"/>
                  </a:cubicBezTo>
                  <a:cubicBezTo>
                    <a:pt x="4855" y="10447"/>
                    <a:pt x="4775" y="9644"/>
                    <a:pt x="4686" y="8868"/>
                  </a:cubicBezTo>
                  <a:lnTo>
                    <a:pt x="4177" y="4066"/>
                  </a:lnTo>
                  <a:cubicBezTo>
                    <a:pt x="4169" y="3980"/>
                    <a:pt x="4108" y="3941"/>
                    <a:pt x="4047" y="3941"/>
                  </a:cubicBezTo>
                  <a:cubicBezTo>
                    <a:pt x="3974" y="3941"/>
                    <a:pt x="3899" y="3996"/>
                    <a:pt x="3909" y="4093"/>
                  </a:cubicBezTo>
                  <a:lnTo>
                    <a:pt x="4418" y="8895"/>
                  </a:lnTo>
                  <a:cubicBezTo>
                    <a:pt x="4507" y="9689"/>
                    <a:pt x="4587" y="10501"/>
                    <a:pt x="4837" y="11277"/>
                  </a:cubicBezTo>
                  <a:cubicBezTo>
                    <a:pt x="5114" y="12134"/>
                    <a:pt x="5578" y="12839"/>
                    <a:pt x="6140" y="13286"/>
                  </a:cubicBezTo>
                  <a:lnTo>
                    <a:pt x="6087" y="13527"/>
                  </a:lnTo>
                  <a:cubicBezTo>
                    <a:pt x="5783" y="14981"/>
                    <a:pt x="5471" y="16481"/>
                    <a:pt x="5346" y="17989"/>
                  </a:cubicBezTo>
                  <a:cubicBezTo>
                    <a:pt x="4418" y="17775"/>
                    <a:pt x="3508" y="17159"/>
                    <a:pt x="2776" y="16222"/>
                  </a:cubicBezTo>
                  <a:cubicBezTo>
                    <a:pt x="2062" y="15329"/>
                    <a:pt x="1562" y="14232"/>
                    <a:pt x="1125" y="13268"/>
                  </a:cubicBezTo>
                  <a:cubicBezTo>
                    <a:pt x="759" y="12465"/>
                    <a:pt x="348" y="11554"/>
                    <a:pt x="277" y="10608"/>
                  </a:cubicBezTo>
                  <a:cubicBezTo>
                    <a:pt x="268" y="10537"/>
                    <a:pt x="205" y="10483"/>
                    <a:pt x="125" y="10483"/>
                  </a:cubicBezTo>
                  <a:cubicBezTo>
                    <a:pt x="54" y="10492"/>
                    <a:pt x="0" y="10555"/>
                    <a:pt x="0" y="10626"/>
                  </a:cubicBezTo>
                  <a:cubicBezTo>
                    <a:pt x="71" y="11617"/>
                    <a:pt x="500" y="12545"/>
                    <a:pt x="875" y="13375"/>
                  </a:cubicBezTo>
                  <a:cubicBezTo>
                    <a:pt x="1321" y="14357"/>
                    <a:pt x="1830" y="15463"/>
                    <a:pt x="2561" y="16392"/>
                  </a:cubicBezTo>
                  <a:cubicBezTo>
                    <a:pt x="3347" y="17382"/>
                    <a:pt x="4329" y="18034"/>
                    <a:pt x="5328" y="18257"/>
                  </a:cubicBezTo>
                  <a:cubicBezTo>
                    <a:pt x="5301" y="18658"/>
                    <a:pt x="5293" y="19060"/>
                    <a:pt x="5301" y="19471"/>
                  </a:cubicBezTo>
                  <a:cubicBezTo>
                    <a:pt x="5310" y="19899"/>
                    <a:pt x="5337" y="20327"/>
                    <a:pt x="5391" y="20756"/>
                  </a:cubicBezTo>
                  <a:cubicBezTo>
                    <a:pt x="5489" y="20774"/>
                    <a:pt x="5578" y="20783"/>
                    <a:pt x="5667" y="20783"/>
                  </a:cubicBezTo>
                  <a:cubicBezTo>
                    <a:pt x="5614" y="20345"/>
                    <a:pt x="5578" y="19899"/>
                    <a:pt x="5569" y="19462"/>
                  </a:cubicBezTo>
                  <a:cubicBezTo>
                    <a:pt x="5560" y="18846"/>
                    <a:pt x="5596" y="18230"/>
                    <a:pt x="5658" y="17623"/>
                  </a:cubicBezTo>
                  <a:cubicBezTo>
                    <a:pt x="9675" y="16989"/>
                    <a:pt x="13147" y="14464"/>
                    <a:pt x="14985" y="10840"/>
                  </a:cubicBezTo>
                  <a:cubicBezTo>
                    <a:pt x="15039" y="10732"/>
                    <a:pt x="14948" y="10640"/>
                    <a:pt x="14858" y="10640"/>
                  </a:cubicBezTo>
                  <a:cubicBezTo>
                    <a:pt x="14814" y="10640"/>
                    <a:pt x="14770" y="10662"/>
                    <a:pt x="14744" y="10715"/>
                  </a:cubicBezTo>
                  <a:cubicBezTo>
                    <a:pt x="12950" y="14241"/>
                    <a:pt x="9585" y="16704"/>
                    <a:pt x="5685" y="17338"/>
                  </a:cubicBezTo>
                  <a:cubicBezTo>
                    <a:pt x="5837" y="16070"/>
                    <a:pt x="6096" y="14803"/>
                    <a:pt x="6355" y="13580"/>
                  </a:cubicBezTo>
                  <a:lnTo>
                    <a:pt x="6604" y="12366"/>
                  </a:lnTo>
                  <a:cubicBezTo>
                    <a:pt x="7988" y="11697"/>
                    <a:pt x="9282" y="10555"/>
                    <a:pt x="10264" y="9135"/>
                  </a:cubicBezTo>
                  <a:cubicBezTo>
                    <a:pt x="11192" y="7788"/>
                    <a:pt x="11879" y="6279"/>
                    <a:pt x="12540" y="4825"/>
                  </a:cubicBezTo>
                  <a:cubicBezTo>
                    <a:pt x="12569" y="4725"/>
                    <a:pt x="12486" y="4648"/>
                    <a:pt x="12403" y="4648"/>
                  </a:cubicBezTo>
                  <a:cubicBezTo>
                    <a:pt x="12360" y="4648"/>
                    <a:pt x="12317" y="4669"/>
                    <a:pt x="12290" y="4718"/>
                  </a:cubicBezTo>
                  <a:cubicBezTo>
                    <a:pt x="11629" y="6163"/>
                    <a:pt x="10933" y="7663"/>
                    <a:pt x="10032" y="8975"/>
                  </a:cubicBezTo>
                  <a:cubicBezTo>
                    <a:pt x="9139" y="10296"/>
                    <a:pt x="7943" y="11367"/>
                    <a:pt x="6685" y="12036"/>
                  </a:cubicBezTo>
                  <a:lnTo>
                    <a:pt x="9166" y="175"/>
                  </a:lnTo>
                  <a:cubicBezTo>
                    <a:pt x="9197" y="67"/>
                    <a:pt x="9113" y="1"/>
                    <a:pt x="9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1"/>
            <p:cNvSpPr/>
            <p:nvPr/>
          </p:nvSpPr>
          <p:spPr>
            <a:xfrm>
              <a:off x="4559903" y="1762549"/>
              <a:ext cx="366463" cy="166167"/>
            </a:xfrm>
            <a:custGeom>
              <a:avLst/>
              <a:gdLst/>
              <a:ahLst/>
              <a:cxnLst/>
              <a:rect l="l" t="t" r="r" b="b"/>
              <a:pathLst>
                <a:path w="53265" h="24161" extrusionOk="0">
                  <a:moveTo>
                    <a:pt x="38018" y="1"/>
                  </a:moveTo>
                  <a:cubicBezTo>
                    <a:pt x="37229" y="1"/>
                    <a:pt x="36456" y="282"/>
                    <a:pt x="35941" y="876"/>
                  </a:cubicBezTo>
                  <a:cubicBezTo>
                    <a:pt x="35192" y="1751"/>
                    <a:pt x="35174" y="2902"/>
                    <a:pt x="35459" y="4062"/>
                  </a:cubicBezTo>
                  <a:cubicBezTo>
                    <a:pt x="35192" y="3509"/>
                    <a:pt x="34844" y="3009"/>
                    <a:pt x="34424" y="2581"/>
                  </a:cubicBezTo>
                  <a:cubicBezTo>
                    <a:pt x="33739" y="1896"/>
                    <a:pt x="32767" y="1441"/>
                    <a:pt x="31824" y="1441"/>
                  </a:cubicBezTo>
                  <a:cubicBezTo>
                    <a:pt x="31415" y="1441"/>
                    <a:pt x="31012" y="1526"/>
                    <a:pt x="30640" y="1715"/>
                  </a:cubicBezTo>
                  <a:cubicBezTo>
                    <a:pt x="29533" y="2277"/>
                    <a:pt x="28980" y="3589"/>
                    <a:pt x="28962" y="4812"/>
                  </a:cubicBezTo>
                  <a:cubicBezTo>
                    <a:pt x="28962" y="5312"/>
                    <a:pt x="29025" y="5803"/>
                    <a:pt x="29141" y="6284"/>
                  </a:cubicBezTo>
                  <a:cubicBezTo>
                    <a:pt x="28757" y="5508"/>
                    <a:pt x="28186" y="4848"/>
                    <a:pt x="27481" y="4348"/>
                  </a:cubicBezTo>
                  <a:cubicBezTo>
                    <a:pt x="26834" y="3911"/>
                    <a:pt x="26037" y="3675"/>
                    <a:pt x="25254" y="3675"/>
                  </a:cubicBezTo>
                  <a:cubicBezTo>
                    <a:pt x="24438" y="3675"/>
                    <a:pt x="23637" y="3931"/>
                    <a:pt x="23036" y="4482"/>
                  </a:cubicBezTo>
                  <a:cubicBezTo>
                    <a:pt x="22134" y="5312"/>
                    <a:pt x="21947" y="6820"/>
                    <a:pt x="22536" y="7846"/>
                  </a:cubicBezTo>
                  <a:cubicBezTo>
                    <a:pt x="21876" y="7239"/>
                    <a:pt x="21126" y="6749"/>
                    <a:pt x="20305" y="6374"/>
                  </a:cubicBezTo>
                  <a:cubicBezTo>
                    <a:pt x="19423" y="5982"/>
                    <a:pt x="18450" y="5751"/>
                    <a:pt x="17487" y="5751"/>
                  </a:cubicBezTo>
                  <a:cubicBezTo>
                    <a:pt x="16891" y="5751"/>
                    <a:pt x="16299" y="5840"/>
                    <a:pt x="15735" y="6035"/>
                  </a:cubicBezTo>
                  <a:cubicBezTo>
                    <a:pt x="14254" y="6543"/>
                    <a:pt x="13022" y="7873"/>
                    <a:pt x="12853" y="9426"/>
                  </a:cubicBezTo>
                  <a:cubicBezTo>
                    <a:pt x="12799" y="9971"/>
                    <a:pt x="12879" y="10515"/>
                    <a:pt x="13093" y="11015"/>
                  </a:cubicBezTo>
                  <a:cubicBezTo>
                    <a:pt x="12597" y="10816"/>
                    <a:pt x="12070" y="10713"/>
                    <a:pt x="11540" y="10713"/>
                  </a:cubicBezTo>
                  <a:cubicBezTo>
                    <a:pt x="11260" y="10713"/>
                    <a:pt x="10979" y="10742"/>
                    <a:pt x="10702" y="10801"/>
                  </a:cubicBezTo>
                  <a:cubicBezTo>
                    <a:pt x="8934" y="11175"/>
                    <a:pt x="7506" y="12809"/>
                    <a:pt x="7373" y="14611"/>
                  </a:cubicBezTo>
                  <a:cubicBezTo>
                    <a:pt x="7265" y="16022"/>
                    <a:pt x="7944" y="17441"/>
                    <a:pt x="9050" y="18306"/>
                  </a:cubicBezTo>
                  <a:cubicBezTo>
                    <a:pt x="7781" y="17633"/>
                    <a:pt x="6405" y="17128"/>
                    <a:pt x="5016" y="17128"/>
                  </a:cubicBezTo>
                  <a:cubicBezTo>
                    <a:pt x="4656" y="17128"/>
                    <a:pt x="4296" y="17162"/>
                    <a:pt x="3936" y="17235"/>
                  </a:cubicBezTo>
                  <a:cubicBezTo>
                    <a:pt x="1812" y="17664"/>
                    <a:pt x="1" y="20047"/>
                    <a:pt x="920" y="22019"/>
                  </a:cubicBezTo>
                  <a:cubicBezTo>
                    <a:pt x="1375" y="23028"/>
                    <a:pt x="2419" y="23679"/>
                    <a:pt x="3499" y="23956"/>
                  </a:cubicBezTo>
                  <a:cubicBezTo>
                    <a:pt x="4133" y="24114"/>
                    <a:pt x="4789" y="24160"/>
                    <a:pt x="5448" y="24160"/>
                  </a:cubicBezTo>
                  <a:cubicBezTo>
                    <a:pt x="5902" y="24160"/>
                    <a:pt x="6358" y="24138"/>
                    <a:pt x="6810" y="24117"/>
                  </a:cubicBezTo>
                  <a:lnTo>
                    <a:pt x="45081" y="22171"/>
                  </a:lnTo>
                  <a:cubicBezTo>
                    <a:pt x="48311" y="22010"/>
                    <a:pt x="51855" y="21386"/>
                    <a:pt x="51364" y="17601"/>
                  </a:cubicBezTo>
                  <a:cubicBezTo>
                    <a:pt x="51078" y="15370"/>
                    <a:pt x="53265" y="10560"/>
                    <a:pt x="50034" y="9471"/>
                  </a:cubicBezTo>
                  <a:cubicBezTo>
                    <a:pt x="49849" y="9409"/>
                    <a:pt x="49660" y="9381"/>
                    <a:pt x="49472" y="9381"/>
                  </a:cubicBezTo>
                  <a:cubicBezTo>
                    <a:pt x="48674" y="9381"/>
                    <a:pt x="47895" y="9895"/>
                    <a:pt x="47490" y="10595"/>
                  </a:cubicBezTo>
                  <a:cubicBezTo>
                    <a:pt x="47562" y="9747"/>
                    <a:pt x="47446" y="8891"/>
                    <a:pt x="47124" y="8105"/>
                  </a:cubicBezTo>
                  <a:cubicBezTo>
                    <a:pt x="46616" y="6874"/>
                    <a:pt x="45429" y="5874"/>
                    <a:pt x="44099" y="5856"/>
                  </a:cubicBezTo>
                  <a:cubicBezTo>
                    <a:pt x="43064" y="5865"/>
                    <a:pt x="42135" y="6490"/>
                    <a:pt x="41725" y="7436"/>
                  </a:cubicBezTo>
                  <a:cubicBezTo>
                    <a:pt x="41885" y="6329"/>
                    <a:pt x="41993" y="5222"/>
                    <a:pt x="41841" y="4116"/>
                  </a:cubicBezTo>
                  <a:cubicBezTo>
                    <a:pt x="41662" y="2714"/>
                    <a:pt x="41011" y="1304"/>
                    <a:pt x="39824" y="528"/>
                  </a:cubicBezTo>
                  <a:cubicBezTo>
                    <a:pt x="39295" y="182"/>
                    <a:pt x="38651" y="1"/>
                    <a:pt x="38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1"/>
            <p:cNvSpPr/>
            <p:nvPr/>
          </p:nvSpPr>
          <p:spPr>
            <a:xfrm>
              <a:off x="4604471" y="1815197"/>
              <a:ext cx="312118" cy="113217"/>
            </a:xfrm>
            <a:custGeom>
              <a:avLst/>
              <a:gdLst/>
              <a:ahLst/>
              <a:cxnLst/>
              <a:rect l="l" t="t" r="r" b="b"/>
              <a:pathLst>
                <a:path w="45366" h="16462" extrusionOk="0">
                  <a:moveTo>
                    <a:pt x="30694" y="1"/>
                  </a:moveTo>
                  <a:cubicBezTo>
                    <a:pt x="29875" y="1"/>
                    <a:pt x="29010" y="456"/>
                    <a:pt x="28480" y="1120"/>
                  </a:cubicBezTo>
                  <a:cubicBezTo>
                    <a:pt x="27766" y="2030"/>
                    <a:pt x="27525" y="3199"/>
                    <a:pt x="27337" y="4350"/>
                  </a:cubicBezTo>
                  <a:cubicBezTo>
                    <a:pt x="27493" y="2889"/>
                    <a:pt x="26319" y="1786"/>
                    <a:pt x="25027" y="1786"/>
                  </a:cubicBezTo>
                  <a:cubicBezTo>
                    <a:pt x="24615" y="1786"/>
                    <a:pt x="24191" y="1898"/>
                    <a:pt x="23794" y="2146"/>
                  </a:cubicBezTo>
                  <a:cubicBezTo>
                    <a:pt x="22536" y="2940"/>
                    <a:pt x="22375" y="4913"/>
                    <a:pt x="23294" y="6082"/>
                  </a:cubicBezTo>
                  <a:cubicBezTo>
                    <a:pt x="22402" y="5091"/>
                    <a:pt x="21438" y="4118"/>
                    <a:pt x="20224" y="3592"/>
                  </a:cubicBezTo>
                  <a:cubicBezTo>
                    <a:pt x="19692" y="3363"/>
                    <a:pt x="19101" y="3235"/>
                    <a:pt x="18520" y="3235"/>
                  </a:cubicBezTo>
                  <a:cubicBezTo>
                    <a:pt x="17766" y="3235"/>
                    <a:pt x="17028" y="3451"/>
                    <a:pt x="16458" y="3940"/>
                  </a:cubicBezTo>
                  <a:cubicBezTo>
                    <a:pt x="15851" y="4458"/>
                    <a:pt x="15556" y="5332"/>
                    <a:pt x="15663" y="6118"/>
                  </a:cubicBezTo>
                  <a:cubicBezTo>
                    <a:pt x="15387" y="5671"/>
                    <a:pt x="15065" y="5252"/>
                    <a:pt x="14691" y="4886"/>
                  </a:cubicBezTo>
                  <a:cubicBezTo>
                    <a:pt x="14064" y="4282"/>
                    <a:pt x="13221" y="3848"/>
                    <a:pt x="12364" y="3848"/>
                  </a:cubicBezTo>
                  <a:cubicBezTo>
                    <a:pt x="12220" y="3848"/>
                    <a:pt x="12076" y="3861"/>
                    <a:pt x="11933" y="3886"/>
                  </a:cubicBezTo>
                  <a:cubicBezTo>
                    <a:pt x="10657" y="4118"/>
                    <a:pt x="9764" y="5368"/>
                    <a:pt x="9532" y="6644"/>
                  </a:cubicBezTo>
                  <a:cubicBezTo>
                    <a:pt x="9300" y="7929"/>
                    <a:pt x="9586" y="9232"/>
                    <a:pt x="9871" y="10500"/>
                  </a:cubicBezTo>
                  <a:cubicBezTo>
                    <a:pt x="9380" y="9732"/>
                    <a:pt x="8863" y="8938"/>
                    <a:pt x="8086" y="8456"/>
                  </a:cubicBezTo>
                  <a:cubicBezTo>
                    <a:pt x="7693" y="8205"/>
                    <a:pt x="7211" y="8058"/>
                    <a:pt x="6745" y="8058"/>
                  </a:cubicBezTo>
                  <a:cubicBezTo>
                    <a:pt x="6300" y="8058"/>
                    <a:pt x="5869" y="8191"/>
                    <a:pt x="5542" y="8492"/>
                  </a:cubicBezTo>
                  <a:cubicBezTo>
                    <a:pt x="4641" y="9304"/>
                    <a:pt x="5016" y="10875"/>
                    <a:pt x="5891" y="11722"/>
                  </a:cubicBezTo>
                  <a:cubicBezTo>
                    <a:pt x="5413" y="11555"/>
                    <a:pt x="4921" y="11473"/>
                    <a:pt x="4433" y="11473"/>
                  </a:cubicBezTo>
                  <a:cubicBezTo>
                    <a:pt x="3259" y="11473"/>
                    <a:pt x="2112" y="11944"/>
                    <a:pt x="1267" y="12820"/>
                  </a:cubicBezTo>
                  <a:cubicBezTo>
                    <a:pt x="375" y="13784"/>
                    <a:pt x="0" y="15167"/>
                    <a:pt x="214" y="16462"/>
                  </a:cubicBezTo>
                  <a:lnTo>
                    <a:pt x="321" y="16453"/>
                  </a:lnTo>
                  <a:lnTo>
                    <a:pt x="38592" y="14516"/>
                  </a:lnTo>
                  <a:cubicBezTo>
                    <a:pt x="41823" y="14346"/>
                    <a:pt x="45366" y="13731"/>
                    <a:pt x="44875" y="9946"/>
                  </a:cubicBezTo>
                  <a:cubicBezTo>
                    <a:pt x="44759" y="9072"/>
                    <a:pt x="45027" y="7804"/>
                    <a:pt x="45205" y="6510"/>
                  </a:cubicBezTo>
                  <a:cubicBezTo>
                    <a:pt x="44364" y="6040"/>
                    <a:pt x="43424" y="5796"/>
                    <a:pt x="42470" y="5796"/>
                  </a:cubicBezTo>
                  <a:cubicBezTo>
                    <a:pt x="42320" y="5796"/>
                    <a:pt x="42169" y="5802"/>
                    <a:pt x="42019" y="5814"/>
                  </a:cubicBezTo>
                  <a:cubicBezTo>
                    <a:pt x="40296" y="6010"/>
                    <a:pt x="38779" y="7064"/>
                    <a:pt x="38003" y="8625"/>
                  </a:cubicBezTo>
                  <a:cubicBezTo>
                    <a:pt x="38154" y="7501"/>
                    <a:pt x="38297" y="6359"/>
                    <a:pt x="38092" y="5252"/>
                  </a:cubicBezTo>
                  <a:cubicBezTo>
                    <a:pt x="37887" y="4136"/>
                    <a:pt x="37271" y="3038"/>
                    <a:pt x="36253" y="2548"/>
                  </a:cubicBezTo>
                  <a:cubicBezTo>
                    <a:pt x="35922" y="2388"/>
                    <a:pt x="35563" y="2314"/>
                    <a:pt x="35201" y="2314"/>
                  </a:cubicBezTo>
                  <a:cubicBezTo>
                    <a:pt x="33990" y="2314"/>
                    <a:pt x="32753" y="3141"/>
                    <a:pt x="32451" y="4332"/>
                  </a:cubicBezTo>
                  <a:lnTo>
                    <a:pt x="32451" y="4332"/>
                  </a:lnTo>
                  <a:cubicBezTo>
                    <a:pt x="32779" y="2924"/>
                    <a:pt x="32967" y="1177"/>
                    <a:pt x="31800" y="343"/>
                  </a:cubicBezTo>
                  <a:cubicBezTo>
                    <a:pt x="31470" y="106"/>
                    <a:pt x="31087" y="1"/>
                    <a:pt x="30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1"/>
            <p:cNvSpPr/>
            <p:nvPr/>
          </p:nvSpPr>
          <p:spPr>
            <a:xfrm>
              <a:off x="4670455" y="1854000"/>
              <a:ext cx="238069" cy="70797"/>
            </a:xfrm>
            <a:custGeom>
              <a:avLst/>
              <a:gdLst/>
              <a:ahLst/>
              <a:cxnLst/>
              <a:rect l="l" t="t" r="r" b="b"/>
              <a:pathLst>
                <a:path w="34603" h="10294" extrusionOk="0">
                  <a:moveTo>
                    <a:pt x="19822" y="0"/>
                  </a:moveTo>
                  <a:cubicBezTo>
                    <a:pt x="18906" y="0"/>
                    <a:pt x="18088" y="776"/>
                    <a:pt x="17770" y="1654"/>
                  </a:cubicBezTo>
                  <a:cubicBezTo>
                    <a:pt x="17440" y="2600"/>
                    <a:pt x="17538" y="3635"/>
                    <a:pt x="17645" y="4635"/>
                  </a:cubicBezTo>
                  <a:cubicBezTo>
                    <a:pt x="17332" y="3147"/>
                    <a:pt x="15859" y="2022"/>
                    <a:pt x="14351" y="2022"/>
                  </a:cubicBezTo>
                  <a:cubicBezTo>
                    <a:pt x="14184" y="2022"/>
                    <a:pt x="14018" y="2036"/>
                    <a:pt x="13852" y="2064"/>
                  </a:cubicBezTo>
                  <a:cubicBezTo>
                    <a:pt x="12433" y="2305"/>
                    <a:pt x="11291" y="3617"/>
                    <a:pt x="11130" y="5036"/>
                  </a:cubicBezTo>
                  <a:cubicBezTo>
                    <a:pt x="10929" y="3584"/>
                    <a:pt x="9596" y="2304"/>
                    <a:pt x="8114" y="2304"/>
                  </a:cubicBezTo>
                  <a:cubicBezTo>
                    <a:pt x="8084" y="2304"/>
                    <a:pt x="8054" y="2304"/>
                    <a:pt x="8024" y="2305"/>
                  </a:cubicBezTo>
                  <a:cubicBezTo>
                    <a:pt x="6266" y="2368"/>
                    <a:pt x="4811" y="4251"/>
                    <a:pt x="5186" y="5964"/>
                  </a:cubicBezTo>
                  <a:cubicBezTo>
                    <a:pt x="4768" y="5224"/>
                    <a:pt x="3928" y="4851"/>
                    <a:pt x="3079" y="4851"/>
                  </a:cubicBezTo>
                  <a:cubicBezTo>
                    <a:pt x="2494" y="4851"/>
                    <a:pt x="1905" y="5028"/>
                    <a:pt x="1446" y="5384"/>
                  </a:cubicBezTo>
                  <a:cubicBezTo>
                    <a:pt x="313" y="6268"/>
                    <a:pt x="0" y="7937"/>
                    <a:pt x="482" y="9293"/>
                  </a:cubicBezTo>
                  <a:cubicBezTo>
                    <a:pt x="607" y="9642"/>
                    <a:pt x="786" y="9981"/>
                    <a:pt x="1000" y="10293"/>
                  </a:cubicBezTo>
                  <a:lnTo>
                    <a:pt x="28998" y="8874"/>
                  </a:lnTo>
                  <a:cubicBezTo>
                    <a:pt x="31166" y="8767"/>
                    <a:pt x="33460" y="8446"/>
                    <a:pt x="34603" y="7125"/>
                  </a:cubicBezTo>
                  <a:cubicBezTo>
                    <a:pt x="33880" y="6161"/>
                    <a:pt x="32577" y="5438"/>
                    <a:pt x="31577" y="5268"/>
                  </a:cubicBezTo>
                  <a:cubicBezTo>
                    <a:pt x="31324" y="5227"/>
                    <a:pt x="31070" y="5207"/>
                    <a:pt x="30819" y="5207"/>
                  </a:cubicBezTo>
                  <a:cubicBezTo>
                    <a:pt x="29280" y="5207"/>
                    <a:pt x="27818" y="5963"/>
                    <a:pt x="26936" y="7267"/>
                  </a:cubicBezTo>
                  <a:cubicBezTo>
                    <a:pt x="26945" y="6152"/>
                    <a:pt x="26954" y="5001"/>
                    <a:pt x="26570" y="3947"/>
                  </a:cubicBezTo>
                  <a:cubicBezTo>
                    <a:pt x="26186" y="2894"/>
                    <a:pt x="25321" y="1948"/>
                    <a:pt x="24214" y="1796"/>
                  </a:cubicBezTo>
                  <a:cubicBezTo>
                    <a:pt x="24135" y="1786"/>
                    <a:pt x="24056" y="1781"/>
                    <a:pt x="23977" y="1781"/>
                  </a:cubicBezTo>
                  <a:cubicBezTo>
                    <a:pt x="23041" y="1781"/>
                    <a:pt x="22107" y="2488"/>
                    <a:pt x="22001" y="3385"/>
                  </a:cubicBezTo>
                  <a:cubicBezTo>
                    <a:pt x="22001" y="2716"/>
                    <a:pt x="21947" y="2037"/>
                    <a:pt x="21697" y="1422"/>
                  </a:cubicBezTo>
                  <a:cubicBezTo>
                    <a:pt x="21394" y="717"/>
                    <a:pt x="20778" y="101"/>
                    <a:pt x="20010" y="11"/>
                  </a:cubicBezTo>
                  <a:cubicBezTo>
                    <a:pt x="19947" y="4"/>
                    <a:pt x="19884" y="0"/>
                    <a:pt x="19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39" name="Google Shape;4039;p4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413920" y="1389609"/>
              <a:ext cx="1083698" cy="1105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0" name="Google Shape;4040;p41"/>
            <p:cNvPicPr preferRelativeResize="0"/>
            <p:nvPr/>
          </p:nvPicPr>
          <p:blipFill rotWithShape="1">
            <a:blip r:embed="rId10">
              <a:alphaModFix/>
            </a:blip>
            <a:srcRect l="-4470" r="4470"/>
            <a:stretch/>
          </p:blipFill>
          <p:spPr>
            <a:xfrm>
              <a:off x="5922773" y="2705189"/>
              <a:ext cx="1049195" cy="10701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41" name="Google Shape;4041;p41"/>
          <p:cNvSpPr txBox="1"/>
          <p:nvPr/>
        </p:nvSpPr>
        <p:spPr>
          <a:xfrm>
            <a:off x="3005850" y="928850"/>
            <a:ext cx="3132300" cy="5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5" y="592281"/>
            <a:ext cx="5289366" cy="3023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328554" y="3876589"/>
            <a:ext cx="51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28072" y="3589318"/>
            <a:ext cx="2576946" cy="810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AI?</a:t>
            </a:r>
          </a:p>
        </p:txBody>
      </p:sp>
    </p:spTree>
    <p:extLst>
      <p:ext uri="{BB962C8B-B14F-4D97-AF65-F5344CB8AC3E}">
        <p14:creationId xmlns:p14="http://schemas.microsoft.com/office/powerpoint/2010/main" val="125131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654" y="550718"/>
            <a:ext cx="2164771" cy="41925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AI?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326" y="1096001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16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129" y="414627"/>
            <a:ext cx="4237916" cy="569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52" y="1111488"/>
            <a:ext cx="5650161" cy="340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7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1" name="Google Shape;5501;p64"/>
          <p:cNvSpPr txBox="1">
            <a:spLocks noGrp="1"/>
          </p:cNvSpPr>
          <p:nvPr>
            <p:ph type="ctrTitle"/>
          </p:nvPr>
        </p:nvSpPr>
        <p:spPr>
          <a:xfrm>
            <a:off x="3720662" y="1621083"/>
            <a:ext cx="4461876" cy="13908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  <a:endParaRPr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04" name="Google Shape;550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419362"/>
            <a:ext cx="3825727" cy="3901952"/>
          </a:xfrm>
          <a:prstGeom prst="rect">
            <a:avLst/>
          </a:prstGeom>
          <a:noFill/>
          <a:ln>
            <a:noFill/>
          </a:ln>
        </p:spPr>
      </p:pic>
      <p:sp>
        <p:nvSpPr>
          <p:cNvPr id="5536" name="Google Shape;5536;p6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7" name="Google Shape;5537;p6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8" name="Google Shape;5538;p64">
            <a:hlinkClick r:id="rId4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39" name="Google Shape;5539;p6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0" name="Google Shape;5540;p64">
            <a:hlinkClick r:id="rId5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1" name="Google Shape;5541;p6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2" name="Google Shape;5542;p64">
            <a:hlinkClick r:id="rId6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3" name="Google Shape;5543;p6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4" name="Google Shape;5544;p64">
            <a:hlinkClick r:id="rId7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5" name="Google Shape;5545;p6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6" name="Google Shape;5546;p64">
            <a:hlinkClick r:id="rId8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7" name="Google Shape;5547;p6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8" name="Google Shape;5548;p64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9" name="Google Shape;5549;p64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0" name="Google Shape;5550;p64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1" name="Google Shape;5551;p64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2" name="Google Shape;5552;p64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720662" y="3116975"/>
            <a:ext cx="4624552" cy="14129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2" y="1636568"/>
            <a:ext cx="3506932" cy="35069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699" y="972046"/>
            <a:ext cx="5090601" cy="6645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4863" y="1042697"/>
            <a:ext cx="3035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33"/>
          <p:cNvSpPr/>
          <p:nvPr/>
        </p:nvSpPr>
        <p:spPr>
          <a:xfrm rot="517218">
            <a:off x="5599160" y="438109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33"/>
          <p:cNvSpPr/>
          <p:nvPr/>
        </p:nvSpPr>
        <p:spPr>
          <a:xfrm rot="2822828">
            <a:off x="7584045" y="3977954"/>
            <a:ext cx="794725" cy="68672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33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33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33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5" name="Google Shape;3145;p33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33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9" name="Google Shape;3149;p33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8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571565" y="1363400"/>
            <a:ext cx="6760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lvl="0">
              <a:buClrTx/>
            </a:pPr>
            <a:endParaRPr lang="en-US" sz="2800" b="1" kern="1200" dirty="0">
              <a:solidFill>
                <a:schemeClr val="accent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buClrTx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thuỷ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cọc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gỗ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nhọn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hiểm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Đằng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927719" y="1043033"/>
            <a:ext cx="633846" cy="651692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6" name="Google Shape;3106;p32"/>
          <p:cNvGrpSpPr/>
          <p:nvPr/>
        </p:nvGrpSpPr>
        <p:grpSpPr>
          <a:xfrm>
            <a:off x="2005669" y="2198448"/>
            <a:ext cx="5021907" cy="579025"/>
            <a:chOff x="2859004" y="3054200"/>
            <a:chExt cx="3740663" cy="579025"/>
          </a:xfrm>
        </p:grpSpPr>
        <p:sp>
          <p:nvSpPr>
            <p:cNvPr id="3107" name="Google Shape;3107;p32"/>
            <p:cNvSpPr/>
            <p:nvPr/>
          </p:nvSpPr>
          <p:spPr>
            <a:xfrm>
              <a:off x="2867400" y="3057825"/>
              <a:ext cx="3722100" cy="572100"/>
            </a:xfrm>
            <a:prstGeom prst="snip2DiagRect">
              <a:avLst>
                <a:gd name="adj1" fmla="val 0"/>
                <a:gd name="adj2" fmla="val 45419"/>
              </a:avLst>
            </a:prstGeom>
            <a:solidFill>
              <a:schemeClr val="lt2"/>
            </a:solidFill>
            <a:ln>
              <a:noFill/>
            </a:ln>
            <a:effectLst>
              <a:outerShdw blurRad="42863" dist="19050" dir="87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2"/>
            <p:cNvSpPr/>
            <p:nvPr/>
          </p:nvSpPr>
          <p:spPr>
            <a:xfrm rot="131816">
              <a:off x="6219964" y="3061298"/>
              <a:ext cx="375068" cy="249290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2"/>
            <p:cNvSpPr/>
            <p:nvPr/>
          </p:nvSpPr>
          <p:spPr>
            <a:xfrm rot="-10677590">
              <a:off x="2863344" y="3376131"/>
              <a:ext cx="369112" cy="250603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0" name="Google Shape;3110;p32"/>
          <p:cNvSpPr txBox="1">
            <a:spLocks noGrp="1"/>
          </p:cNvSpPr>
          <p:nvPr>
            <p:ph type="title"/>
          </p:nvPr>
        </p:nvSpPr>
        <p:spPr>
          <a:xfrm>
            <a:off x="2190883" y="2137882"/>
            <a:ext cx="41484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8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Straight Connector 179"/>
          <p:cNvCxnSpPr/>
          <p:nvPr/>
        </p:nvCxnSpPr>
        <p:spPr>
          <a:xfrm>
            <a:off x="1046018" y="3474027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817418" y="3321627"/>
            <a:ext cx="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2722418" y="3363537"/>
            <a:ext cx="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4932218" y="3363537"/>
            <a:ext cx="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8056418" y="3321627"/>
            <a:ext cx="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>
            <a:off x="207818" y="3477837"/>
            <a:ext cx="89916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817418" y="2518760"/>
            <a:ext cx="16764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783129" y="3558615"/>
            <a:ext cx="2049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700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722418" y="2018815"/>
            <a:ext cx="2259331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5267498" y="1933985"/>
            <a:ext cx="2133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3087015" y="3594161"/>
            <a:ext cx="1734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179                   TCN 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6105698" y="3594161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53690" y="747885"/>
            <a:ext cx="264228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88" grpId="0" animBg="1"/>
      <p:bldP spid="1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7" name="Google Shape;3377;p36"/>
          <p:cNvSpPr txBox="1">
            <a:spLocks noGrp="1"/>
          </p:cNvSpPr>
          <p:nvPr>
            <p:ph type="title" idx="2"/>
          </p:nvPr>
        </p:nvSpPr>
        <p:spPr>
          <a:xfrm>
            <a:off x="2515655" y="2714182"/>
            <a:ext cx="4526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" name="Google Shape;3380;p36"/>
          <p:cNvSpPr/>
          <p:nvPr/>
        </p:nvSpPr>
        <p:spPr>
          <a:xfrm rot="5400000">
            <a:off x="4057710" y="1004609"/>
            <a:ext cx="1308600" cy="1486500"/>
          </a:xfrm>
          <a:prstGeom prst="snip1Rect">
            <a:avLst>
              <a:gd name="adj" fmla="val 32727"/>
            </a:avLst>
          </a:prstGeom>
          <a:solidFill>
            <a:schemeClr val="accent4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36"/>
          <p:cNvSpPr/>
          <p:nvPr/>
        </p:nvSpPr>
        <p:spPr>
          <a:xfrm rot="4573665">
            <a:off x="5003838" y="1871979"/>
            <a:ext cx="407725" cy="521449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36"/>
          <p:cNvSpPr txBox="1">
            <a:spLocks noGrp="1"/>
          </p:cNvSpPr>
          <p:nvPr>
            <p:ph type="title"/>
          </p:nvPr>
        </p:nvSpPr>
        <p:spPr>
          <a:xfrm flipH="1">
            <a:off x="3600547" y="117160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" name="Google Shape;3383;p36"/>
          <p:cNvSpPr/>
          <p:nvPr/>
        </p:nvSpPr>
        <p:spPr>
          <a:xfrm rot="517218">
            <a:off x="3787646" y="859607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4" name="Google Shape;3384;p36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3" name="Google Shape;3513;p36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5" name="Google Shape;3515;p36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7" name="Google Shape;3517;p36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9" name="Google Shape;3519;p36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1" name="Google Shape;3521;p36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3" name="Google Shape;3523;p36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24" name="Google Shape;3524;p3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>
            <a:hlinkClick r:id="rId8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0" y="6491289"/>
            <a:ext cx="64274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 sz="1000" kern="1200">
              <a:solidFill>
                <a:srgbClr val="0000CC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1258215" y="401317"/>
            <a:ext cx="665683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hầu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tướng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</a:t>
            </a:r>
            <a:r>
              <a:rPr lang="en-US" sz="26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3480668" y="1325575"/>
            <a:ext cx="1865745" cy="593161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 9"/>
          <p:cNvSpPr>
            <a:spLocks noChangeArrowheads="1"/>
          </p:cNvSpPr>
          <p:nvPr/>
        </p:nvSpPr>
        <p:spPr bwMode="auto">
          <a:xfrm>
            <a:off x="2014134" y="2340865"/>
            <a:ext cx="1481884" cy="626664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5154114" y="2075870"/>
            <a:ext cx="1978206" cy="529663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3593657" y="2921705"/>
            <a:ext cx="2055427" cy="461439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ectangle 12"/>
          <p:cNvSpPr>
            <a:spLocks noChangeArrowheads="1"/>
          </p:cNvSpPr>
          <p:nvPr/>
        </p:nvSpPr>
        <p:spPr bwMode="auto">
          <a:xfrm>
            <a:off x="3582724" y="4003706"/>
            <a:ext cx="1865745" cy="443881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Line 14"/>
          <p:cNvSpPr>
            <a:spLocks noChangeShapeType="1"/>
          </p:cNvSpPr>
          <p:nvPr/>
        </p:nvSpPr>
        <p:spPr bwMode="auto">
          <a:xfrm flipH="1">
            <a:off x="3450734" y="1910337"/>
            <a:ext cx="573251" cy="397444"/>
          </a:xfrm>
          <a:prstGeom prst="line">
            <a:avLst/>
          </a:prstGeom>
          <a:noFill/>
          <a:ln w="1143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2800" kern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4588390" y="1910337"/>
            <a:ext cx="627584" cy="364230"/>
          </a:xfrm>
          <a:prstGeom prst="line">
            <a:avLst/>
          </a:prstGeom>
          <a:noFill/>
          <a:ln w="1143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2800" kern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Line 16"/>
          <p:cNvSpPr>
            <a:spLocks noChangeShapeType="1"/>
          </p:cNvSpPr>
          <p:nvPr/>
        </p:nvSpPr>
        <p:spPr bwMode="auto">
          <a:xfrm>
            <a:off x="4445736" y="2502549"/>
            <a:ext cx="1" cy="391320"/>
          </a:xfrm>
          <a:prstGeom prst="line">
            <a:avLst/>
          </a:prstGeom>
          <a:noFill/>
          <a:ln w="152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2800" kern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4516138" y="3524153"/>
            <a:ext cx="10391" cy="433613"/>
          </a:xfrm>
          <a:prstGeom prst="line">
            <a:avLst/>
          </a:prstGeom>
          <a:noFill/>
          <a:ln w="152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2800" kern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3719131" y="1312519"/>
            <a:ext cx="18657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lang="en-US" sz="28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endParaRPr lang="en-US" sz="2800" b="1" kern="1200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1967729" y="2370914"/>
            <a:ext cx="17696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en-US" sz="28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hầu</a:t>
            </a:r>
            <a:endParaRPr lang="en-US" sz="2800" b="1" kern="1200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Text Box 20"/>
          <p:cNvSpPr txBox="1">
            <a:spLocks noChangeArrowheads="1"/>
          </p:cNvSpPr>
          <p:nvPr/>
        </p:nvSpPr>
        <p:spPr bwMode="auto">
          <a:xfrm>
            <a:off x="5346413" y="2061550"/>
            <a:ext cx="18032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en-US" sz="28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tướng</a:t>
            </a:r>
            <a:endParaRPr lang="en-US" sz="2800" b="1" kern="1200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Text Box 21"/>
          <p:cNvSpPr txBox="1">
            <a:spLocks noChangeArrowheads="1"/>
          </p:cNvSpPr>
          <p:nvPr/>
        </p:nvSpPr>
        <p:spPr bwMode="auto">
          <a:xfrm flipH="1">
            <a:off x="3854832" y="2866563"/>
            <a:ext cx="15943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en-US" sz="28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endParaRPr lang="en-US" sz="2800" b="1" kern="1200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Text Box 22"/>
          <p:cNvSpPr txBox="1">
            <a:spLocks noChangeArrowheads="1"/>
          </p:cNvSpPr>
          <p:nvPr/>
        </p:nvSpPr>
        <p:spPr bwMode="auto">
          <a:xfrm>
            <a:off x="4013343" y="3964036"/>
            <a:ext cx="16357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</a:t>
            </a:r>
            <a:r>
              <a:rPr lang="en-US" sz="28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</a:t>
            </a:r>
            <a:endParaRPr lang="en-US" sz="2800" b="1" kern="1200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4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2918">
            <a:off x="-39965" y="4760370"/>
            <a:ext cx="1446176" cy="138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27" y="526694"/>
            <a:ext cx="3196937" cy="39867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69745" y="812951"/>
            <a:ext cx="3633161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936</Words>
  <Application>Microsoft Office PowerPoint</Application>
  <PresentationFormat>On-screen Show (16:9)</PresentationFormat>
  <Paragraphs>142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Delius Swash Caps</vt:lpstr>
      <vt:lpstr>Times New Roman</vt:lpstr>
      <vt:lpstr>Arial</vt:lpstr>
      <vt:lpstr>Open Sans</vt:lpstr>
      <vt:lpstr>Grand Hotel</vt:lpstr>
      <vt:lpstr>Montserrat</vt:lpstr>
      <vt:lpstr>Fall Activities Binder by Slidesgo</vt:lpstr>
      <vt:lpstr>LỊCH SỬ Bài 6: Ôn tập</vt:lpstr>
      <vt:lpstr>Yêu cầu cần đạt</vt:lpstr>
      <vt:lpstr>PowerPoint Presentation</vt:lpstr>
      <vt:lpstr>PowerPoint Presentation</vt:lpstr>
      <vt:lpstr>Thực hành</vt:lpstr>
      <vt:lpstr>PowerPoint Presentation</vt:lpstr>
      <vt:lpstr>Nước Văn Lang</vt:lpstr>
      <vt:lpstr>PowerPoint Presentation</vt:lpstr>
      <vt:lpstr>PowerPoint Presentation</vt:lpstr>
      <vt:lpstr>Nước Âu Lạc</vt:lpstr>
      <vt:lpstr>PowerPoint Presentation</vt:lpstr>
      <vt:lpstr>PowerPoint Presentation</vt:lpstr>
      <vt:lpstr>Khởi nghĩa Hai Bà Trưng</vt:lpstr>
      <vt:lpstr>PowerPoint Presentation</vt:lpstr>
      <vt:lpstr>Diễn biến, kết quả của cuộc khởi nghĩa</vt:lpstr>
      <vt:lpstr>PowerPoint Presentation</vt:lpstr>
      <vt:lpstr>Diễn biến chiến thắng Bạch Đằng</vt:lpstr>
      <vt:lpstr>Ý nghĩa của chiến thắng Bạch Đằng</vt:lpstr>
      <vt:lpstr>Vận dụng</vt:lpstr>
      <vt:lpstr>Trò chơi: Du lịch qua màn ảnh nhỏ</vt:lpstr>
      <vt:lpstr>PowerPoint Presentation</vt:lpstr>
      <vt:lpstr>PowerPoint Presentation</vt:lpstr>
      <vt:lpstr>PowerPoint Presentation</vt:lpstr>
      <vt:lpstr>Trò chơi : Đoán tên nhân vật Lịch sử</vt:lpstr>
      <vt:lpstr>PowerPoint Presentation</vt:lpstr>
      <vt:lpstr>ĐÂY LÀ AI?</vt:lpstr>
      <vt:lpstr>Đây là nhân vật lịch sử nào?</vt:lpstr>
      <vt:lpstr>Chúc các con học tốt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LỊCH SỬ Tuần 8: Ôn tập</dc:title>
  <dc:creator>NGOC MAI</dc:creator>
  <cp:lastModifiedBy>Lâm Thị Huyền</cp:lastModifiedBy>
  <cp:revision>22</cp:revision>
  <dcterms:modified xsi:type="dcterms:W3CDTF">2021-10-22T04:29:46Z</dcterms:modified>
</cp:coreProperties>
</file>