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4"/>
  </p:notesMasterIdLst>
  <p:sldIdLst>
    <p:sldId id="312" r:id="rId2"/>
    <p:sldId id="426" r:id="rId3"/>
    <p:sldId id="427" r:id="rId4"/>
    <p:sldId id="428" r:id="rId5"/>
    <p:sldId id="429" r:id="rId6"/>
    <p:sldId id="454" r:id="rId7"/>
    <p:sldId id="430" r:id="rId8"/>
    <p:sldId id="364" r:id="rId9"/>
    <p:sldId id="431" r:id="rId10"/>
    <p:sldId id="432" r:id="rId11"/>
    <p:sldId id="442" r:id="rId12"/>
    <p:sldId id="433" r:id="rId13"/>
    <p:sldId id="434" r:id="rId14"/>
    <p:sldId id="435" r:id="rId15"/>
    <p:sldId id="439" r:id="rId16"/>
    <p:sldId id="436" r:id="rId17"/>
    <p:sldId id="437" r:id="rId18"/>
    <p:sldId id="438" r:id="rId19"/>
    <p:sldId id="440" r:id="rId20"/>
    <p:sldId id="441" r:id="rId21"/>
    <p:sldId id="443" r:id="rId22"/>
    <p:sldId id="467" r:id="rId23"/>
    <p:sldId id="444" r:id="rId24"/>
    <p:sldId id="458" r:id="rId25"/>
    <p:sldId id="459" r:id="rId26"/>
    <p:sldId id="460" r:id="rId27"/>
    <p:sldId id="445" r:id="rId28"/>
    <p:sldId id="446" r:id="rId29"/>
    <p:sldId id="447" r:id="rId30"/>
    <p:sldId id="448" r:id="rId31"/>
    <p:sldId id="449" r:id="rId32"/>
    <p:sldId id="466" r:id="rId33"/>
    <p:sldId id="450" r:id="rId34"/>
    <p:sldId id="451" r:id="rId35"/>
    <p:sldId id="452" r:id="rId36"/>
    <p:sldId id="344" r:id="rId37"/>
    <p:sldId id="386" r:id="rId38"/>
    <p:sldId id="387" r:id="rId39"/>
    <p:sldId id="382" r:id="rId40"/>
    <p:sldId id="384" r:id="rId41"/>
    <p:sldId id="465" r:id="rId42"/>
    <p:sldId id="464" r:id="rId43"/>
    <p:sldId id="462" r:id="rId44"/>
    <p:sldId id="461" r:id="rId45"/>
    <p:sldId id="380" r:id="rId46"/>
    <p:sldId id="313" r:id="rId47"/>
    <p:sldId id="463" r:id="rId48"/>
    <p:sldId id="468" r:id="rId49"/>
    <p:sldId id="455" r:id="rId50"/>
    <p:sldId id="456" r:id="rId51"/>
    <p:sldId id="457" r:id="rId52"/>
    <p:sldId id="469" r:id="rId53"/>
  </p:sldIdLst>
  <p:sldSz cx="9144000" cy="6858000" type="screen4x3"/>
  <p:notesSz cx="6858000" cy="9144000"/>
  <p:embeddedFontLst>
    <p:embeddedFont>
      <p:font typeface="VNI-Times"/>
      <p:regular r:id="rId55"/>
      <p:bold r:id="rId56"/>
      <p:italic r:id="rId57"/>
    </p:embeddedFont>
    <p:embeddedFont>
      <p:font typeface="VNI-Auchon"/>
      <p:bold r:id="rId58"/>
    </p:embeddedFont>
    <p:embeddedFont>
      <p:font typeface="Calibri" pitchFamily="34" charset="0"/>
      <p:regular r:id="rId59"/>
      <p:bold r:id="rId60"/>
      <p:italic r:id="rId61"/>
      <p:boldItalic r:id="rId62"/>
    </p:embeddedFont>
    <p:embeddedFont>
      <p:font typeface="VNI-Helve"/>
      <p:regular r:id="rId63"/>
      <p:bold r:id="rId64"/>
      <p:italic r:id="rId65"/>
    </p:embeddedFont>
    <p:embeddedFont>
      <p:font typeface=".VnTime"/>
      <p:regular r:id="rId66"/>
      <p:bold r:id="rId67"/>
      <p:italic r:id="rId68"/>
      <p:boldItalic r:id="rId69"/>
    </p:embeddedFont>
  </p:embeddedFontLst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FF0000"/>
    <a:srgbClr val="E2F1F2"/>
    <a:srgbClr val="0000FF"/>
    <a:srgbClr val="61E408"/>
    <a:srgbClr val="FFFF00"/>
    <a:srgbClr val="FF0066"/>
    <a:srgbClr val="B3E4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87"/>
    <p:restoredTop sz="94660"/>
  </p:normalViewPr>
  <p:slideViewPr>
    <p:cSldViewPr showGuides="1">
      <p:cViewPr varScale="1">
        <p:scale>
          <a:sx n="81" d="100"/>
          <a:sy n="81" d="100"/>
        </p:scale>
        <p:origin x="-121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1.fntdata"/><Relationship Id="rId63" Type="http://schemas.openxmlformats.org/officeDocument/2006/relationships/font" Target="fonts/font9.fntdata"/><Relationship Id="rId68" Type="http://schemas.openxmlformats.org/officeDocument/2006/relationships/font" Target="fonts/font14.fntdata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4.fntdata"/><Relationship Id="rId66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3.fntdata"/><Relationship Id="rId61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6.fntdata"/><Relationship Id="rId65" Type="http://schemas.openxmlformats.org/officeDocument/2006/relationships/font" Target="fonts/font11.fntdata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2.fntdata"/><Relationship Id="rId64" Type="http://schemas.openxmlformats.org/officeDocument/2006/relationships/font" Target="fonts/font10.fntdata"/><Relationship Id="rId69" Type="http://schemas.openxmlformats.org/officeDocument/2006/relationships/font" Target="fonts/font15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5.fntdata"/><Relationship Id="rId67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8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#1">
  <dgm:title val=""/>
  <dgm:desc val=""/>
  <dgm:catLst>
    <dgm:cat type="colorful" pri="10300"/>
  </dgm:catLst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7E15E74-855C-41BA-824D-42C9243AB013}" type="doc">
      <dgm:prSet loTypeId="urn:microsoft.com/office/officeart/2005/8/layout/hierarchy2#1" loCatId="hierarchy" qsTypeId="urn:microsoft.com/office/officeart/2005/8/quickstyle/simple1#1" qsCatId="simple" csTypeId="urn:microsoft.com/office/officeart/2005/8/colors/colorful3#1" csCatId="colorful" phldr="1"/>
      <dgm:spPr/>
      <dgm:t>
        <a:bodyPr/>
        <a:lstStyle/>
        <a:p>
          <a:endParaRPr lang="vi-VN"/>
        </a:p>
      </dgm:t>
    </dgm:pt>
    <dgm:pt modelId="{01C394CD-DB11-4E7A-8FB2-4E6E0E2BC7BD}">
      <dgm:prSet phldrT="[Text]" custT="1"/>
      <dgm:spPr/>
      <dgm:t>
        <a:bodyPr/>
        <a:lstStyle/>
        <a:p>
          <a:r>
            <a:rPr lang="en-US" sz="4400" b="1" dirty="0" err="1"/>
            <a:t>Lá</a:t>
          </a:r>
          <a:r>
            <a:rPr lang="en-US" sz="4400" b="1" dirty="0"/>
            <a:t> </a:t>
          </a:r>
          <a:r>
            <a:rPr lang="en-US" sz="4400" b="1" dirty="0" err="1"/>
            <a:t>cây</a:t>
          </a:r>
          <a:r>
            <a:rPr lang="en-US" sz="4400" b="1" dirty="0"/>
            <a:t> </a:t>
          </a:r>
          <a:r>
            <a:rPr lang="en-US" sz="4400" b="1" err="1"/>
            <a:t>có</a:t>
          </a:r>
          <a:r>
            <a:rPr lang="en-US" sz="4400" b="1"/>
            <a:t> ba </a:t>
          </a:r>
          <a:endParaRPr lang="en-US" sz="4400" b="1" dirty="0"/>
        </a:p>
        <a:p>
          <a:r>
            <a:rPr lang="en-US" sz="4400" b="1" dirty="0" err="1"/>
            <a:t>chức</a:t>
          </a:r>
          <a:r>
            <a:rPr lang="en-US" sz="4400" b="1" dirty="0"/>
            <a:t> </a:t>
          </a:r>
          <a:r>
            <a:rPr lang="en-US" sz="4400" b="1" dirty="0" err="1"/>
            <a:t>năng</a:t>
          </a:r>
          <a:endParaRPr lang="vi-VN" sz="4400" b="1" dirty="0"/>
        </a:p>
      </dgm:t>
    </dgm:pt>
    <dgm:pt modelId="{DDB08A58-F710-4154-BFA8-849438DECBD5}" type="parTrans" cxnId="{1226BEB4-FFCF-4813-B4A4-1C651464BE60}">
      <dgm:prSet/>
      <dgm:spPr/>
      <dgm:t>
        <a:bodyPr/>
        <a:lstStyle/>
        <a:p>
          <a:endParaRPr lang="vi-VN"/>
        </a:p>
      </dgm:t>
    </dgm:pt>
    <dgm:pt modelId="{FB4EF2F8-2785-4AA6-8F50-789103321598}" type="sibTrans" cxnId="{1226BEB4-FFCF-4813-B4A4-1C651464BE60}">
      <dgm:prSet/>
      <dgm:spPr/>
      <dgm:t>
        <a:bodyPr/>
        <a:lstStyle/>
        <a:p>
          <a:endParaRPr lang="vi-VN"/>
        </a:p>
      </dgm:t>
    </dgm:pt>
    <dgm:pt modelId="{94C69D63-173B-46B6-BF70-2080E2EAEB29}">
      <dgm:prSet phldrT="[Text]"/>
      <dgm:spPr/>
      <dgm:t>
        <a:bodyPr/>
        <a:lstStyle/>
        <a:p>
          <a:r>
            <a:rPr lang="en-US" dirty="0" err="1"/>
            <a:t>Thoát</a:t>
          </a:r>
          <a:r>
            <a:rPr lang="en-US" dirty="0"/>
            <a:t> </a:t>
          </a:r>
          <a:r>
            <a:rPr lang="en-US" dirty="0" err="1"/>
            <a:t>hơi</a:t>
          </a:r>
          <a:r>
            <a:rPr lang="en-US" dirty="0"/>
            <a:t> </a:t>
          </a:r>
          <a:r>
            <a:rPr lang="en-US" dirty="0" err="1"/>
            <a:t>nước</a:t>
          </a:r>
          <a:endParaRPr lang="vi-VN" dirty="0"/>
        </a:p>
      </dgm:t>
    </dgm:pt>
    <dgm:pt modelId="{760A700C-B131-41ED-B669-AABBF438BB75}" type="parTrans" cxnId="{A5579CB6-504D-43F9-AEB9-C147FF9AC71B}">
      <dgm:prSet>
        <dgm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vi-VN"/>
        </a:p>
      </dgm:t>
    </dgm:pt>
    <dgm:pt modelId="{996DA7D2-E6C8-45C6-A95A-3A2604FE9500}" type="sibTrans" cxnId="{A5579CB6-504D-43F9-AEB9-C147FF9AC71B}">
      <dgm:prSet/>
      <dgm:spPr/>
      <dgm:t>
        <a:bodyPr/>
        <a:lstStyle/>
        <a:p>
          <a:endParaRPr lang="vi-VN"/>
        </a:p>
      </dgm:t>
    </dgm:pt>
    <dgm:pt modelId="{700C24D8-A691-418E-B883-8562538F3FA3}">
      <dgm:prSet phldrT="[Text]"/>
      <dgm:spPr/>
      <dgm:t>
        <a:bodyPr/>
        <a:lstStyle/>
        <a:p>
          <a:r>
            <a:rPr lang="en-US" dirty="0" err="1"/>
            <a:t>Quang</a:t>
          </a:r>
          <a:r>
            <a:rPr lang="en-US" dirty="0"/>
            <a:t> </a:t>
          </a:r>
          <a:r>
            <a:rPr lang="en-US" dirty="0" err="1"/>
            <a:t>hợp</a:t>
          </a:r>
          <a:endParaRPr lang="vi-VN" dirty="0"/>
        </a:p>
      </dgm:t>
    </dgm:pt>
    <dgm:pt modelId="{56339AED-29F6-4721-97F6-5E0B322292B7}" type="sibTrans" cxnId="{442AEC4C-D4F4-4BFD-BFBB-4763ED44AFE7}">
      <dgm:prSet/>
      <dgm:spPr/>
      <dgm:t>
        <a:bodyPr/>
        <a:lstStyle/>
        <a:p>
          <a:endParaRPr lang="vi-VN"/>
        </a:p>
      </dgm:t>
    </dgm:pt>
    <dgm:pt modelId="{2799E7B9-4557-4CC7-B405-B5DDE70DF42F}" type="parTrans" cxnId="{442AEC4C-D4F4-4BFD-BFBB-4763ED44AFE7}">
      <dgm:prSet custT="1">
        <dgm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vi-VN" sz="3600"/>
        </a:p>
      </dgm:t>
    </dgm:pt>
    <dgm:pt modelId="{2A90D336-5045-4DB2-B7DC-77EE6EE1D7DA}">
      <dgm:prSet phldrT="[Text]"/>
      <dgm:spPr/>
      <dgm:t>
        <a:bodyPr/>
        <a:lstStyle/>
        <a:p>
          <a:r>
            <a:rPr lang="en-US" dirty="0" err="1"/>
            <a:t>Hô</a:t>
          </a:r>
          <a:r>
            <a:rPr lang="en-US" dirty="0"/>
            <a:t> </a:t>
          </a:r>
          <a:r>
            <a:rPr lang="en-US" dirty="0" err="1"/>
            <a:t>hấp</a:t>
          </a:r>
          <a:endParaRPr lang="vi-VN" dirty="0"/>
        </a:p>
      </dgm:t>
    </dgm:pt>
    <dgm:pt modelId="{7239CBB5-08BB-4D7A-856A-7D2AE5A93211}" type="sibTrans" cxnId="{2AB8AAFC-7E66-4163-B347-331C9A8A5B09}">
      <dgm:prSet/>
      <dgm:spPr/>
      <dgm:t>
        <a:bodyPr/>
        <a:lstStyle/>
        <a:p>
          <a:endParaRPr lang="vi-VN"/>
        </a:p>
      </dgm:t>
    </dgm:pt>
    <dgm:pt modelId="{F585F232-A4EB-49A6-987B-1C7FC4F6ADE0}" type="parTrans" cxnId="{2AB8AAFC-7E66-4163-B347-331C9A8A5B09}">
      <dgm:prSet>
        <dgm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vi-VN"/>
        </a:p>
      </dgm:t>
    </dgm:pt>
    <dgm:pt modelId="{0A53F701-61D5-42FC-B25E-3FA4ABB0181B}" type="pres">
      <dgm:prSet presAssocID="{B7E15E74-855C-41BA-824D-42C9243AB01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002D8C9-A27E-442B-B4E0-A364CAF5D66A}" type="pres">
      <dgm:prSet presAssocID="{01C394CD-DB11-4E7A-8FB2-4E6E0E2BC7BD}" presName="root1" presStyleCnt="0"/>
      <dgm:spPr/>
    </dgm:pt>
    <dgm:pt modelId="{4794CB4C-59FE-42D1-B700-DCEC257DF437}" type="pres">
      <dgm:prSet presAssocID="{01C394CD-DB11-4E7A-8FB2-4E6E0E2BC7BD}" presName="LevelOneTextNode" presStyleLbl="node0" presStyleIdx="0" presStyleCnt="1" custScaleX="175809" custScaleY="14595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8B25165-0507-4281-BD96-50BA0BC75044}" type="pres">
      <dgm:prSet presAssocID="{01C394CD-DB11-4E7A-8FB2-4E6E0E2BC7BD}" presName="level2hierChild" presStyleCnt="0"/>
      <dgm:spPr/>
    </dgm:pt>
    <dgm:pt modelId="{DAD2808F-0CDF-4271-8E22-1F0AC91252E0}" type="pres">
      <dgm:prSet presAssocID="{2799E7B9-4557-4CC7-B405-B5DDE70DF42F}" presName="conn2-1" presStyleLbl="parChTrans1D2" presStyleIdx="0" presStyleCnt="3"/>
      <dgm:spPr/>
      <dgm:t>
        <a:bodyPr/>
        <a:lstStyle/>
        <a:p>
          <a:endParaRPr lang="en-US"/>
        </a:p>
      </dgm:t>
    </dgm:pt>
    <dgm:pt modelId="{E245A761-21AB-4CD9-9F0A-2453FD5B95D4}" type="pres">
      <dgm:prSet presAssocID="{2799E7B9-4557-4CC7-B405-B5DDE70DF42F}" presName="connTx" presStyleLbl="parChTrans1D2" presStyleIdx="0" presStyleCnt="3"/>
      <dgm:spPr/>
      <dgm:t>
        <a:bodyPr/>
        <a:lstStyle/>
        <a:p>
          <a:endParaRPr lang="en-US"/>
        </a:p>
      </dgm:t>
    </dgm:pt>
    <dgm:pt modelId="{96B44EDC-8EFE-43AE-8F82-9F0ADF82219B}" type="pres">
      <dgm:prSet presAssocID="{700C24D8-A691-418E-B883-8562538F3FA3}" presName="root2" presStyleCnt="0"/>
      <dgm:spPr/>
    </dgm:pt>
    <dgm:pt modelId="{3723F6EB-BF37-410A-BA3A-8E6E416C5BB8}" type="pres">
      <dgm:prSet presAssocID="{700C24D8-A691-418E-B883-8562538F3FA3}" presName="LevelTwoTextNode" presStyleLbl="node2" presStyleIdx="0" presStyleCnt="3" custScaleX="11548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68FB3F6-3585-4991-A092-EF15D67A8E40}" type="pres">
      <dgm:prSet presAssocID="{700C24D8-A691-418E-B883-8562538F3FA3}" presName="level3hierChild" presStyleCnt="0"/>
      <dgm:spPr/>
    </dgm:pt>
    <dgm:pt modelId="{D5F539E1-B6C9-43AD-8DE5-8C612082AE9F}" type="pres">
      <dgm:prSet presAssocID="{F585F232-A4EB-49A6-987B-1C7FC4F6ADE0}" presName="conn2-1" presStyleLbl="parChTrans1D2" presStyleIdx="1" presStyleCnt="3"/>
      <dgm:spPr/>
      <dgm:t>
        <a:bodyPr/>
        <a:lstStyle/>
        <a:p>
          <a:endParaRPr lang="en-US"/>
        </a:p>
      </dgm:t>
    </dgm:pt>
    <dgm:pt modelId="{69ECDC47-6521-40EE-97BC-3FF60B64A01B}" type="pres">
      <dgm:prSet presAssocID="{F585F232-A4EB-49A6-987B-1C7FC4F6ADE0}" presName="connTx" presStyleLbl="parChTrans1D2" presStyleIdx="1" presStyleCnt="3"/>
      <dgm:spPr/>
      <dgm:t>
        <a:bodyPr/>
        <a:lstStyle/>
        <a:p>
          <a:endParaRPr lang="en-US"/>
        </a:p>
      </dgm:t>
    </dgm:pt>
    <dgm:pt modelId="{F9C6FFB5-19F8-4F0C-B58A-3578D74B3706}" type="pres">
      <dgm:prSet presAssocID="{2A90D336-5045-4DB2-B7DC-77EE6EE1D7DA}" presName="root2" presStyleCnt="0"/>
      <dgm:spPr/>
    </dgm:pt>
    <dgm:pt modelId="{24A739F6-AA5E-460D-B006-C7C848DD51AB}" type="pres">
      <dgm:prSet presAssocID="{2A90D336-5045-4DB2-B7DC-77EE6EE1D7DA}" presName="LevelTwoTextNode" presStyleLbl="node2" presStyleIdx="1" presStyleCnt="3" custScaleX="11355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E5BD002-1B6C-43EA-8EF2-2BD48934C64A}" type="pres">
      <dgm:prSet presAssocID="{2A90D336-5045-4DB2-B7DC-77EE6EE1D7DA}" presName="level3hierChild" presStyleCnt="0"/>
      <dgm:spPr/>
    </dgm:pt>
    <dgm:pt modelId="{6EA40A2D-DDA4-428F-AF81-A5B6B449EE7B}" type="pres">
      <dgm:prSet presAssocID="{760A700C-B131-41ED-B669-AABBF438BB75}" presName="conn2-1" presStyleLbl="parChTrans1D2" presStyleIdx="2" presStyleCnt="3"/>
      <dgm:spPr/>
      <dgm:t>
        <a:bodyPr/>
        <a:lstStyle/>
        <a:p>
          <a:endParaRPr lang="en-US"/>
        </a:p>
      </dgm:t>
    </dgm:pt>
    <dgm:pt modelId="{1B8433DB-5F1A-42B9-802A-43E28A87994F}" type="pres">
      <dgm:prSet presAssocID="{760A700C-B131-41ED-B669-AABBF438BB75}" presName="connTx" presStyleLbl="parChTrans1D2" presStyleIdx="2" presStyleCnt="3"/>
      <dgm:spPr/>
      <dgm:t>
        <a:bodyPr/>
        <a:lstStyle/>
        <a:p>
          <a:endParaRPr lang="en-US"/>
        </a:p>
      </dgm:t>
    </dgm:pt>
    <dgm:pt modelId="{C29FDEF6-B8D4-4CF0-8CC0-F3989B86D8D5}" type="pres">
      <dgm:prSet presAssocID="{94C69D63-173B-46B6-BF70-2080E2EAEB29}" presName="root2" presStyleCnt="0"/>
      <dgm:spPr/>
    </dgm:pt>
    <dgm:pt modelId="{9283F2C0-FCA9-41F8-8AAB-4BE846DD501E}" type="pres">
      <dgm:prSet presAssocID="{94C69D63-173B-46B6-BF70-2080E2EAEB29}" presName="LevelTwoTextNode" presStyleLbl="node2" presStyleIdx="2" presStyleCnt="3" custScaleX="11548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1CCD28B-61CD-4088-8137-7D76C60572DA}" type="pres">
      <dgm:prSet presAssocID="{94C69D63-173B-46B6-BF70-2080E2EAEB29}" presName="level3hierChild" presStyleCnt="0"/>
      <dgm:spPr/>
    </dgm:pt>
  </dgm:ptLst>
  <dgm:cxnLst>
    <dgm:cxn modelId="{442AEC4C-D4F4-4BFD-BFBB-4763ED44AFE7}" srcId="{01C394CD-DB11-4E7A-8FB2-4E6E0E2BC7BD}" destId="{700C24D8-A691-418E-B883-8562538F3FA3}" srcOrd="0" destOrd="0" parTransId="{2799E7B9-4557-4CC7-B405-B5DDE70DF42F}" sibTransId="{56339AED-29F6-4721-97F6-5E0B322292B7}"/>
    <dgm:cxn modelId="{008FF815-990E-4CF2-BB02-B9BFE73660EB}" type="presOf" srcId="{01C394CD-DB11-4E7A-8FB2-4E6E0E2BC7BD}" destId="{4794CB4C-59FE-42D1-B700-DCEC257DF437}" srcOrd="0" destOrd="0" presId="urn:microsoft.com/office/officeart/2005/8/layout/hierarchy2#1"/>
    <dgm:cxn modelId="{2AB8AAFC-7E66-4163-B347-331C9A8A5B09}" srcId="{01C394CD-DB11-4E7A-8FB2-4E6E0E2BC7BD}" destId="{2A90D336-5045-4DB2-B7DC-77EE6EE1D7DA}" srcOrd="1" destOrd="0" parTransId="{F585F232-A4EB-49A6-987B-1C7FC4F6ADE0}" sibTransId="{7239CBB5-08BB-4D7A-856A-7D2AE5A93211}"/>
    <dgm:cxn modelId="{E2241907-536A-4F8A-9248-C0EFB277DB6A}" type="presOf" srcId="{2A90D336-5045-4DB2-B7DC-77EE6EE1D7DA}" destId="{24A739F6-AA5E-460D-B006-C7C848DD51AB}" srcOrd="0" destOrd="0" presId="urn:microsoft.com/office/officeart/2005/8/layout/hierarchy2#1"/>
    <dgm:cxn modelId="{66A48790-D568-4B3B-A130-F402D0D53852}" type="presOf" srcId="{2799E7B9-4557-4CC7-B405-B5DDE70DF42F}" destId="{E245A761-21AB-4CD9-9F0A-2453FD5B95D4}" srcOrd="1" destOrd="0" presId="urn:microsoft.com/office/officeart/2005/8/layout/hierarchy2#1"/>
    <dgm:cxn modelId="{A5579CB6-504D-43F9-AEB9-C147FF9AC71B}" srcId="{01C394CD-DB11-4E7A-8FB2-4E6E0E2BC7BD}" destId="{94C69D63-173B-46B6-BF70-2080E2EAEB29}" srcOrd="2" destOrd="0" parTransId="{760A700C-B131-41ED-B669-AABBF438BB75}" sibTransId="{996DA7D2-E6C8-45C6-A95A-3A2604FE9500}"/>
    <dgm:cxn modelId="{BBD08A0A-63E5-405B-9E5D-E8D69B6B73A9}" type="presOf" srcId="{F585F232-A4EB-49A6-987B-1C7FC4F6ADE0}" destId="{D5F539E1-B6C9-43AD-8DE5-8C612082AE9F}" srcOrd="0" destOrd="0" presId="urn:microsoft.com/office/officeart/2005/8/layout/hierarchy2#1"/>
    <dgm:cxn modelId="{3E6CC9BA-1418-4344-8E50-D1C99C6470CB}" type="presOf" srcId="{94C69D63-173B-46B6-BF70-2080E2EAEB29}" destId="{9283F2C0-FCA9-41F8-8AAB-4BE846DD501E}" srcOrd="0" destOrd="0" presId="urn:microsoft.com/office/officeart/2005/8/layout/hierarchy2#1"/>
    <dgm:cxn modelId="{1226BEB4-FFCF-4813-B4A4-1C651464BE60}" srcId="{B7E15E74-855C-41BA-824D-42C9243AB013}" destId="{01C394CD-DB11-4E7A-8FB2-4E6E0E2BC7BD}" srcOrd="0" destOrd="0" parTransId="{DDB08A58-F710-4154-BFA8-849438DECBD5}" sibTransId="{FB4EF2F8-2785-4AA6-8F50-789103321598}"/>
    <dgm:cxn modelId="{41E149DF-285B-4FA0-B3C8-8C86D727158B}" type="presOf" srcId="{760A700C-B131-41ED-B669-AABBF438BB75}" destId="{1B8433DB-5F1A-42B9-802A-43E28A87994F}" srcOrd="1" destOrd="0" presId="urn:microsoft.com/office/officeart/2005/8/layout/hierarchy2#1"/>
    <dgm:cxn modelId="{F33DF8F9-3998-4E51-A44B-457DB4673712}" type="presOf" srcId="{2799E7B9-4557-4CC7-B405-B5DDE70DF42F}" destId="{DAD2808F-0CDF-4271-8E22-1F0AC91252E0}" srcOrd="0" destOrd="0" presId="urn:microsoft.com/office/officeart/2005/8/layout/hierarchy2#1"/>
    <dgm:cxn modelId="{F51ECB85-A875-402E-A305-8F3A8C268C3D}" type="presOf" srcId="{760A700C-B131-41ED-B669-AABBF438BB75}" destId="{6EA40A2D-DDA4-428F-AF81-A5B6B449EE7B}" srcOrd="0" destOrd="0" presId="urn:microsoft.com/office/officeart/2005/8/layout/hierarchy2#1"/>
    <dgm:cxn modelId="{CF39B20F-2991-4345-9593-D5DDF25F53DD}" type="presOf" srcId="{F585F232-A4EB-49A6-987B-1C7FC4F6ADE0}" destId="{69ECDC47-6521-40EE-97BC-3FF60B64A01B}" srcOrd="1" destOrd="0" presId="urn:microsoft.com/office/officeart/2005/8/layout/hierarchy2#1"/>
    <dgm:cxn modelId="{D213B94E-BA6A-4E3A-9A01-A981137C514D}" type="presOf" srcId="{B7E15E74-855C-41BA-824D-42C9243AB013}" destId="{0A53F701-61D5-42FC-B25E-3FA4ABB0181B}" srcOrd="0" destOrd="0" presId="urn:microsoft.com/office/officeart/2005/8/layout/hierarchy2#1"/>
    <dgm:cxn modelId="{5FF031C5-436E-45DF-AA73-6CAF10420A5D}" type="presOf" srcId="{700C24D8-A691-418E-B883-8562538F3FA3}" destId="{3723F6EB-BF37-410A-BA3A-8E6E416C5BB8}" srcOrd="0" destOrd="0" presId="urn:microsoft.com/office/officeart/2005/8/layout/hierarchy2#1"/>
    <dgm:cxn modelId="{AA30C904-7C60-4B01-8A75-91169548F764}" type="presParOf" srcId="{0A53F701-61D5-42FC-B25E-3FA4ABB0181B}" destId="{C002D8C9-A27E-442B-B4E0-A364CAF5D66A}" srcOrd="0" destOrd="0" presId="urn:microsoft.com/office/officeart/2005/8/layout/hierarchy2#1"/>
    <dgm:cxn modelId="{60FBF56E-C926-485A-98FE-547507C1C418}" type="presParOf" srcId="{C002D8C9-A27E-442B-B4E0-A364CAF5D66A}" destId="{4794CB4C-59FE-42D1-B700-DCEC257DF437}" srcOrd="0" destOrd="0" presId="urn:microsoft.com/office/officeart/2005/8/layout/hierarchy2#1"/>
    <dgm:cxn modelId="{0EB06F3A-9670-4103-B425-D8EF75F8CFC2}" type="presParOf" srcId="{C002D8C9-A27E-442B-B4E0-A364CAF5D66A}" destId="{98B25165-0507-4281-BD96-50BA0BC75044}" srcOrd="1" destOrd="0" presId="urn:microsoft.com/office/officeart/2005/8/layout/hierarchy2#1"/>
    <dgm:cxn modelId="{07484711-E6AD-4B0C-9278-0E48E86F9164}" type="presParOf" srcId="{98B25165-0507-4281-BD96-50BA0BC75044}" destId="{DAD2808F-0CDF-4271-8E22-1F0AC91252E0}" srcOrd="0" destOrd="0" presId="urn:microsoft.com/office/officeart/2005/8/layout/hierarchy2#1"/>
    <dgm:cxn modelId="{6211E7B7-69E5-4CDD-9F5B-8BF4ED9B8F27}" type="presParOf" srcId="{DAD2808F-0CDF-4271-8E22-1F0AC91252E0}" destId="{E245A761-21AB-4CD9-9F0A-2453FD5B95D4}" srcOrd="0" destOrd="0" presId="urn:microsoft.com/office/officeart/2005/8/layout/hierarchy2#1"/>
    <dgm:cxn modelId="{1D778B2D-AEAA-4841-A965-7B98DE12D6DE}" type="presParOf" srcId="{98B25165-0507-4281-BD96-50BA0BC75044}" destId="{96B44EDC-8EFE-43AE-8F82-9F0ADF82219B}" srcOrd="1" destOrd="0" presId="urn:microsoft.com/office/officeart/2005/8/layout/hierarchy2#1"/>
    <dgm:cxn modelId="{10990E9F-E235-4C6A-90CE-B4646034587B}" type="presParOf" srcId="{96B44EDC-8EFE-43AE-8F82-9F0ADF82219B}" destId="{3723F6EB-BF37-410A-BA3A-8E6E416C5BB8}" srcOrd="0" destOrd="0" presId="urn:microsoft.com/office/officeart/2005/8/layout/hierarchy2#1"/>
    <dgm:cxn modelId="{35ABF7D6-580C-421A-AD0D-96C7DAC0C453}" type="presParOf" srcId="{96B44EDC-8EFE-43AE-8F82-9F0ADF82219B}" destId="{D68FB3F6-3585-4991-A092-EF15D67A8E40}" srcOrd="1" destOrd="0" presId="urn:microsoft.com/office/officeart/2005/8/layout/hierarchy2#1"/>
    <dgm:cxn modelId="{89F9DCBF-71C0-4AE7-804D-4DB254FAEB8E}" type="presParOf" srcId="{98B25165-0507-4281-BD96-50BA0BC75044}" destId="{D5F539E1-B6C9-43AD-8DE5-8C612082AE9F}" srcOrd="2" destOrd="0" presId="urn:microsoft.com/office/officeart/2005/8/layout/hierarchy2#1"/>
    <dgm:cxn modelId="{F0685917-5115-4102-BA4A-FCB728135167}" type="presParOf" srcId="{D5F539E1-B6C9-43AD-8DE5-8C612082AE9F}" destId="{69ECDC47-6521-40EE-97BC-3FF60B64A01B}" srcOrd="0" destOrd="0" presId="urn:microsoft.com/office/officeart/2005/8/layout/hierarchy2#1"/>
    <dgm:cxn modelId="{5726A33B-A521-4A4A-B105-8846F9E90FFE}" type="presParOf" srcId="{98B25165-0507-4281-BD96-50BA0BC75044}" destId="{F9C6FFB5-19F8-4F0C-B58A-3578D74B3706}" srcOrd="3" destOrd="0" presId="urn:microsoft.com/office/officeart/2005/8/layout/hierarchy2#1"/>
    <dgm:cxn modelId="{1B1AEED6-D904-426C-B17D-E6CDCC1CFE33}" type="presParOf" srcId="{F9C6FFB5-19F8-4F0C-B58A-3578D74B3706}" destId="{24A739F6-AA5E-460D-B006-C7C848DD51AB}" srcOrd="0" destOrd="0" presId="urn:microsoft.com/office/officeart/2005/8/layout/hierarchy2#1"/>
    <dgm:cxn modelId="{4E319011-CBD9-46A7-BA76-B000EFAC6CAB}" type="presParOf" srcId="{F9C6FFB5-19F8-4F0C-B58A-3578D74B3706}" destId="{AE5BD002-1B6C-43EA-8EF2-2BD48934C64A}" srcOrd="1" destOrd="0" presId="urn:microsoft.com/office/officeart/2005/8/layout/hierarchy2#1"/>
    <dgm:cxn modelId="{D6680EC4-45C5-4622-8929-3910C7E9B570}" type="presParOf" srcId="{98B25165-0507-4281-BD96-50BA0BC75044}" destId="{6EA40A2D-DDA4-428F-AF81-A5B6B449EE7B}" srcOrd="4" destOrd="0" presId="urn:microsoft.com/office/officeart/2005/8/layout/hierarchy2#1"/>
    <dgm:cxn modelId="{AF4F887B-F0FB-4013-B24D-D99F4EDF6D8D}" type="presParOf" srcId="{6EA40A2D-DDA4-428F-AF81-A5B6B449EE7B}" destId="{1B8433DB-5F1A-42B9-802A-43E28A87994F}" srcOrd="0" destOrd="0" presId="urn:microsoft.com/office/officeart/2005/8/layout/hierarchy2#1"/>
    <dgm:cxn modelId="{B661E321-504E-4510-BBBB-12C8317FB3EE}" type="presParOf" srcId="{98B25165-0507-4281-BD96-50BA0BC75044}" destId="{C29FDEF6-B8D4-4CF0-8CC0-F3989B86D8D5}" srcOrd="5" destOrd="0" presId="urn:microsoft.com/office/officeart/2005/8/layout/hierarchy2#1"/>
    <dgm:cxn modelId="{4C17E7E8-0C0A-49C2-90CB-8BFEF7959D51}" type="presParOf" srcId="{C29FDEF6-B8D4-4CF0-8CC0-F3989B86D8D5}" destId="{9283F2C0-FCA9-41F8-8AAB-4BE846DD501E}" srcOrd="0" destOrd="0" presId="urn:microsoft.com/office/officeart/2005/8/layout/hierarchy2#1"/>
    <dgm:cxn modelId="{4C55F93F-061D-4DAF-9226-EE9E6B647868}" type="presParOf" srcId="{C29FDEF6-B8D4-4CF0-8CC0-F3989B86D8D5}" destId="{B1CCD28B-61CD-4088-8137-7D76C60572DA}" srcOrd="1" destOrd="0" presId="urn:microsoft.com/office/officeart/2005/8/layout/hierarchy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94CB4C-59FE-42D1-B700-DCEC257DF437}">
      <dsp:nvSpPr>
        <dsp:cNvPr id="0" name=""/>
        <dsp:cNvSpPr/>
      </dsp:nvSpPr>
      <dsp:spPr>
        <a:xfrm>
          <a:off x="142858" y="1135043"/>
          <a:ext cx="4321775" cy="179391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1" kern="1200" dirty="0" err="1"/>
            <a:t>Lá</a:t>
          </a:r>
          <a:r>
            <a:rPr lang="en-US" sz="4400" b="1" kern="1200" dirty="0"/>
            <a:t> </a:t>
          </a:r>
          <a:r>
            <a:rPr lang="en-US" sz="4400" b="1" kern="1200" dirty="0" err="1"/>
            <a:t>cây</a:t>
          </a:r>
          <a:r>
            <a:rPr lang="en-US" sz="4400" b="1" kern="1200" dirty="0"/>
            <a:t> </a:t>
          </a:r>
          <a:r>
            <a:rPr lang="en-US" sz="4400" b="1" kern="1200" err="1"/>
            <a:t>có</a:t>
          </a:r>
          <a:r>
            <a:rPr lang="en-US" sz="4400" b="1" kern="1200"/>
            <a:t> ba </a:t>
          </a:r>
          <a:endParaRPr lang="en-US" sz="4400" b="1" kern="1200" dirty="0"/>
        </a:p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1" kern="1200" dirty="0" err="1"/>
            <a:t>chức</a:t>
          </a:r>
          <a:r>
            <a:rPr lang="en-US" sz="4400" b="1" kern="1200" dirty="0"/>
            <a:t> </a:t>
          </a:r>
          <a:r>
            <a:rPr lang="en-US" sz="4400" b="1" kern="1200" dirty="0" err="1"/>
            <a:t>năng</a:t>
          </a:r>
          <a:endParaRPr lang="vi-VN" sz="4400" b="1" kern="1200" dirty="0"/>
        </a:p>
      </dsp:txBody>
      <dsp:txXfrm>
        <a:off x="195400" y="1187585"/>
        <a:ext cx="4216691" cy="1688828"/>
      </dsp:txXfrm>
    </dsp:sp>
    <dsp:sp modelId="{DAD2808F-0CDF-4271-8E22-1F0AC91252E0}">
      <dsp:nvSpPr>
        <dsp:cNvPr id="0" name=""/>
        <dsp:cNvSpPr/>
      </dsp:nvSpPr>
      <dsp:spPr>
        <a:xfrm rot="18289469">
          <a:off x="4095352" y="1298041"/>
          <a:ext cx="1721852" cy="54438"/>
        </a:xfrm>
        <a:custGeom>
          <a:avLst/>
          <a:gdLst/>
          <a:ahLst/>
          <a:cxnLst/>
          <a:rect l="0" t="0" r="0" b="0"/>
          <a:pathLst>
            <a:path>
              <a:moveTo>
                <a:pt x="0" y="27219"/>
              </a:moveTo>
              <a:lnTo>
                <a:pt x="1721852" y="27219"/>
              </a:lnTo>
            </a:path>
          </a:pathLst>
        </a:custGeom>
        <a:noFill/>
        <a:ln w="38100" cap="flat" cmpd="sng" algn="ctr">
          <a:solidFill>
            <a:schemeClr val="accent4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3">
          <a:schemeClr val="accent4"/>
        </a:lnRef>
        <a:fillRef idx="0">
          <a:schemeClr val="accent4"/>
        </a:fillRef>
        <a:effectRef idx="2">
          <a:schemeClr val="accent4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vi-VN" sz="3600" kern="1200"/>
        </a:p>
      </dsp:txBody>
      <dsp:txXfrm>
        <a:off x="4913232" y="1282214"/>
        <a:ext cx="86092" cy="86092"/>
      </dsp:txXfrm>
    </dsp:sp>
    <dsp:sp modelId="{3723F6EB-BF37-410A-BA3A-8E6E416C5BB8}">
      <dsp:nvSpPr>
        <dsp:cNvPr id="0" name=""/>
        <dsp:cNvSpPr/>
      </dsp:nvSpPr>
      <dsp:spPr>
        <a:xfrm>
          <a:off x="5447923" y="3966"/>
          <a:ext cx="2838902" cy="122911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35" tIns="26035" rIns="26035" bIns="26035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kern="1200" dirty="0" err="1"/>
            <a:t>Quang</a:t>
          </a:r>
          <a:r>
            <a:rPr lang="en-US" sz="4100" kern="1200" dirty="0"/>
            <a:t> </a:t>
          </a:r>
          <a:r>
            <a:rPr lang="en-US" sz="4100" kern="1200" dirty="0" err="1"/>
            <a:t>hợp</a:t>
          </a:r>
          <a:endParaRPr lang="vi-VN" sz="4100" kern="1200" dirty="0"/>
        </a:p>
      </dsp:txBody>
      <dsp:txXfrm>
        <a:off x="5483922" y="39965"/>
        <a:ext cx="2766904" cy="1157113"/>
      </dsp:txXfrm>
    </dsp:sp>
    <dsp:sp modelId="{D5F539E1-B6C9-43AD-8DE5-8C612082AE9F}">
      <dsp:nvSpPr>
        <dsp:cNvPr id="0" name=""/>
        <dsp:cNvSpPr/>
      </dsp:nvSpPr>
      <dsp:spPr>
        <a:xfrm>
          <a:off x="4464634" y="2004780"/>
          <a:ext cx="983288" cy="54438"/>
        </a:xfrm>
        <a:custGeom>
          <a:avLst/>
          <a:gdLst/>
          <a:ahLst/>
          <a:cxnLst/>
          <a:rect l="0" t="0" r="0" b="0"/>
          <a:pathLst>
            <a:path>
              <a:moveTo>
                <a:pt x="0" y="27219"/>
              </a:moveTo>
              <a:lnTo>
                <a:pt x="983288" y="27219"/>
              </a:lnTo>
            </a:path>
          </a:pathLst>
        </a:custGeom>
        <a:noFill/>
        <a:ln w="38100" cap="flat" cmpd="sng" algn="ctr">
          <a:solidFill>
            <a:schemeClr val="accent4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3">
          <a:schemeClr val="accent4"/>
        </a:lnRef>
        <a:fillRef idx="0">
          <a:schemeClr val="accent4"/>
        </a:fillRef>
        <a:effectRef idx="2">
          <a:schemeClr val="accent4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vi-VN" sz="500" kern="1200"/>
        </a:p>
      </dsp:txBody>
      <dsp:txXfrm>
        <a:off x="4931696" y="2007417"/>
        <a:ext cx="49164" cy="49164"/>
      </dsp:txXfrm>
    </dsp:sp>
    <dsp:sp modelId="{24A739F6-AA5E-460D-B006-C7C848DD51AB}">
      <dsp:nvSpPr>
        <dsp:cNvPr id="0" name=""/>
        <dsp:cNvSpPr/>
      </dsp:nvSpPr>
      <dsp:spPr>
        <a:xfrm>
          <a:off x="5447923" y="1417444"/>
          <a:ext cx="2791360" cy="122911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35" tIns="26035" rIns="26035" bIns="26035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kern="1200" dirty="0" err="1"/>
            <a:t>Hô</a:t>
          </a:r>
          <a:r>
            <a:rPr lang="en-US" sz="4100" kern="1200" dirty="0"/>
            <a:t> </a:t>
          </a:r>
          <a:r>
            <a:rPr lang="en-US" sz="4100" kern="1200" dirty="0" err="1"/>
            <a:t>hấp</a:t>
          </a:r>
          <a:endParaRPr lang="vi-VN" sz="4100" kern="1200" dirty="0"/>
        </a:p>
      </dsp:txBody>
      <dsp:txXfrm>
        <a:off x="5483922" y="1453443"/>
        <a:ext cx="2719362" cy="1157113"/>
      </dsp:txXfrm>
    </dsp:sp>
    <dsp:sp modelId="{6EA40A2D-DDA4-428F-AF81-A5B6B449EE7B}">
      <dsp:nvSpPr>
        <dsp:cNvPr id="0" name=""/>
        <dsp:cNvSpPr/>
      </dsp:nvSpPr>
      <dsp:spPr>
        <a:xfrm rot="3310531">
          <a:off x="4095352" y="2711519"/>
          <a:ext cx="1721852" cy="54438"/>
        </a:xfrm>
        <a:custGeom>
          <a:avLst/>
          <a:gdLst/>
          <a:ahLst/>
          <a:cxnLst/>
          <a:rect l="0" t="0" r="0" b="0"/>
          <a:pathLst>
            <a:path>
              <a:moveTo>
                <a:pt x="0" y="27219"/>
              </a:moveTo>
              <a:lnTo>
                <a:pt x="1721852" y="27219"/>
              </a:lnTo>
            </a:path>
          </a:pathLst>
        </a:custGeom>
        <a:noFill/>
        <a:ln w="38100" cap="flat" cmpd="sng" algn="ctr">
          <a:solidFill>
            <a:schemeClr val="accent4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3">
          <a:schemeClr val="accent4"/>
        </a:lnRef>
        <a:fillRef idx="0">
          <a:schemeClr val="accent4"/>
        </a:fillRef>
        <a:effectRef idx="2">
          <a:schemeClr val="accent4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vi-VN" sz="600" kern="1200"/>
        </a:p>
      </dsp:txBody>
      <dsp:txXfrm>
        <a:off x="4913232" y="2695692"/>
        <a:ext cx="86092" cy="86092"/>
      </dsp:txXfrm>
    </dsp:sp>
    <dsp:sp modelId="{9283F2C0-FCA9-41F8-8AAB-4BE846DD501E}">
      <dsp:nvSpPr>
        <dsp:cNvPr id="0" name=""/>
        <dsp:cNvSpPr/>
      </dsp:nvSpPr>
      <dsp:spPr>
        <a:xfrm>
          <a:off x="5447923" y="2830922"/>
          <a:ext cx="2838902" cy="122911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35" tIns="26035" rIns="26035" bIns="26035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kern="1200" dirty="0" err="1"/>
            <a:t>Thoát</a:t>
          </a:r>
          <a:r>
            <a:rPr lang="en-US" sz="4100" kern="1200" dirty="0"/>
            <a:t> </a:t>
          </a:r>
          <a:r>
            <a:rPr lang="en-US" sz="4100" kern="1200" dirty="0" err="1"/>
            <a:t>hơi</a:t>
          </a:r>
          <a:r>
            <a:rPr lang="en-US" sz="4100" kern="1200" dirty="0"/>
            <a:t> </a:t>
          </a:r>
          <a:r>
            <a:rPr lang="en-US" sz="4100" kern="1200" dirty="0" err="1"/>
            <a:t>nước</a:t>
          </a:r>
          <a:endParaRPr lang="vi-VN" sz="4100" kern="1200" dirty="0"/>
        </a:p>
      </dsp:txBody>
      <dsp:txXfrm>
        <a:off x="5483922" y="2866921"/>
        <a:ext cx="2766904" cy="11571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#1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endSty" val="noArr"/>
                        <dgm:param type="begPts" val="midR"/>
                        <dgm:param type="endPts" val="midL"/>
                      </dgm:alg>
                    </dgm:if>
                    <dgm:else name="Name14">
                      <dgm:alg type="conn">
                        <dgm:param type="dim" val="1D"/>
                        <dgm:param type="endSty" val="noArr"/>
                        <dgm:param type="begPts" val="midL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 sz="1200" i="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0" hangingPunct="0">
              <a:defRPr sz="1200" i="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0625CD5-382E-4F9F-B788-4B1C97C4B1F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324" name="Rectangle 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890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Fifth level</a:t>
            </a:r>
          </a:p>
        </p:txBody>
      </p:sp>
      <p:sp>
        <p:nvSpPr>
          <p:cNvPr id="890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0" hangingPunct="0">
              <a:defRPr sz="1200" i="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90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 algn="r">
              <a:buNone/>
            </a:pPr>
            <a:fld id="{9A0DB2DC-4C9A-4742-B13C-FB6460FD3503}" type="slidenum">
              <a:rPr lang="en-US" sz="1200" i="0" dirty="0">
                <a:latin typeface="Arial" panose="020B0604020202020204" pitchFamily="34" charset="0"/>
              </a:rPr>
              <a:t>‹#›</a:t>
            </a:fld>
            <a:endParaRPr lang="en-US" sz="1200" i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99893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2051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 i="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 i="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 i="0">
                <a:latin typeface="Arial" panose="020B060402020202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F:\TuNhienXaHoi\Hungarian%20sonata%20-%20Richard%20Clayderman.mp3" TargetMode="External"/><Relationship Id="rId1" Type="http://schemas.microsoft.com/office/2007/relationships/media" Target="file:///F:\TuNhienXaHoi\Hungarian%20sonata%20-%20Richard%20Clayderman.mp3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6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hyperlink" Target="http://images.google.com.vn/imgres?imgurl=http://old.netmode.com.vn/dataimages/200511/original/images827952_lohoi1.jpg&amp;imgrefurl=http://old.netmode.com.vn/myvien/2005/11/514928/&amp;usg=__w25Y4PZ50KqfyB29QL4_apBljJg=&amp;h=410&amp;w=300&amp;sz=14&amp;hl=vi&amp;start=27&amp;um=1&amp;tbnid=bVznWD11ZQvTeM:&amp;tbnh=125&amp;tbnw=91&amp;prev=/images?q=L%C3%81+C%C3%82Y&amp;start=20&amp;ndsp=20&amp;um=1&amp;hl=vi&amp;lr=lang_vi&amp;sa=N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8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GIF"/><Relationship Id="rId5" Type="http://schemas.openxmlformats.org/officeDocument/2006/relationships/image" Target="../media/image86.jpeg"/><Relationship Id="rId4" Type="http://schemas.openxmlformats.org/officeDocument/2006/relationships/audio" Target="../media/audio5.wav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audio" Target="../media/audio1.wav"/><Relationship Id="rId7" Type="http://schemas.openxmlformats.org/officeDocument/2006/relationships/image" Target="../media/image10.GI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1.bin"/><Relationship Id="rId4" Type="http://schemas.openxmlformats.org/officeDocument/2006/relationships/audio" Target="../media/audio2.wav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GIF"/><Relationship Id="rId5" Type="http://schemas.openxmlformats.org/officeDocument/2006/relationships/image" Target="../media/image92.GIF"/><Relationship Id="rId4" Type="http://schemas.openxmlformats.org/officeDocument/2006/relationships/image" Target="../media/image9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99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97.GIF"/><Relationship Id="rId4" Type="http://schemas.openxmlformats.org/officeDocument/2006/relationships/image" Target="../media/image96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7" Type="http://schemas.openxmlformats.org/officeDocument/2006/relationships/image" Target="../media/image109.GIF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GIF"/><Relationship Id="rId5" Type="http://schemas.openxmlformats.org/officeDocument/2006/relationships/image" Target="../media/image107.GIF"/><Relationship Id="rId4" Type="http://schemas.openxmlformats.org/officeDocument/2006/relationships/image" Target="../media/image10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WordArt 3" descr="thin bar2"/>
          <p:cNvSpPr>
            <a:spLocks noTextEdit="1"/>
          </p:cNvSpPr>
          <p:nvPr/>
        </p:nvSpPr>
        <p:spPr>
          <a:xfrm>
            <a:off x="0" y="1989138"/>
            <a:ext cx="9144000" cy="22050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3454"/>
              </a:avLst>
            </a:prstTxWarp>
            <a:normAutofit fontScale="85000" lnSpcReduction="20000"/>
          </a:bodyPr>
          <a:lstStyle/>
          <a:p>
            <a:pPr algn="ctr" eaLnBrk="0" hangingPunct="0"/>
            <a:r>
              <a:rPr lang="en-US" sz="9600" b="1" i="1" dirty="0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blipFill rotWithShape="1">
                  <a:blip r:embed="rId5"/>
                  <a:stretch>
                    <a:fillRect/>
                  </a:stretch>
                </a:blipFill>
                <a:effectLst>
                  <a:outerShdw dist="107763" dir="2699999" algn="ctr" rotWithShape="0">
                    <a:srgbClr val="868686">
                      <a:alpha val="50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TỰ NHIÊN VÀ XÃ HỘI</a:t>
            </a:r>
          </a:p>
          <a:p>
            <a:pPr algn="ctr" eaLnBrk="0" hangingPunct="0"/>
            <a:r>
              <a:rPr lang="en-US" sz="9600" b="1" dirty="0" err="1" smtClean="0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effectLst>
                  <a:outerShdw dist="107763" dir="2699999" algn="ctr" rotWithShape="0">
                    <a:srgbClr val="868686">
                      <a:alpha val="50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LỚP</a:t>
            </a:r>
            <a:r>
              <a:rPr lang="en-US" sz="9600" b="1" dirty="0" smtClean="0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effectLst>
                  <a:outerShdw dist="107763" dir="2699999" algn="ctr" rotWithShape="0">
                    <a:srgbClr val="868686">
                      <a:alpha val="50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 3</a:t>
            </a:r>
            <a:endParaRPr lang="en-US" sz="9600" b="1" dirty="0"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  <a:effectLst>
                <a:outerShdw dist="107763" dir="2699999" algn="ctr" rotWithShape="0">
                  <a:srgbClr val="868686">
                    <a:alpha val="50000"/>
                  </a:srgbClr>
                </a:outerShdw>
              </a:effectLst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4104" name="Hungarian sonata - Richard Clayderman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97875" y="6399213"/>
            <a:ext cx="304800" cy="304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402" fill="hold"/>
                                        <p:tgtEl>
                                          <p:spTgt spid="41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0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/>
          <p:nvPr/>
        </p:nvSpPr>
        <p:spPr>
          <a:xfrm>
            <a:off x="971550" y="1628775"/>
            <a:ext cx="19050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vi-VN" altLang="x-none" i="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63491" name="Picture 3" descr="1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988" y="1341438"/>
            <a:ext cx="936625" cy="11509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293" name="Rectangle 5"/>
          <p:cNvSpPr>
            <a:spLocks noGrp="1"/>
          </p:cNvSpPr>
          <p:nvPr>
            <p:ph idx="1"/>
          </p:nvPr>
        </p:nvSpPr>
        <p:spPr>
          <a:xfrm>
            <a:off x="179388" y="2781300"/>
            <a:ext cx="8964612" cy="3816350"/>
          </a:xfrm>
          <a:ln/>
        </p:spPr>
        <p:txBody>
          <a:bodyPr vert="horz" wrap="square" lIns="91440" tIns="45720" rIns="91440" bIns="45720" anchor="t" anchorCtr="0"/>
          <a:lstStyle/>
          <a:p>
            <a:pPr marL="609600" indent="-609600">
              <a:lnSpc>
                <a:spcPct val="90000"/>
              </a:lnSpc>
              <a:buNone/>
            </a:pPr>
            <a:r>
              <a:rPr lang="vi-VN" altLang="x-none" sz="2800" dirty="0">
                <a:solidFill>
                  <a:srgbClr val="0000FF"/>
                </a:solidFill>
              </a:rPr>
              <a:t>1. Theo em, lá cây có những chức năng gì?</a:t>
            </a:r>
          </a:p>
          <a:p>
            <a:pPr marL="609600" indent="-609600">
              <a:lnSpc>
                <a:spcPct val="90000"/>
              </a:lnSpc>
              <a:buNone/>
            </a:pPr>
            <a:r>
              <a:rPr lang="vi-VN" altLang="x-none" sz="2800" dirty="0">
                <a:solidFill>
                  <a:srgbClr val="0000FF"/>
                </a:solidFill>
              </a:rPr>
              <a:t>2. Trong quá trình hô hấp, lá cây hít khí gì và thải ra khí gì?</a:t>
            </a:r>
          </a:p>
          <a:p>
            <a:pPr marL="609600" indent="-609600">
              <a:lnSpc>
                <a:spcPct val="90000"/>
              </a:lnSpc>
              <a:buNone/>
            </a:pPr>
            <a:r>
              <a:rPr lang="vi-VN" altLang="x-none" sz="2800" dirty="0">
                <a:solidFill>
                  <a:srgbClr val="0000FF"/>
                </a:solidFill>
              </a:rPr>
              <a:t>3. Quá trình quang hợp diễn ra trong điều kiện nào?</a:t>
            </a:r>
          </a:p>
          <a:p>
            <a:pPr marL="609600" indent="-609600">
              <a:lnSpc>
                <a:spcPct val="90000"/>
              </a:lnSpc>
              <a:buNone/>
            </a:pPr>
            <a:r>
              <a:rPr lang="vi-VN" altLang="x-none" sz="2800" dirty="0">
                <a:solidFill>
                  <a:srgbClr val="0000FF"/>
                </a:solidFill>
              </a:rPr>
              <a:t>4. Trong quá trình quang hợp, lá cây hít khí gì và thải ra khí gì?</a:t>
            </a:r>
          </a:p>
          <a:p>
            <a:pPr marL="609600" indent="-609600">
              <a:lnSpc>
                <a:spcPct val="90000"/>
              </a:lnSpc>
              <a:buNone/>
            </a:pPr>
            <a:r>
              <a:rPr lang="vi-VN" altLang="x-none" sz="2800" dirty="0">
                <a:solidFill>
                  <a:srgbClr val="0000FF"/>
                </a:solidFill>
              </a:rPr>
              <a:t>5. Ngoài quá trình hô hấp và quang hợp, lá cây còn có chức năng gì?</a:t>
            </a:r>
          </a:p>
        </p:txBody>
      </p:sp>
      <p:sp>
        <p:nvSpPr>
          <p:cNvPr id="12295" name="Line 7"/>
          <p:cNvSpPr/>
          <p:nvPr/>
        </p:nvSpPr>
        <p:spPr>
          <a:xfrm>
            <a:off x="250825" y="2636838"/>
            <a:ext cx="8713788" cy="0"/>
          </a:xfrm>
          <a:prstGeom prst="line">
            <a:avLst/>
          </a:prstGeom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2296" name="Line 8"/>
          <p:cNvSpPr/>
          <p:nvPr/>
        </p:nvSpPr>
        <p:spPr>
          <a:xfrm>
            <a:off x="250825" y="2636838"/>
            <a:ext cx="0" cy="3671887"/>
          </a:xfrm>
          <a:prstGeom prst="line">
            <a:avLst/>
          </a:prstGeom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2297" name="Line 9"/>
          <p:cNvSpPr/>
          <p:nvPr/>
        </p:nvSpPr>
        <p:spPr>
          <a:xfrm>
            <a:off x="250825" y="6308725"/>
            <a:ext cx="8713788" cy="0"/>
          </a:xfrm>
          <a:prstGeom prst="line">
            <a:avLst/>
          </a:prstGeom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2298" name="Line 10"/>
          <p:cNvSpPr/>
          <p:nvPr/>
        </p:nvSpPr>
        <p:spPr>
          <a:xfrm flipV="1">
            <a:off x="8964613" y="2636838"/>
            <a:ext cx="0" cy="3671887"/>
          </a:xfrm>
          <a:prstGeom prst="line">
            <a:avLst/>
          </a:prstGeom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pic>
        <p:nvPicPr>
          <p:cNvPr id="12299" name="Picture 10" descr="0425_2j_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0" y="0"/>
            <a:ext cx="762000" cy="20605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63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3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La cay"/>
          <p:cNvPicPr>
            <a:picLocks noChangeAspect="1"/>
          </p:cNvPicPr>
          <p:nvPr/>
        </p:nvPicPr>
        <p:blipFill>
          <a:blip r:embed="rId2">
            <a:lum bright="-22000" contrast="48000"/>
          </a:blip>
          <a:stretch>
            <a:fillRect/>
          </a:stretch>
        </p:blipFill>
        <p:spPr>
          <a:xfrm>
            <a:off x="206375" y="0"/>
            <a:ext cx="8937625" cy="5697538"/>
          </a:xfrm>
          <a:prstGeom prst="rect">
            <a:avLst/>
          </a:prstGeom>
          <a:solidFill>
            <a:srgbClr val="FFFF99"/>
          </a:solidFill>
          <a:ln w="9525" cap="flat" cmpd="sng">
            <a:solidFill>
              <a:srgbClr val="E7F0AE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22531" name="Text Box 3"/>
          <p:cNvSpPr txBox="1"/>
          <p:nvPr/>
        </p:nvSpPr>
        <p:spPr>
          <a:xfrm>
            <a:off x="7164388" y="0"/>
            <a:ext cx="1979612" cy="2474913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4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 trình quang hợp của cây diễn ra dưới ánh sáng mặt trời</a:t>
            </a:r>
          </a:p>
          <a:p>
            <a:pPr>
              <a:spcBef>
                <a:spcPct val="50000"/>
              </a:spcBef>
            </a:pPr>
            <a:endParaRPr sz="2400" dirty="0">
              <a:solidFill>
                <a:srgbClr val="FF0066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2532" name="Text Box 4"/>
          <p:cNvSpPr txBox="1"/>
          <p:nvPr/>
        </p:nvSpPr>
        <p:spPr>
          <a:xfrm>
            <a:off x="179388" y="0"/>
            <a:ext cx="2322512" cy="1562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4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 trình hô hấp của cây diễn ra suốt ng</a:t>
            </a:r>
            <a:r>
              <a:rPr sz="2400" dirty="0">
                <a:solidFill>
                  <a:schemeClr val="hlink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à</a:t>
            </a:r>
            <a:r>
              <a:rPr sz="24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đêm</a:t>
            </a:r>
            <a:endParaRPr sz="2400" dirty="0">
              <a:solidFill>
                <a:schemeClr val="hlink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2533" name="Text Box 5"/>
          <p:cNvSpPr txBox="1"/>
          <p:nvPr/>
        </p:nvSpPr>
        <p:spPr>
          <a:xfrm>
            <a:off x="3086100" y="142875"/>
            <a:ext cx="1890713" cy="519113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Hơi nước</a:t>
            </a:r>
            <a:endParaRPr sz="2800" b="1" dirty="0">
              <a:solidFill>
                <a:srgbClr val="0000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2534" name="Text Box 6"/>
          <p:cNvSpPr txBox="1"/>
          <p:nvPr/>
        </p:nvSpPr>
        <p:spPr>
          <a:xfrm>
            <a:off x="7118350" y="2573338"/>
            <a:ext cx="2025650" cy="396875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0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Khí các – bô - níc</a:t>
            </a:r>
            <a:endParaRPr sz="2000" b="1" dirty="0">
              <a:solidFill>
                <a:srgbClr val="0000FF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22535" name="Text Box 7"/>
          <p:cNvSpPr txBox="1"/>
          <p:nvPr/>
        </p:nvSpPr>
        <p:spPr>
          <a:xfrm>
            <a:off x="7343775" y="3160713"/>
            <a:ext cx="1304925" cy="457200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4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Khí ô-xi</a:t>
            </a:r>
            <a:endParaRPr sz="2400" b="1" dirty="0">
              <a:solidFill>
                <a:srgbClr val="0000FF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22536" name="Text Box 8"/>
          <p:cNvSpPr txBox="1"/>
          <p:nvPr/>
        </p:nvSpPr>
        <p:spPr>
          <a:xfrm>
            <a:off x="611188" y="2492375"/>
            <a:ext cx="1709737" cy="457200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4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Khí ô - xi</a:t>
            </a:r>
            <a:endParaRPr sz="2400" b="1" dirty="0">
              <a:solidFill>
                <a:srgbClr val="0000FF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22537" name="Text Box 9"/>
          <p:cNvSpPr txBox="1"/>
          <p:nvPr/>
        </p:nvSpPr>
        <p:spPr>
          <a:xfrm>
            <a:off x="368300" y="3249613"/>
            <a:ext cx="2070100" cy="396875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000" b="1" i="0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Khí các – bô - níc</a:t>
            </a:r>
            <a:endParaRPr sz="2000" b="1" i="0" dirty="0">
              <a:solidFill>
                <a:srgbClr val="0000FF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73738" name="Text Box 10"/>
          <p:cNvSpPr txBox="1"/>
          <p:nvPr/>
        </p:nvSpPr>
        <p:spPr>
          <a:xfrm>
            <a:off x="1219200" y="5697538"/>
            <a:ext cx="7010400" cy="588962"/>
          </a:xfrm>
          <a:prstGeom prst="rect">
            <a:avLst/>
          </a:prstGeom>
          <a:solidFill>
            <a:srgbClr val="FFFF99"/>
          </a:solidFill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sz="2000" i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b="1" i="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Kết luận:</a:t>
            </a:r>
            <a:r>
              <a:rPr sz="3200" i="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3200" b="1" i="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Lá cây có ba chức năng</a:t>
            </a:r>
            <a:r>
              <a:rPr sz="3200" b="1" i="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3200" b="1" i="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</a:t>
            </a:r>
            <a:r>
              <a:rPr sz="3200" b="1" i="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3200" b="1" i="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sz="3200" b="1" i="0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sz="3200" b="1" i="0" dirty="0">
              <a:solidFill>
                <a:srgbClr val="0000FF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73739" name="Rectangle 11"/>
          <p:cNvSpPr/>
          <p:nvPr/>
        </p:nvSpPr>
        <p:spPr>
          <a:xfrm>
            <a:off x="1674813" y="6296025"/>
            <a:ext cx="1873250" cy="519113"/>
          </a:xfrm>
          <a:prstGeom prst="rect">
            <a:avLst/>
          </a:prstGeom>
          <a:solidFill>
            <a:srgbClr val="CCFFCC"/>
          </a:solidFill>
          <a:ln w="9525">
            <a:noFill/>
          </a:ln>
        </p:spPr>
        <p:txBody>
          <a:bodyPr wrap="none">
            <a:spAutoFit/>
          </a:bodyPr>
          <a:lstStyle/>
          <a:p>
            <a:pPr algn="ctr"/>
            <a:r>
              <a:rPr sz="2800" b="1" i="0" dirty="0">
                <a:solidFill>
                  <a:srgbClr val="0099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quang hợp</a:t>
            </a:r>
            <a:endParaRPr sz="2800" b="1" i="0" dirty="0">
              <a:solidFill>
                <a:srgbClr val="0099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73740" name="Rectangle 12"/>
          <p:cNvSpPr/>
          <p:nvPr/>
        </p:nvSpPr>
        <p:spPr>
          <a:xfrm>
            <a:off x="3508375" y="6296025"/>
            <a:ext cx="1431925" cy="519113"/>
          </a:xfrm>
          <a:prstGeom prst="rect">
            <a:avLst/>
          </a:prstGeom>
          <a:solidFill>
            <a:srgbClr val="CCFFFF"/>
          </a:solidFill>
          <a:ln w="9525">
            <a:noFill/>
          </a:ln>
        </p:spPr>
        <p:txBody>
          <a:bodyPr wrap="none">
            <a:spAutoFit/>
          </a:bodyPr>
          <a:lstStyle/>
          <a:p>
            <a:pPr algn="ctr"/>
            <a:r>
              <a:rPr sz="2800" b="1" i="0" dirty="0">
                <a:solidFill>
                  <a:srgbClr val="0099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; hô hấp</a:t>
            </a:r>
            <a:endParaRPr sz="2800" b="1" i="0" dirty="0">
              <a:solidFill>
                <a:srgbClr val="0099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73741" name="Rectangle 13"/>
          <p:cNvSpPr/>
          <p:nvPr/>
        </p:nvSpPr>
        <p:spPr>
          <a:xfrm>
            <a:off x="4919663" y="6296025"/>
            <a:ext cx="3001962" cy="519113"/>
          </a:xfrm>
          <a:prstGeom prst="rect">
            <a:avLst/>
          </a:prstGeom>
          <a:solidFill>
            <a:srgbClr val="CCFFFF"/>
          </a:solidFill>
          <a:ln w="9525">
            <a:noFill/>
          </a:ln>
        </p:spPr>
        <p:txBody>
          <a:bodyPr wrap="none">
            <a:spAutoFit/>
          </a:bodyPr>
          <a:lstStyle/>
          <a:p>
            <a:pPr algn="ctr"/>
            <a:r>
              <a:rPr sz="2800" b="1" i="0" dirty="0">
                <a:solidFill>
                  <a:srgbClr val="0099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</a:t>
            </a:r>
            <a:r>
              <a:rPr sz="2800" b="1" i="0" dirty="0">
                <a:solidFill>
                  <a:srgbClr val="0099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800" b="1" i="0" dirty="0">
                <a:solidFill>
                  <a:srgbClr val="0099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thoát hơi nước.</a:t>
            </a:r>
            <a:endParaRPr sz="2800" b="1" i="0" dirty="0">
              <a:solidFill>
                <a:srgbClr val="0099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37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37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37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37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37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37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73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37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37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37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37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73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37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37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37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37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73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9" grpId="0" animBg="1"/>
      <p:bldP spid="73740" grpId="0" animBg="1"/>
      <p:bldP spid="7374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3"/>
          <p:cNvGrpSpPr/>
          <p:nvPr/>
        </p:nvGrpSpPr>
        <p:grpSpPr>
          <a:xfrm>
            <a:off x="539750" y="1341438"/>
            <a:ext cx="7632700" cy="5516562"/>
            <a:chOff x="0" y="576"/>
            <a:chExt cx="2784" cy="3768"/>
          </a:xfrm>
        </p:grpSpPr>
        <p:pic>
          <p:nvPicPr>
            <p:cNvPr id="13319" name="Picture 4" descr="Nhu cau khong khi cua thuc vat"/>
            <p:cNvPicPr>
              <a:picLocks noChangeAspect="1"/>
            </p:cNvPicPr>
            <p:nvPr/>
          </p:nvPicPr>
          <p:blipFill>
            <a:blip r:embed="rId2">
              <a:lum bright="-10001" contrast="34000"/>
            </a:blip>
            <a:stretch>
              <a:fillRect/>
            </a:stretch>
          </p:blipFill>
          <p:spPr>
            <a:xfrm>
              <a:off x="0" y="576"/>
              <a:ext cx="2784" cy="350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3320" name="Text Box 5"/>
            <p:cNvSpPr txBox="1"/>
            <p:nvPr/>
          </p:nvSpPr>
          <p:spPr>
            <a:xfrm>
              <a:off x="192" y="4031"/>
              <a:ext cx="2496" cy="31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altLang="x-none" sz="2400" b="1" i="0" dirty="0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</a:endParaRPr>
            </a:p>
          </p:txBody>
        </p:sp>
      </p:grpSp>
      <p:sp>
        <p:nvSpPr>
          <p:cNvPr id="13315" name="Text Box 9"/>
          <p:cNvSpPr txBox="1"/>
          <p:nvPr/>
        </p:nvSpPr>
        <p:spPr>
          <a:xfrm>
            <a:off x="4800600" y="2608263"/>
            <a:ext cx="4114800" cy="3667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altLang="x-none" i="0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3316" name="Text Box 10"/>
          <p:cNvSpPr txBox="1"/>
          <p:nvPr/>
        </p:nvSpPr>
        <p:spPr>
          <a:xfrm>
            <a:off x="4876800" y="2544763"/>
            <a:ext cx="1828800" cy="3667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altLang="x-none" i="0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3317" name="Text Box 7"/>
          <p:cNvSpPr txBox="1"/>
          <p:nvPr/>
        </p:nvSpPr>
        <p:spPr>
          <a:xfrm>
            <a:off x="0" y="3473450"/>
            <a:ext cx="97155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altLang="x-none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3318" name="WordArt 3"/>
          <p:cNvSpPr>
            <a:spLocks noTextEdit="1"/>
          </p:cNvSpPr>
          <p:nvPr/>
        </p:nvSpPr>
        <p:spPr>
          <a:xfrm>
            <a:off x="1619250" y="188913"/>
            <a:ext cx="5945188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 b="1" i="1">
                <a:ln w="9525" cap="flat" cmpd="sng">
                  <a:solidFill>
                    <a:srgbClr val="FF99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8000"/>
                </a:solidFill>
                <a:effectLst>
                  <a:outerShdw dist="35921" dir="2699999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Quá trình hô hấp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new-1"/>
          <p:cNvPicPr>
            <a:picLocks noChangeAspect="1"/>
          </p:cNvPicPr>
          <p:nvPr/>
        </p:nvPicPr>
        <p:blipFill>
          <a:blip r:embed="rId2">
            <a:lum bright="-29999" contrast="-8000"/>
          </a:blip>
          <a:srcRect l="11122" r="4182" b="22244"/>
          <a:stretch>
            <a:fillRect/>
          </a:stretch>
        </p:blipFill>
        <p:spPr>
          <a:xfrm>
            <a:off x="2232025" y="1089025"/>
            <a:ext cx="4951413" cy="5419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9156" name="Text Box 4"/>
          <p:cNvSpPr txBox="1"/>
          <p:nvPr/>
        </p:nvSpPr>
        <p:spPr>
          <a:xfrm>
            <a:off x="3165475" y="3387725"/>
            <a:ext cx="1181100" cy="274638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b="1" i="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Các-bô-nic</a:t>
            </a:r>
            <a:endParaRPr b="1" i="0" dirty="0">
              <a:solidFill>
                <a:srgbClr val="FF33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9157" name="Text Box 5"/>
          <p:cNvSpPr txBox="1"/>
          <p:nvPr/>
        </p:nvSpPr>
        <p:spPr>
          <a:xfrm>
            <a:off x="3692525" y="2982913"/>
            <a:ext cx="1181100" cy="274637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b="1" i="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Các-bô-nic</a:t>
            </a:r>
            <a:endParaRPr b="1" i="0" dirty="0">
              <a:solidFill>
                <a:srgbClr val="FF33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9158" name="Text Box 6"/>
          <p:cNvSpPr txBox="1"/>
          <p:nvPr/>
        </p:nvSpPr>
        <p:spPr>
          <a:xfrm>
            <a:off x="3657600" y="2514600"/>
            <a:ext cx="1308100" cy="274638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b="1" i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Các- bô- níc</a:t>
            </a:r>
            <a:endParaRPr b="1" i="0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4342" name="AutoShape 7"/>
          <p:cNvSpPr/>
          <p:nvPr/>
        </p:nvSpPr>
        <p:spPr>
          <a:xfrm rot="3177755">
            <a:off x="2376488" y="987425"/>
            <a:ext cx="573087" cy="1044575"/>
          </a:xfrm>
          <a:prstGeom prst="moon">
            <a:avLst>
              <a:gd name="adj" fmla="val 63157"/>
            </a:avLst>
          </a:prstGeom>
          <a:solidFill>
            <a:srgbClr val="FFFFCC"/>
          </a:solidFill>
          <a:ln w="9525">
            <a:noFill/>
          </a:ln>
        </p:spPr>
        <p:txBody>
          <a:bodyPr rot="10800000" vert="eaVert" wrap="none" anchor="ctr" anchorCtr="0"/>
          <a:lstStyle/>
          <a:p>
            <a:endParaRPr lang="vi-VN" altLang="x-none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49160" name="Text Box 8"/>
          <p:cNvSpPr txBox="1"/>
          <p:nvPr/>
        </p:nvSpPr>
        <p:spPr>
          <a:xfrm rot="-10800000" flipV="1">
            <a:off x="4724400" y="762000"/>
            <a:ext cx="328613" cy="24447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sz="1600" b="1" i="0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</a:t>
            </a:r>
            <a:endParaRPr sz="1600" b="1" i="0" dirty="0">
              <a:solidFill>
                <a:srgbClr val="3366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9161" name="Text Box 9"/>
          <p:cNvSpPr txBox="1"/>
          <p:nvPr/>
        </p:nvSpPr>
        <p:spPr>
          <a:xfrm>
            <a:off x="3810000" y="609600"/>
            <a:ext cx="328613" cy="244475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sz="1600" b="1" i="0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</a:t>
            </a:r>
            <a:endParaRPr sz="1600" b="1" i="0" dirty="0">
              <a:solidFill>
                <a:srgbClr val="3366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9162" name="Text Box 10"/>
          <p:cNvSpPr txBox="1"/>
          <p:nvPr/>
        </p:nvSpPr>
        <p:spPr>
          <a:xfrm>
            <a:off x="5638800" y="1219200"/>
            <a:ext cx="328613" cy="244475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sz="1600" b="1" i="0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</a:t>
            </a:r>
            <a:endParaRPr sz="1600" b="1" i="0" dirty="0">
              <a:solidFill>
                <a:srgbClr val="3366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9163" name="AutoShape 11"/>
          <p:cNvSpPr/>
          <p:nvPr/>
        </p:nvSpPr>
        <p:spPr>
          <a:xfrm>
            <a:off x="522288" y="5903913"/>
            <a:ext cx="88900" cy="153987"/>
          </a:xfrm>
          <a:prstGeom prst="actionButtonBlank">
            <a:avLst/>
          </a:prstGeom>
          <a:solidFill>
            <a:srgbClr val="00FFFF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endParaRPr lang="vi-VN" altLang="x-none" sz="1600" b="1" i="0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6087" name="Oval 7"/>
          <p:cNvSpPr/>
          <p:nvPr/>
        </p:nvSpPr>
        <p:spPr>
          <a:xfrm>
            <a:off x="6281738" y="1133475"/>
            <a:ext cx="785812" cy="785813"/>
          </a:xfrm>
          <a:prstGeom prst="ellipse">
            <a:avLst/>
          </a:prstGeom>
          <a:gradFill rotWithShape="1">
            <a:gsLst>
              <a:gs pos="0">
                <a:srgbClr val="FF3300"/>
              </a:gs>
              <a:gs pos="100000">
                <a:srgbClr val="FFFF66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 anchorCtr="0"/>
          <a:lstStyle/>
          <a:p>
            <a:endParaRPr lang="vi-VN" altLang="x-none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4348" name="WordArt 3"/>
          <p:cNvSpPr>
            <a:spLocks noTextEdit="1"/>
          </p:cNvSpPr>
          <p:nvPr/>
        </p:nvSpPr>
        <p:spPr>
          <a:xfrm>
            <a:off x="1619250" y="44450"/>
            <a:ext cx="5945188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3600" b="1" i="1">
                <a:ln w="9525" cap="flat" cmpd="sng">
                  <a:solidFill>
                    <a:srgbClr val="FF99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8000"/>
                </a:solidFill>
                <a:effectLst>
                  <a:outerShdw dist="35921" dir="2699999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Quá trình hô hấp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6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9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" presetClass="entr" presetSubtype="32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49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32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500"/>
                                        <p:tgtEl>
                                          <p:spTgt spid="49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32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49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32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32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5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32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5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0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4618 0.06591 C -0.06198 0.04787 -0.07847 0.0289 -0.08403 0.00948 C -0.08958 -0.01018 -0.07187 -0.02151 -0.07743 -0.05065 C -0.08298 -0.07979 -0.10885 -0.14131 -0.11719 -0.16513 " pathEditMode="relative" rAng="0" ptsTypes="aaaa">
                                      <p:cBhvr>
                                        <p:cTn id="39" dur="30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0" y="-1160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1215 -0.06938 C -0.01788 -0.08094 -0.04062 -0.11378 -0.04652 -0.14061 C -0.05243 -0.16744 -0.03923 -0.20213 -0.04791 -0.22988 C -0.05659 -0.25763 -0.08802 -0.2907 -0.09861 -0.30666 " pathEditMode="relative" rAng="0" ptsTypes="aaaa">
                                      <p:cBhvr>
                                        <p:cTn id="41" dur="30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0" y="-1190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087 0.00764 C -0.01111 -0.00069 -0.05885 -0.02243 -0.071 -0.04255 C -0.08316 -0.06267 -0.06805 -0.0888 -0.07239 -0.11378 C -0.07673 -0.13876 -0.09218 -0.17576 -0.09739 -0.19195 " pathEditMode="relative" rAng="0" ptsTypes="aaaa">
                                      <p:cBhvr>
                                        <p:cTn id="43" dur="30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00" y="-1000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347 0.0155 C -0.0092 0.02729 -0.03281 0.06476 -0.03785 0.08626 C -0.04288 0.10777 -0.03715 0.1265 -0.03368 0.14454 C -0.03021 0.16258 -0.01563 0.17553 -0.01719 0.1945 C -0.01875 0.21346 -0.03785 0.24514 -0.04323 0.25833 " pathEditMode="relative" rAng="0" ptsTypes="aaaaa">
                                      <p:cBhvr>
                                        <p:cTn id="45" dur="3000" fill="hold"/>
                                        <p:tgtEl>
                                          <p:spTgt spid="49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0" y="1210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38889E-6 4.08881E-6 C -0.00382 0.01457 -0.02361 0.06845 -0.02292 0.08741 C -0.02222 0.10638 -0.00417 0.09828 0.00451 0.11447 C 0.01319 0.13066 0.02413 0.16951 0.02917 0.18385 " pathEditMode="relative" rAng="0" ptsTypes="aaaa">
                                      <p:cBhvr>
                                        <p:cTn id="47" dur="3000" fill="hold"/>
                                        <p:tgtEl>
                                          <p:spTgt spid="49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" y="920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38889E-6 -4.24607E-6 C 0.00364 0.00764 0.01319 0.02729 0.0217 0.04626 C 0.03021 0.06522 0.04757 0.09552 0.05069 0.11379 C 0.05382 0.13206 0.0434 0.13946 0.0408 0.15588 C 0.03819 0.1723 0.03628 0.20028 0.03507 0.21185 " pathEditMode="relative" rAng="0" ptsTypes="aaaaa">
                                      <p:cBhvr>
                                        <p:cTn id="49" dur="30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0" y="10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163"/>
                  </p:tgtEl>
                </p:cond>
              </p:nextCondLst>
            </p:seq>
          </p:childTnLst>
        </p:cTn>
      </p:par>
    </p:tnLst>
    <p:bldLst>
      <p:bldP spid="49156" grpId="0"/>
      <p:bldP spid="49156" grpId="1"/>
      <p:bldP spid="49157" grpId="0"/>
      <p:bldP spid="49157" grpId="1"/>
      <p:bldP spid="49158" grpId="0"/>
      <p:bldP spid="49158" grpId="1"/>
      <p:bldP spid="14342" grpId="0" animBg="1"/>
      <p:bldP spid="14342" grpId="1" animBg="1"/>
      <p:bldP spid="49160" grpId="0"/>
      <p:bldP spid="49160" grpId="1"/>
      <p:bldP spid="49161" grpId="0"/>
      <p:bldP spid="49161" grpId="1"/>
      <p:bldP spid="49162" grpId="0"/>
      <p:bldP spid="49162" grpId="1"/>
      <p:bldP spid="4608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new-1"/>
          <p:cNvPicPr>
            <a:picLocks noChangeAspect="1"/>
          </p:cNvPicPr>
          <p:nvPr/>
        </p:nvPicPr>
        <p:blipFill>
          <a:blip r:embed="rId2"/>
          <a:srcRect l="11111" r="4167" b="22223"/>
          <a:stretch>
            <a:fillRect/>
          </a:stretch>
        </p:blipFill>
        <p:spPr>
          <a:xfrm>
            <a:off x="2166938" y="1062038"/>
            <a:ext cx="4953000" cy="54213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6084" name="Text Box 4"/>
          <p:cNvSpPr txBox="1"/>
          <p:nvPr/>
        </p:nvSpPr>
        <p:spPr>
          <a:xfrm>
            <a:off x="1900238" y="2046288"/>
            <a:ext cx="1181100" cy="274637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b="1" i="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Các-bô-nic</a:t>
            </a:r>
            <a:endParaRPr b="1" i="0" dirty="0">
              <a:solidFill>
                <a:srgbClr val="FF33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6085" name="Text Box 5"/>
          <p:cNvSpPr txBox="1"/>
          <p:nvPr/>
        </p:nvSpPr>
        <p:spPr>
          <a:xfrm>
            <a:off x="2189163" y="1543050"/>
            <a:ext cx="1181100" cy="274638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b="1" i="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Các-bô-nic</a:t>
            </a:r>
            <a:endParaRPr b="1" i="0" dirty="0">
              <a:solidFill>
                <a:srgbClr val="FF33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6086" name="Text Box 6"/>
          <p:cNvSpPr txBox="1"/>
          <p:nvPr/>
        </p:nvSpPr>
        <p:spPr>
          <a:xfrm>
            <a:off x="2822575" y="1135063"/>
            <a:ext cx="1181100" cy="274637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b="1" i="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Các-bô-nic</a:t>
            </a:r>
            <a:endParaRPr b="1" i="0" dirty="0">
              <a:solidFill>
                <a:srgbClr val="FF33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6087" name="Oval 7"/>
          <p:cNvSpPr/>
          <p:nvPr/>
        </p:nvSpPr>
        <p:spPr>
          <a:xfrm>
            <a:off x="6146800" y="1133475"/>
            <a:ext cx="785813" cy="785813"/>
          </a:xfrm>
          <a:prstGeom prst="ellipse">
            <a:avLst/>
          </a:prstGeom>
          <a:gradFill rotWithShape="1">
            <a:gsLst>
              <a:gs pos="0">
                <a:srgbClr val="FF3300"/>
              </a:gs>
              <a:gs pos="100000">
                <a:srgbClr val="FFFF66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 anchorCtr="0"/>
          <a:lstStyle/>
          <a:p>
            <a:endParaRPr lang="vi-VN" altLang="x-none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46088" name="AutoShape 8"/>
          <p:cNvSpPr/>
          <p:nvPr/>
        </p:nvSpPr>
        <p:spPr>
          <a:xfrm rot="1507084">
            <a:off x="6462713" y="1943100"/>
            <a:ext cx="304800" cy="609600"/>
          </a:xfrm>
          <a:prstGeom prst="lightningBolt">
            <a:avLst/>
          </a:prstGeom>
          <a:gradFill rotWithShape="1">
            <a:gsLst>
              <a:gs pos="0">
                <a:srgbClr val="FF3300">
                  <a:alpha val="85999"/>
                </a:srgbClr>
              </a:gs>
              <a:gs pos="100000">
                <a:srgbClr val="FFFF00">
                  <a:alpha val="78998"/>
                </a:srgbClr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vi-VN" altLang="x-none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46089" name="AutoShape 9"/>
          <p:cNvSpPr/>
          <p:nvPr/>
        </p:nvSpPr>
        <p:spPr>
          <a:xfrm rot="3374143">
            <a:off x="6080125" y="1852613"/>
            <a:ext cx="304800" cy="609600"/>
          </a:xfrm>
          <a:prstGeom prst="lightningBolt">
            <a:avLst/>
          </a:prstGeom>
          <a:gradFill rotWithShape="1">
            <a:gsLst>
              <a:gs pos="0">
                <a:srgbClr val="FF3300">
                  <a:alpha val="85999"/>
                </a:srgbClr>
              </a:gs>
              <a:gs pos="100000">
                <a:srgbClr val="FFFF00">
                  <a:alpha val="78998"/>
                </a:srgbClr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vi-VN" altLang="x-none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46090" name="AutoShape 10"/>
          <p:cNvSpPr/>
          <p:nvPr/>
        </p:nvSpPr>
        <p:spPr>
          <a:xfrm rot="4815536">
            <a:off x="5775325" y="1547813"/>
            <a:ext cx="304800" cy="609600"/>
          </a:xfrm>
          <a:prstGeom prst="lightningBolt">
            <a:avLst/>
          </a:prstGeom>
          <a:gradFill rotWithShape="1">
            <a:gsLst>
              <a:gs pos="0">
                <a:srgbClr val="FF3300">
                  <a:alpha val="85999"/>
                </a:srgbClr>
              </a:gs>
              <a:gs pos="100000">
                <a:srgbClr val="FFFF00">
                  <a:alpha val="78998"/>
                </a:srgbClr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vi-VN" altLang="x-none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46091" name="AutoShape 11"/>
          <p:cNvSpPr/>
          <p:nvPr/>
        </p:nvSpPr>
        <p:spPr>
          <a:xfrm rot="5400000">
            <a:off x="5699125" y="1217613"/>
            <a:ext cx="304800" cy="609600"/>
          </a:xfrm>
          <a:prstGeom prst="lightningBolt">
            <a:avLst/>
          </a:prstGeom>
          <a:gradFill rotWithShape="1">
            <a:gsLst>
              <a:gs pos="0">
                <a:srgbClr val="FF3300">
                  <a:alpha val="85999"/>
                </a:srgbClr>
              </a:gs>
              <a:gs pos="100000">
                <a:srgbClr val="FFFF00">
                  <a:alpha val="78998"/>
                </a:srgbClr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vi-VN" altLang="x-none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46092" name="Text Box 12"/>
          <p:cNvSpPr txBox="1"/>
          <p:nvPr/>
        </p:nvSpPr>
        <p:spPr>
          <a:xfrm>
            <a:off x="6918325" y="1319213"/>
            <a:ext cx="1295400" cy="3667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b="1" i="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Ánh sáng</a:t>
            </a:r>
            <a:endParaRPr b="1" i="0" dirty="0">
              <a:solidFill>
                <a:srgbClr val="FF33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6093" name="Text Box 13"/>
          <p:cNvSpPr txBox="1"/>
          <p:nvPr/>
        </p:nvSpPr>
        <p:spPr>
          <a:xfrm>
            <a:off x="4630738" y="2541588"/>
            <a:ext cx="328612" cy="244475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sz="1600" b="1" i="0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</a:t>
            </a:r>
            <a:endParaRPr sz="1600" b="1" i="0" dirty="0">
              <a:solidFill>
                <a:srgbClr val="3366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6094" name="Text Box 14"/>
          <p:cNvSpPr txBox="1"/>
          <p:nvPr/>
        </p:nvSpPr>
        <p:spPr>
          <a:xfrm>
            <a:off x="4249738" y="1881188"/>
            <a:ext cx="328612" cy="244475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sz="1600" b="1" i="0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</a:t>
            </a:r>
            <a:endParaRPr sz="1600" b="1" i="0" dirty="0">
              <a:solidFill>
                <a:srgbClr val="3366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6095" name="Text Box 15"/>
          <p:cNvSpPr txBox="1"/>
          <p:nvPr/>
        </p:nvSpPr>
        <p:spPr>
          <a:xfrm>
            <a:off x="5259388" y="2852738"/>
            <a:ext cx="328612" cy="244475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sz="1600" b="1" i="0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</a:t>
            </a:r>
            <a:endParaRPr sz="1600" b="1" i="0" dirty="0">
              <a:solidFill>
                <a:srgbClr val="3366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6096" name="AutoShape 16"/>
          <p:cNvSpPr/>
          <p:nvPr/>
        </p:nvSpPr>
        <p:spPr>
          <a:xfrm>
            <a:off x="522288" y="5949950"/>
            <a:ext cx="179387" cy="125413"/>
          </a:xfrm>
          <a:prstGeom prst="actionButtonBlank">
            <a:avLst/>
          </a:prstGeom>
          <a:solidFill>
            <a:srgbClr val="00FFFF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endParaRPr lang="vi-VN" altLang="x-none" sz="1600" b="1" i="0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5376" name="AutoShape 11"/>
          <p:cNvSpPr/>
          <p:nvPr/>
        </p:nvSpPr>
        <p:spPr>
          <a:xfrm rot="6050418">
            <a:off x="5624513" y="981075"/>
            <a:ext cx="304800" cy="609600"/>
          </a:xfrm>
          <a:prstGeom prst="lightningBolt">
            <a:avLst/>
          </a:prstGeom>
          <a:gradFill rotWithShape="1">
            <a:gsLst>
              <a:gs pos="0">
                <a:srgbClr val="FF3300">
                  <a:alpha val="85999"/>
                </a:srgbClr>
              </a:gs>
              <a:gs pos="100000">
                <a:srgbClr val="FFFF00">
                  <a:alpha val="78998"/>
                </a:srgbClr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endParaRPr lang="vi-VN" altLang="x-none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3" name="AutoShape 8"/>
          <p:cNvSpPr/>
          <p:nvPr/>
        </p:nvSpPr>
        <p:spPr>
          <a:xfrm rot="677899">
            <a:off x="6732588" y="1763713"/>
            <a:ext cx="304800" cy="609600"/>
          </a:xfrm>
          <a:prstGeom prst="lightningBolt">
            <a:avLst/>
          </a:prstGeom>
          <a:gradFill rotWithShape="1">
            <a:gsLst>
              <a:gs pos="0">
                <a:srgbClr val="FF3300">
                  <a:alpha val="85999"/>
                </a:srgbClr>
              </a:gs>
              <a:gs pos="100000">
                <a:srgbClr val="FFFF00">
                  <a:alpha val="78998"/>
                </a:srgbClr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vi-VN" altLang="x-none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5378" name="WordArt 3"/>
          <p:cNvSpPr>
            <a:spLocks noTextEdit="1"/>
          </p:cNvSpPr>
          <p:nvPr/>
        </p:nvSpPr>
        <p:spPr>
          <a:xfrm>
            <a:off x="1619250" y="188913"/>
            <a:ext cx="5945188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3600" b="1" i="1">
                <a:ln w="9525" cap="flat" cmpd="sng">
                  <a:solidFill>
                    <a:srgbClr val="FF99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8000"/>
                </a:solidFill>
                <a:effectLst>
                  <a:outerShdw dist="35921" dir="2699999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Quá trình quang hợp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0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6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0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10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10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10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46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46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46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46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46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" presetClass="entr" presetSubtype="32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500"/>
                                        <p:tgtEl>
                                          <p:spTgt spid="46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15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500"/>
                                        <p:tgtEl>
                                          <p:spTgt spid="46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46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8" dur="5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" presetClass="entr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1" dur="5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0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11111E-6 1.73472E-18 C 0.02031 0.00602 0.04079 0.01204 0.05416 0.02593 C 0.06753 0.03982 0.07725 0.07315 0.08055 0.08333 " pathEditMode="relative" ptsTypes="aaA">
                                      <p:cBhvr>
                                        <p:cTn id="57" dur="30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8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44444E-6 7.40741E-6 C 0.02778 0.0014 0.05573 0.00302 0.07917 0.01853 C 0.10261 0.03404 0.13629 0.08033 0.14028 0.0926 " pathEditMode="relative" ptsTypes="aaA">
                                      <p:cBhvr>
                                        <p:cTn id="59" dur="30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0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33333E-6 7.40741E-7 C 0.03281 7.40741E-7 0.06562 7.40741E-7 0.09062 0.02176 C 0.11562 0.04352 0.13229 0.11667 0.15 0.13102 " pathEditMode="relative" rAng="0" ptsTypes="aaA">
                                      <p:cBhvr>
                                        <p:cTn id="61" dur="3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6600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27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3" dur="250" autoRev="1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animClr clrSpc="rgb" dir="cw">
                                      <p:cBhvr>
                                        <p:cTn id="64" dur="250" autoRev="1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set>
                                      <p:cBhvr>
                                        <p:cTn id="65" dur="250" autoRev="1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autoRev="1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7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8" dur="250" autoRev="1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animClr clrSpc="rgb" dir="cw">
                                      <p:cBhvr>
                                        <p:cTn id="69" dur="250" autoRev="1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set>
                                      <p:cBhvr>
                                        <p:cTn id="70" dur="250" autoRev="1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autoRev="1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7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3" dur="250" autoRev="1" fill="hold"/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animClr clrSpc="rgb" dir="cw">
                                      <p:cBhvr>
                                        <p:cTn id="74" dur="250" autoRev="1" fill="hold"/>
                                        <p:tgtEl>
                                          <p:spTgt spid="460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set>
                                      <p:cBhvr>
                                        <p:cTn id="75" dur="250" autoRev="1" fill="hold"/>
                                        <p:tgtEl>
                                          <p:spTgt spid="460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autoRev="1" fill="hold"/>
                                        <p:tgtEl>
                                          <p:spTgt spid="4608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7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8" dur="250" autoRev="1" fill="hold"/>
                                        <p:tgtEl>
                                          <p:spTgt spid="460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animClr clrSpc="rgb" dir="cw">
                                      <p:cBhvr>
                                        <p:cTn id="79" dur="250" autoRev="1" fill="hold"/>
                                        <p:tgtEl>
                                          <p:spTgt spid="460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set>
                                      <p:cBhvr>
                                        <p:cTn id="80" dur="250" autoRev="1" fill="hold"/>
                                        <p:tgtEl>
                                          <p:spTgt spid="460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autoRev="1" fill="hold"/>
                                        <p:tgtEl>
                                          <p:spTgt spid="460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7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3" dur="250" autoRev="1" fill="hold"/>
                                        <p:tgtEl>
                                          <p:spTgt spid="460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animClr clrSpc="rgb" dir="cw">
                                      <p:cBhvr>
                                        <p:cTn id="84" dur="250" autoRev="1" fill="hold"/>
                                        <p:tgtEl>
                                          <p:spTgt spid="460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set>
                                      <p:cBhvr>
                                        <p:cTn id="85" dur="250" autoRev="1" fill="hold"/>
                                        <p:tgtEl>
                                          <p:spTgt spid="460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autoRev="1" fill="hold"/>
                                        <p:tgtEl>
                                          <p:spTgt spid="460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7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8" dur="25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animClr clrSpc="rgb" dir="cw">
                                      <p:cBhvr>
                                        <p:cTn id="89" dur="25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set>
                                      <p:cBhvr>
                                        <p:cTn id="90" dur="25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73472E-18 -4.07407E-6 C -0.00052 -0.02685 -0.00087 -0.05347 0.00139 -0.08333 C 0.00364 -0.11319 0.02066 -0.14815 0.01389 -0.17963 C 0.00711 -0.21111 -0.03056 -0.25278 -0.03889 -0.27222 C -0.04723 -0.29167 -0.03889 -0.29352 -0.03611 -0.2963 " pathEditMode="relative" ptsTypes="aaaaA">
                                      <p:cBhvr>
                                        <p:cTn id="93" dur="30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6.66667E-6 7.77778E-6 C 0.01251 -0.03147 0.02518 -0.06296 0.02084 -0.1037 C 0.0165 -0.14444 -0.01857 -0.21828 -0.02638 -0.24444 " pathEditMode="relative" ptsTypes="aaA">
                                      <p:cBhvr>
                                        <p:cTn id="95" dur="3000" fill="hold"/>
                                        <p:tgtEl>
                                          <p:spTgt spid="460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6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11111E-6 2.96296E-6 C 1.11111E-6 -0.0412 0.00018 -0.08218 -0.01805 -0.10741 C -0.03628 -0.13264 -0.10625 -0.14468 -0.10972 -0.15185 " pathEditMode="relative" ptsTypes="aaA">
                                      <p:cBhvr>
                                        <p:cTn id="97" dur="3000" fill="hold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096"/>
                  </p:tgtEl>
                </p:cond>
              </p:nextCondLst>
            </p:seq>
          </p:childTnLst>
        </p:cTn>
      </p:par>
    </p:tnLst>
    <p:bldLst>
      <p:bldP spid="46084" grpId="0"/>
      <p:bldP spid="46084" grpId="1"/>
      <p:bldP spid="46085" grpId="0"/>
      <p:bldP spid="46085" grpId="1"/>
      <p:bldP spid="46086" grpId="0"/>
      <p:bldP spid="46086" grpId="1"/>
      <p:bldP spid="46087" grpId="0" animBg="1"/>
      <p:bldP spid="46087" grpId="1" animBg="1"/>
      <p:bldP spid="46088" grpId="0" animBg="1"/>
      <p:bldP spid="46088" grpId="1" animBg="1"/>
      <p:bldP spid="46089" grpId="0" animBg="1"/>
      <p:bldP spid="46089" grpId="1" animBg="1"/>
      <p:bldP spid="46090" grpId="0" animBg="1"/>
      <p:bldP spid="46090" grpId="1" animBg="1"/>
      <p:bldP spid="46091" grpId="0" animBg="1"/>
      <p:bldP spid="46091" grpId="1" animBg="1"/>
      <p:bldP spid="46092" grpId="0"/>
      <p:bldP spid="46093" grpId="0"/>
      <p:bldP spid="46093" grpId="1"/>
      <p:bldP spid="46094" grpId="0"/>
      <p:bldP spid="46094" grpId="1"/>
      <p:bldP spid="46095" grpId="0"/>
      <p:bldP spid="46095" grpId="1"/>
      <p:bldP spid="15376" grpId="0" animBg="1"/>
      <p:bldP spid="15376" grpId="1" animBg="1"/>
      <p:bldP spid="3" grpId="0" animBg="1"/>
      <p:bldP spid="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images (4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888" y="71438"/>
            <a:ext cx="5219700" cy="66690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59" name="Line 3"/>
          <p:cNvSpPr/>
          <p:nvPr/>
        </p:nvSpPr>
        <p:spPr>
          <a:xfrm>
            <a:off x="0" y="0"/>
            <a:ext cx="0" cy="6858000"/>
          </a:xfrm>
          <a:prstGeom prst="line">
            <a:avLst/>
          </a:prstGeom>
          <a:ln w="76200" cap="flat" cmpd="sng">
            <a:solidFill>
              <a:srgbClr val="9933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9460" name="Line 4"/>
          <p:cNvSpPr/>
          <p:nvPr/>
        </p:nvSpPr>
        <p:spPr>
          <a:xfrm>
            <a:off x="9144000" y="0"/>
            <a:ext cx="0" cy="6858000"/>
          </a:xfrm>
          <a:prstGeom prst="line">
            <a:avLst/>
          </a:prstGeom>
          <a:ln w="76200" cap="flat" cmpd="sng">
            <a:solidFill>
              <a:srgbClr val="9933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9461" name="Line 5"/>
          <p:cNvSpPr/>
          <p:nvPr/>
        </p:nvSpPr>
        <p:spPr>
          <a:xfrm>
            <a:off x="0" y="0"/>
            <a:ext cx="9144000" cy="0"/>
          </a:xfrm>
          <a:prstGeom prst="line">
            <a:avLst/>
          </a:prstGeom>
          <a:ln w="76200" cap="flat" cmpd="sng">
            <a:solidFill>
              <a:srgbClr val="9933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9462" name="Line 6"/>
          <p:cNvSpPr/>
          <p:nvPr/>
        </p:nvSpPr>
        <p:spPr>
          <a:xfrm>
            <a:off x="0" y="6858000"/>
            <a:ext cx="9144000" cy="0"/>
          </a:xfrm>
          <a:prstGeom prst="line">
            <a:avLst/>
          </a:prstGeom>
          <a:ln w="76200" cap="flat" cmpd="sng">
            <a:solidFill>
              <a:srgbClr val="9933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70663" name="AutoShape 7"/>
          <p:cNvSpPr/>
          <p:nvPr/>
        </p:nvSpPr>
        <p:spPr>
          <a:xfrm rot="2824542">
            <a:off x="7092950" y="1289050"/>
            <a:ext cx="493713" cy="1420813"/>
          </a:xfrm>
          <a:prstGeom prst="lightningBolt">
            <a:avLst/>
          </a:prstGeom>
          <a:gradFill rotWithShape="1">
            <a:gsLst>
              <a:gs pos="0">
                <a:srgbClr val="FF0066"/>
              </a:gs>
              <a:gs pos="100000">
                <a:srgbClr val="FFFF00"/>
              </a:gs>
            </a:gsLst>
            <a:path path="rect">
              <a:fillToRect l="100000" b="10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vi-VN" altLang="x-none" dirty="0">
              <a:latin typeface="Times New Roman" panose="02020603050405020304" pitchFamily="18" charset="0"/>
            </a:endParaRPr>
          </a:p>
        </p:txBody>
      </p:sp>
      <p:sp>
        <p:nvSpPr>
          <p:cNvPr id="19464" name="Text Box 8"/>
          <p:cNvSpPr txBox="1"/>
          <p:nvPr/>
        </p:nvSpPr>
        <p:spPr>
          <a:xfrm>
            <a:off x="7772400" y="76200"/>
            <a:ext cx="1225550" cy="3667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b="1" i="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Ánh sáng</a:t>
            </a:r>
            <a:endParaRPr b="1" i="0" dirty="0">
              <a:solidFill>
                <a:srgbClr val="FF33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9465" name="Text Box 9"/>
          <p:cNvSpPr txBox="1"/>
          <p:nvPr/>
        </p:nvSpPr>
        <p:spPr>
          <a:xfrm>
            <a:off x="4648200" y="5638800"/>
            <a:ext cx="1149350" cy="519113"/>
          </a:xfrm>
          <a:prstGeom prst="rect">
            <a:avLst/>
          </a:prstGeom>
          <a:solidFill>
            <a:srgbClr val="FF0000"/>
          </a:solidFill>
          <a:ln w="9525">
            <a:noFill/>
          </a:ln>
        </p:spPr>
        <p:txBody>
          <a:bodyPr wrap="none">
            <a:spAutoFit/>
          </a:bodyPr>
          <a:lstStyle/>
          <a:p>
            <a:r>
              <a:rPr sz="2800" b="1" i="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sz="2800" b="1" i="0" dirty="0">
              <a:solidFill>
                <a:srgbClr val="0066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9466" name="Text Box 10"/>
          <p:cNvSpPr txBox="1"/>
          <p:nvPr/>
        </p:nvSpPr>
        <p:spPr>
          <a:xfrm>
            <a:off x="2133600" y="5562600"/>
            <a:ext cx="1022350" cy="466725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>
            <a:spAutoFit/>
          </a:bodyPr>
          <a:lstStyle/>
          <a:p>
            <a:r>
              <a:rPr sz="2400" b="1" i="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sz="2400" b="1" i="0" dirty="0">
              <a:solidFill>
                <a:srgbClr val="0066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70667" name="Text Box 11"/>
          <p:cNvSpPr txBox="1"/>
          <p:nvPr/>
        </p:nvSpPr>
        <p:spPr>
          <a:xfrm>
            <a:off x="1219200" y="3505200"/>
            <a:ext cx="1584325" cy="457200"/>
          </a:xfrm>
          <a:prstGeom prst="rect">
            <a:avLst/>
          </a:prstGeom>
          <a:solidFill>
            <a:srgbClr val="FF0000"/>
          </a:solidFill>
          <a:ln w="9525">
            <a:noFill/>
          </a:ln>
        </p:spPr>
        <p:txBody>
          <a:bodyPr wrap="none">
            <a:spAutoFit/>
          </a:bodyPr>
          <a:lstStyle/>
          <a:p>
            <a:r>
              <a:rPr sz="2400" b="1" i="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Hơi nước</a:t>
            </a:r>
            <a:endParaRPr sz="2400" b="1" i="0" dirty="0">
              <a:solidFill>
                <a:srgbClr val="0066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70668" name="Text Box 12"/>
          <p:cNvSpPr txBox="1"/>
          <p:nvPr/>
        </p:nvSpPr>
        <p:spPr>
          <a:xfrm>
            <a:off x="4343400" y="2895600"/>
            <a:ext cx="1825625" cy="528638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>
            <a:spAutoFit/>
          </a:bodyPr>
          <a:lstStyle/>
          <a:p>
            <a:r>
              <a:rPr sz="2800" b="1" i="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Hơi nước</a:t>
            </a:r>
            <a:endParaRPr sz="2800" b="1" i="0" dirty="0">
              <a:solidFill>
                <a:srgbClr val="0066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70669" name="Freeform 13"/>
          <p:cNvSpPr/>
          <p:nvPr/>
        </p:nvSpPr>
        <p:spPr>
          <a:xfrm>
            <a:off x="2252663" y="3843338"/>
            <a:ext cx="1524000" cy="2743200"/>
          </a:xfrm>
          <a:custGeom>
            <a:avLst/>
            <a:gdLst>
              <a:gd name="txL" fmla="*/ 0 w 960"/>
              <a:gd name="txT" fmla="*/ 0 h 1728"/>
              <a:gd name="txR" fmla="*/ 960 w 960"/>
              <a:gd name="txB" fmla="*/ 1728 h 1728"/>
            </a:gdLst>
            <a:ahLst/>
            <a:cxnLst>
              <a:cxn ang="0">
                <a:pos x="762000" y="2743200"/>
              </a:cxn>
              <a:cxn ang="0">
                <a:pos x="1066800" y="2667000"/>
              </a:cxn>
              <a:cxn ang="0">
                <a:pos x="1371600" y="2514600"/>
              </a:cxn>
              <a:cxn ang="0">
                <a:pos x="1447800" y="2362200"/>
              </a:cxn>
              <a:cxn ang="0">
                <a:pos x="1524000" y="2133600"/>
              </a:cxn>
              <a:cxn ang="0">
                <a:pos x="1447800" y="1676400"/>
              </a:cxn>
              <a:cxn ang="0">
                <a:pos x="1447800" y="1447800"/>
              </a:cxn>
              <a:cxn ang="0">
                <a:pos x="1371600" y="990600"/>
              </a:cxn>
              <a:cxn ang="0">
                <a:pos x="1143000" y="609600"/>
              </a:cxn>
              <a:cxn ang="0">
                <a:pos x="838200" y="304800"/>
              </a:cxn>
              <a:cxn ang="0">
                <a:pos x="685800" y="152400"/>
              </a:cxn>
              <a:cxn ang="0">
                <a:pos x="457200" y="152400"/>
              </a:cxn>
              <a:cxn ang="0">
                <a:pos x="228600" y="76200"/>
              </a:cxn>
              <a:cxn ang="0">
                <a:pos x="0" y="0"/>
              </a:cxn>
            </a:cxnLst>
            <a:rect l="txL" t="txT" r="txR" b="txB"/>
            <a:pathLst>
              <a:path w="960" h="1728">
                <a:moveTo>
                  <a:pt x="480" y="1728"/>
                </a:moveTo>
                <a:cubicBezTo>
                  <a:pt x="544" y="1716"/>
                  <a:pt x="608" y="1704"/>
                  <a:pt x="672" y="1680"/>
                </a:cubicBezTo>
                <a:cubicBezTo>
                  <a:pt x="736" y="1656"/>
                  <a:pt x="824" y="1616"/>
                  <a:pt x="864" y="1584"/>
                </a:cubicBezTo>
                <a:cubicBezTo>
                  <a:pt x="904" y="1552"/>
                  <a:pt x="896" y="1528"/>
                  <a:pt x="912" y="1488"/>
                </a:cubicBezTo>
                <a:cubicBezTo>
                  <a:pt x="928" y="1448"/>
                  <a:pt x="960" y="1416"/>
                  <a:pt x="960" y="1344"/>
                </a:cubicBezTo>
                <a:cubicBezTo>
                  <a:pt x="960" y="1272"/>
                  <a:pt x="920" y="1128"/>
                  <a:pt x="912" y="1056"/>
                </a:cubicBezTo>
                <a:cubicBezTo>
                  <a:pt x="904" y="984"/>
                  <a:pt x="920" y="984"/>
                  <a:pt x="912" y="912"/>
                </a:cubicBezTo>
                <a:cubicBezTo>
                  <a:pt x="904" y="840"/>
                  <a:pt x="896" y="712"/>
                  <a:pt x="864" y="624"/>
                </a:cubicBezTo>
                <a:cubicBezTo>
                  <a:pt x="832" y="536"/>
                  <a:pt x="776" y="456"/>
                  <a:pt x="720" y="384"/>
                </a:cubicBezTo>
                <a:cubicBezTo>
                  <a:pt x="664" y="312"/>
                  <a:pt x="576" y="240"/>
                  <a:pt x="528" y="192"/>
                </a:cubicBezTo>
                <a:cubicBezTo>
                  <a:pt x="480" y="144"/>
                  <a:pt x="472" y="112"/>
                  <a:pt x="432" y="96"/>
                </a:cubicBezTo>
                <a:cubicBezTo>
                  <a:pt x="392" y="80"/>
                  <a:pt x="336" y="104"/>
                  <a:pt x="288" y="96"/>
                </a:cubicBezTo>
                <a:cubicBezTo>
                  <a:pt x="240" y="88"/>
                  <a:pt x="192" y="64"/>
                  <a:pt x="144" y="48"/>
                </a:cubicBezTo>
                <a:cubicBezTo>
                  <a:pt x="96" y="32"/>
                  <a:pt x="32" y="16"/>
                  <a:pt x="0" y="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lg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vi-VN" altLang="x-none" dirty="0">
              <a:latin typeface="Times New Roman" panose="02020603050405020304" pitchFamily="18" charset="0"/>
            </a:endParaRPr>
          </a:p>
        </p:txBody>
      </p:sp>
      <p:sp>
        <p:nvSpPr>
          <p:cNvPr id="70670" name="Freeform 14"/>
          <p:cNvSpPr/>
          <p:nvPr/>
        </p:nvSpPr>
        <p:spPr>
          <a:xfrm>
            <a:off x="3830638" y="3778250"/>
            <a:ext cx="1066800" cy="2819400"/>
          </a:xfrm>
          <a:custGeom>
            <a:avLst/>
            <a:gdLst>
              <a:gd name="txL" fmla="*/ 0 w 632"/>
              <a:gd name="txT" fmla="*/ 0 h 1728"/>
              <a:gd name="txR" fmla="*/ 632 w 632"/>
              <a:gd name="txB" fmla="*/ 1728 h 1728"/>
            </a:gdLst>
            <a:ahLst/>
            <a:cxnLst>
              <a:cxn ang="0">
                <a:pos x="1066800" y="2819400"/>
              </a:cxn>
              <a:cxn ang="0">
                <a:pos x="742709" y="2662767"/>
              </a:cxn>
              <a:cxn ang="0">
                <a:pos x="580663" y="2584450"/>
              </a:cxn>
              <a:cxn ang="0">
                <a:pos x="256572" y="2036234"/>
              </a:cxn>
              <a:cxn ang="0">
                <a:pos x="13504" y="861483"/>
              </a:cxn>
              <a:cxn ang="0">
                <a:pos x="175549" y="234950"/>
              </a:cxn>
              <a:cxn ang="0">
                <a:pos x="742709" y="0"/>
              </a:cxn>
            </a:cxnLst>
            <a:rect l="txL" t="txT" r="txR" b="txB"/>
            <a:pathLst>
              <a:path w="632" h="1728">
                <a:moveTo>
                  <a:pt x="632" y="1728"/>
                </a:moveTo>
                <a:cubicBezTo>
                  <a:pt x="560" y="1692"/>
                  <a:pt x="488" y="1656"/>
                  <a:pt x="440" y="1632"/>
                </a:cubicBezTo>
                <a:cubicBezTo>
                  <a:pt x="392" y="1608"/>
                  <a:pt x="392" y="1648"/>
                  <a:pt x="344" y="1584"/>
                </a:cubicBezTo>
                <a:cubicBezTo>
                  <a:pt x="296" y="1520"/>
                  <a:pt x="208" y="1424"/>
                  <a:pt x="152" y="1248"/>
                </a:cubicBezTo>
                <a:cubicBezTo>
                  <a:pt x="96" y="1072"/>
                  <a:pt x="16" y="712"/>
                  <a:pt x="8" y="528"/>
                </a:cubicBezTo>
                <a:cubicBezTo>
                  <a:pt x="0" y="344"/>
                  <a:pt x="32" y="232"/>
                  <a:pt x="104" y="144"/>
                </a:cubicBezTo>
                <a:cubicBezTo>
                  <a:pt x="176" y="56"/>
                  <a:pt x="376" y="32"/>
                  <a:pt x="440" y="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lg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vi-VN" altLang="x-none" dirty="0">
              <a:latin typeface="Times New Roman" panose="02020603050405020304" pitchFamily="18" charset="0"/>
            </a:endParaRPr>
          </a:p>
        </p:txBody>
      </p:sp>
      <p:sp>
        <p:nvSpPr>
          <p:cNvPr id="70671" name="Freeform 15"/>
          <p:cNvSpPr/>
          <p:nvPr/>
        </p:nvSpPr>
        <p:spPr>
          <a:xfrm>
            <a:off x="2973388" y="3122613"/>
            <a:ext cx="1079500" cy="3429000"/>
          </a:xfrm>
          <a:custGeom>
            <a:avLst/>
            <a:gdLst>
              <a:gd name="txL" fmla="*/ 0 w 680"/>
              <a:gd name="txT" fmla="*/ 0 h 2160"/>
              <a:gd name="txR" fmla="*/ 680 w 680"/>
              <a:gd name="txB" fmla="*/ 2160 h 2160"/>
            </a:gdLst>
            <a:ahLst/>
            <a:cxnLst>
              <a:cxn ang="0">
                <a:pos x="88900" y="0"/>
              </a:cxn>
              <a:cxn ang="0">
                <a:pos x="88900" y="304800"/>
              </a:cxn>
              <a:cxn ang="0">
                <a:pos x="88900" y="457200"/>
              </a:cxn>
              <a:cxn ang="0">
                <a:pos x="12700" y="685800"/>
              </a:cxn>
              <a:cxn ang="0">
                <a:pos x="165100" y="914400"/>
              </a:cxn>
              <a:cxn ang="0">
                <a:pos x="393700" y="1143000"/>
              </a:cxn>
              <a:cxn ang="0">
                <a:pos x="698500" y="1447800"/>
              </a:cxn>
              <a:cxn ang="0">
                <a:pos x="1003300" y="2895599"/>
              </a:cxn>
              <a:cxn ang="0">
                <a:pos x="1079500" y="3429000"/>
              </a:cxn>
            </a:cxnLst>
            <a:rect l="txL" t="txT" r="txR" b="txB"/>
            <a:pathLst>
              <a:path w="680" h="2160">
                <a:moveTo>
                  <a:pt x="56" y="0"/>
                </a:moveTo>
                <a:cubicBezTo>
                  <a:pt x="56" y="72"/>
                  <a:pt x="56" y="144"/>
                  <a:pt x="56" y="192"/>
                </a:cubicBezTo>
                <a:cubicBezTo>
                  <a:pt x="56" y="240"/>
                  <a:pt x="64" y="248"/>
                  <a:pt x="56" y="288"/>
                </a:cubicBezTo>
                <a:cubicBezTo>
                  <a:pt x="48" y="328"/>
                  <a:pt x="0" y="384"/>
                  <a:pt x="8" y="432"/>
                </a:cubicBezTo>
                <a:cubicBezTo>
                  <a:pt x="16" y="480"/>
                  <a:pt x="64" y="528"/>
                  <a:pt x="104" y="576"/>
                </a:cubicBezTo>
                <a:cubicBezTo>
                  <a:pt x="144" y="624"/>
                  <a:pt x="192" y="664"/>
                  <a:pt x="248" y="720"/>
                </a:cubicBezTo>
                <a:cubicBezTo>
                  <a:pt x="304" y="776"/>
                  <a:pt x="376" y="728"/>
                  <a:pt x="440" y="912"/>
                </a:cubicBezTo>
                <a:cubicBezTo>
                  <a:pt x="504" y="1096"/>
                  <a:pt x="592" y="1616"/>
                  <a:pt x="632" y="1824"/>
                </a:cubicBezTo>
                <a:cubicBezTo>
                  <a:pt x="672" y="2032"/>
                  <a:pt x="672" y="2112"/>
                  <a:pt x="680" y="2160"/>
                </a:cubicBezTo>
              </a:path>
            </a:pathLst>
          </a:custGeom>
          <a:noFill/>
          <a:ln w="44450" cap="flat" cmpd="sng">
            <a:solidFill>
              <a:srgbClr val="FF0066"/>
            </a:solidFill>
            <a:prstDash val="lg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vi-VN" altLang="x-none" dirty="0">
              <a:latin typeface="Times New Roman" panose="02020603050405020304" pitchFamily="18" charset="0"/>
            </a:endParaRPr>
          </a:p>
        </p:txBody>
      </p:sp>
      <p:pic>
        <p:nvPicPr>
          <p:cNvPr id="70672" name="Picture 16" descr="IL13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81000"/>
            <a:ext cx="1143000" cy="10937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0673" name="AutoShape 17"/>
          <p:cNvSpPr/>
          <p:nvPr/>
        </p:nvSpPr>
        <p:spPr>
          <a:xfrm rot="486232">
            <a:off x="7854950" y="1371600"/>
            <a:ext cx="493713" cy="1420813"/>
          </a:xfrm>
          <a:prstGeom prst="lightningBolt">
            <a:avLst/>
          </a:prstGeom>
          <a:gradFill rotWithShape="1">
            <a:gsLst>
              <a:gs pos="0">
                <a:srgbClr val="FF0066"/>
              </a:gs>
              <a:gs pos="100000">
                <a:srgbClr val="FFFF00"/>
              </a:gs>
            </a:gsLst>
            <a:path path="rect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vi-VN" altLang="x-none" dirty="0">
              <a:latin typeface="Times New Roman" panose="02020603050405020304" pitchFamily="18" charset="0"/>
            </a:endParaRPr>
          </a:p>
        </p:txBody>
      </p:sp>
      <p:sp>
        <p:nvSpPr>
          <p:cNvPr id="70674" name="AutoShape 18"/>
          <p:cNvSpPr/>
          <p:nvPr/>
        </p:nvSpPr>
        <p:spPr>
          <a:xfrm rot="3678085">
            <a:off x="6662738" y="984250"/>
            <a:ext cx="493712" cy="1420813"/>
          </a:xfrm>
          <a:prstGeom prst="lightningBolt">
            <a:avLst/>
          </a:prstGeom>
          <a:gradFill rotWithShape="1">
            <a:gsLst>
              <a:gs pos="0">
                <a:srgbClr val="FF0066"/>
              </a:gs>
              <a:gs pos="100000">
                <a:srgbClr val="FFFF00"/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vi-VN" altLang="x-none" dirty="0">
              <a:latin typeface="Times New Roman" panose="02020603050405020304" pitchFamily="18" charset="0"/>
            </a:endParaRPr>
          </a:p>
        </p:txBody>
      </p:sp>
      <p:sp>
        <p:nvSpPr>
          <p:cNvPr id="70675" name="AutoShape 19"/>
          <p:cNvSpPr/>
          <p:nvPr/>
        </p:nvSpPr>
        <p:spPr>
          <a:xfrm rot="6007480">
            <a:off x="6524625" y="371475"/>
            <a:ext cx="552450" cy="1333500"/>
          </a:xfrm>
          <a:prstGeom prst="lightningBolt">
            <a:avLst/>
          </a:prstGeom>
          <a:gradFill rotWithShape="1">
            <a:gsLst>
              <a:gs pos="0">
                <a:srgbClr val="FF0066"/>
              </a:gs>
              <a:gs pos="100000">
                <a:srgbClr val="FFFF00"/>
              </a:gs>
            </a:gsLst>
            <a:path path="rect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vi-VN" altLang="x-none" dirty="0">
              <a:latin typeface="Times New Roman" panose="02020603050405020304" pitchFamily="18" charset="0"/>
            </a:endParaRPr>
          </a:p>
        </p:txBody>
      </p:sp>
      <p:sp>
        <p:nvSpPr>
          <p:cNvPr id="19476" name="WordArt 20"/>
          <p:cNvSpPr>
            <a:spLocks noTextEdit="1"/>
          </p:cNvSpPr>
          <p:nvPr/>
        </p:nvSpPr>
        <p:spPr>
          <a:xfrm>
            <a:off x="1128713" y="188913"/>
            <a:ext cx="5402262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3600" b="1" i="1">
                <a:ln w="1270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THOÁT HƠI NƯỚC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06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6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06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0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706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706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706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06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706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706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706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06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706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06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706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706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706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706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0"/>
                                        <p:tgtEl>
                                          <p:spTgt spid="70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0"/>
                                        <p:tgtEl>
                                          <p:spTgt spid="70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0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5000"/>
                                        <p:tgtEl>
                                          <p:spTgt spid="70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64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43" dur="2000" fill="hold"/>
                                        <p:tgtEl>
                                          <p:spTgt spid="706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64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46" dur="2000" fill="hold"/>
                                        <p:tgtEl>
                                          <p:spTgt spid="706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3" grpId="0" animBg="1"/>
      <p:bldP spid="70667" grpId="0" animBg="1"/>
      <p:bldP spid="70668" grpId="0" animBg="1"/>
      <p:bldP spid="70669" grpId="0" animBg="1"/>
      <p:bldP spid="70670" grpId="0" animBg="1"/>
      <p:bldP spid="70671" grpId="0" animBg="1"/>
      <p:bldP spid="70673" grpId="0" animBg="1"/>
      <p:bldP spid="70674" grpId="0" animBg="1"/>
      <p:bldP spid="7067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mages (4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4300" y="0"/>
            <a:ext cx="52197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7" name="Oval 3"/>
          <p:cNvSpPr/>
          <p:nvPr/>
        </p:nvSpPr>
        <p:spPr>
          <a:xfrm>
            <a:off x="7956550" y="188913"/>
            <a:ext cx="914400" cy="914400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rgbClr val="FF0066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lang="vi-VN" altLang="x-none" i="0" dirty="0">
              <a:solidFill>
                <a:srgbClr val="FF33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16388" name="Picture 4" descr="images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924300" cy="3429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9" name="Picture 5" descr="images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29000"/>
            <a:ext cx="3924300" cy="3429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6094" name="Text Box 14"/>
          <p:cNvSpPr txBox="1"/>
          <p:nvPr/>
        </p:nvSpPr>
        <p:spPr>
          <a:xfrm>
            <a:off x="7308850" y="2276475"/>
            <a:ext cx="490538" cy="365125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sz="2400" b="1" i="0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</a:t>
            </a:r>
            <a:endParaRPr sz="2400" b="1" i="0" dirty="0">
              <a:solidFill>
                <a:srgbClr val="3366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" name="Text Box 14"/>
          <p:cNvSpPr txBox="1"/>
          <p:nvPr/>
        </p:nvSpPr>
        <p:spPr>
          <a:xfrm>
            <a:off x="6516688" y="5300663"/>
            <a:ext cx="490537" cy="365125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sz="2400" b="1" i="0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</a:t>
            </a:r>
            <a:endParaRPr sz="2400" b="1" i="0" dirty="0">
              <a:solidFill>
                <a:srgbClr val="3366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" name="Text Box 14"/>
          <p:cNvSpPr txBox="1"/>
          <p:nvPr/>
        </p:nvSpPr>
        <p:spPr>
          <a:xfrm>
            <a:off x="8172450" y="5084763"/>
            <a:ext cx="576263" cy="3651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sz="2400" b="1" i="0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</a:t>
            </a:r>
            <a:endParaRPr sz="2400" b="1" i="0" dirty="0">
              <a:solidFill>
                <a:srgbClr val="3366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Text Box 14"/>
          <p:cNvSpPr txBox="1"/>
          <p:nvPr/>
        </p:nvSpPr>
        <p:spPr>
          <a:xfrm>
            <a:off x="5435600" y="3284538"/>
            <a:ext cx="490538" cy="365125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sz="2400" b="1" i="0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</a:t>
            </a:r>
            <a:endParaRPr sz="2400" b="1" i="0" dirty="0">
              <a:solidFill>
                <a:srgbClr val="3366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5" name="Text Box 14"/>
          <p:cNvSpPr txBox="1"/>
          <p:nvPr/>
        </p:nvSpPr>
        <p:spPr>
          <a:xfrm>
            <a:off x="1835150" y="1916113"/>
            <a:ext cx="1743075" cy="365125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sz="2400" b="1" i="0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Các- bô- níc</a:t>
            </a:r>
            <a:endParaRPr sz="2400" b="1" i="0" dirty="0">
              <a:solidFill>
                <a:srgbClr val="3366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6" name="Text Box 14"/>
          <p:cNvSpPr txBox="1"/>
          <p:nvPr/>
        </p:nvSpPr>
        <p:spPr>
          <a:xfrm>
            <a:off x="900113" y="5876925"/>
            <a:ext cx="1743075" cy="365125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sz="2400" b="1" i="0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Các- bô- níc</a:t>
            </a:r>
            <a:endParaRPr sz="2400" b="1" i="0" dirty="0">
              <a:solidFill>
                <a:srgbClr val="3366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7" name="Text Box 14"/>
          <p:cNvSpPr txBox="1"/>
          <p:nvPr/>
        </p:nvSpPr>
        <p:spPr>
          <a:xfrm>
            <a:off x="1692275" y="4221163"/>
            <a:ext cx="1743075" cy="365125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sz="2400" b="1" i="0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Các- bô- níc</a:t>
            </a:r>
            <a:endParaRPr sz="2400" b="1" i="0" dirty="0">
              <a:solidFill>
                <a:srgbClr val="3366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8" name="Text Box 14"/>
          <p:cNvSpPr txBox="1"/>
          <p:nvPr/>
        </p:nvSpPr>
        <p:spPr>
          <a:xfrm>
            <a:off x="2555875" y="620713"/>
            <a:ext cx="1743075" cy="365125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sz="2400" b="1" i="0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Các- bô- níc</a:t>
            </a:r>
            <a:endParaRPr sz="2400" b="1" i="0" dirty="0">
              <a:solidFill>
                <a:srgbClr val="3366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7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67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46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69 -2.89017E-7 C -0.00069 -0.0585 0.00018 -0.11653 -0.09062 -0.15237 C -0.18125 -0.18821 -0.52934 -0.20532 -0.54653 -0.21526 " pathEditMode="relative" rAng="0" ptsTypes="aaA">
                                      <p:cBhvr>
                                        <p:cTn id="20" dur="3000" fill="hold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00" y="-108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69 -2.71676E-6 C -0.00069 0.00416 0.00017 0.00833 -0.08281 0.01087 C -0.16563 0.01341 -0.48368 0.01457 -0.49931 0.01549 " pathEditMode="relative" rAng="0" ptsTypes="aaA">
                                      <p:cBhvr>
                                        <p:cTn id="25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00" y="80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" presetClass="entr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86 2.36994E-6 C -0.00086 -0.04717 0.00018 -0.09388 -0.09791 -0.12278 C -0.19583 -0.15168 -0.57204 -0.16532 -0.59062 -0.17341 " pathEditMode="relative" rAng="0" ptsTypes="aaA">
                                      <p:cBhvr>
                                        <p:cTn id="3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00" y="-870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" presetClass="entr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77778E-7 1.32948E-6 C -2.77778E-7 -0.03838 0.00087 -0.07653 -0.07222 -0.10035 C -0.14531 -0.1237 -0.42587 -0.13503 -0.43976 -0.1415 " pathEditMode="relative" rAng="0" ptsTypes="aaA">
                                      <p:cBhvr>
                                        <p:cTn id="3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00" y="-710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77778E-7 2.31214E-6 C 2.77778E-7 0.09803 -0.00069 0.19537 0.07378 0.25595 C 0.14826 0.31607 0.4342 0.34474 0.44844 0.36185 " pathEditMode="relative" rAng="0" ptsTypes="aaA">
                                      <p:cBhvr>
                                        <p:cTn id="4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00" y="1810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" presetClass="entr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104 -3.3526E-6 C 0.00104 -0.08393 0.00017 -0.1674 0.10052 -0.21919 C 0.20087 -0.27052 0.58628 -0.29503 0.60556 -0.30959 " pathEditMode="relative" rAng="0" ptsTypes="aaA">
                                      <p:cBhvr>
                                        <p:cTn id="4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00" y="-1550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" presetClass="entr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087 2.71676E-6 C 0.00087 -0.06405 0.00018 -0.12786 0.0757 -0.1674 C 0.15122 -0.20648 0.4415 -0.22521 0.4559 -0.2363 " pathEditMode="relative" rAng="0" ptsTypes="aaA">
                                      <p:cBhvr>
                                        <p:cTn id="5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00" y="-1180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069 -4.21965E-6 C 0.00069 0.03815 0.00017 0.0763 0.05486 0.09989 C 0.10955 0.12324 0.31944 0.13457 0.32986 0.14128 " pathEditMode="relative" rAng="0" ptsTypes="aaA">
                                      <p:cBhvr>
                                        <p:cTn id="5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00" y="7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7" grpId="0" animBg="1"/>
      <p:bldP spid="67587" grpId="1" animBg="1"/>
      <p:bldP spid="46094" grpId="0"/>
      <p:bldP spid="46094" grpId="1"/>
      <p:bldP spid="2" grpId="0"/>
      <p:bldP spid="2" grpId="1"/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WordArt 3"/>
          <p:cNvSpPr>
            <a:spLocks noTextEdit="1"/>
          </p:cNvSpPr>
          <p:nvPr/>
        </p:nvSpPr>
        <p:spPr>
          <a:xfrm>
            <a:off x="2862263" y="954088"/>
            <a:ext cx="4467225" cy="933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3200" b="1" i="1"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000082">
                        <a:alpha val="100000"/>
                      </a:srgbClr>
                    </a:gs>
                    <a:gs pos="14999">
                      <a:srgbClr val="66008F">
                        <a:alpha val="100000"/>
                      </a:srgbClr>
                    </a:gs>
                    <a:gs pos="32500">
                      <a:srgbClr val="BA0066">
                        <a:alpha val="100000"/>
                      </a:srgbClr>
                    </a:gs>
                    <a:gs pos="45000">
                      <a:srgbClr val="FF0000">
                        <a:alpha val="100000"/>
                      </a:srgbClr>
                    </a:gs>
                    <a:gs pos="50000">
                      <a:srgbClr val="FF8200">
                        <a:alpha val="100000"/>
                      </a:srgbClr>
                    </a:gs>
                    <a:gs pos="55000">
                      <a:srgbClr val="FF0000">
                        <a:alpha val="100000"/>
                      </a:srgbClr>
                    </a:gs>
                    <a:gs pos="67500">
                      <a:srgbClr val="BA0066">
                        <a:alpha val="100000"/>
                      </a:srgbClr>
                    </a:gs>
                    <a:gs pos="85001">
                      <a:srgbClr val="66008F">
                        <a:alpha val="100000"/>
                      </a:srgbClr>
                    </a:gs>
                    <a:gs pos="100000">
                      <a:srgbClr val="000082">
                        <a:alpha val="100000"/>
                      </a:srgbClr>
                    </a:gs>
                  </a:gsLst>
                  <a:lin ang="2700000" scaled="1"/>
                  <a:tileRect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Khả năng kì diệu của lá cây</a:t>
            </a:r>
          </a:p>
        </p:txBody>
      </p:sp>
      <p:sp>
        <p:nvSpPr>
          <p:cNvPr id="93190" name="Rectangle 6"/>
          <p:cNvSpPr/>
          <p:nvPr/>
        </p:nvSpPr>
        <p:spPr>
          <a:xfrm>
            <a:off x="431800" y="1768475"/>
            <a:ext cx="8505825" cy="16160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5000" b="1" i="0" dirty="0">
                <a:solidFill>
                  <a:srgbClr val="0000FF"/>
                </a:solidFill>
                <a:latin typeface="Times New Roman" panose="02020603050405020304" pitchFamily="18" charset="0"/>
              </a:rPr>
              <a:t>Khi đứng dưới tán lá của cây ta thấy mát mẻ vì sao?</a:t>
            </a:r>
          </a:p>
        </p:txBody>
      </p:sp>
      <p:sp>
        <p:nvSpPr>
          <p:cNvPr id="93193" name="Rectangle 9"/>
          <p:cNvSpPr/>
          <p:nvPr/>
        </p:nvSpPr>
        <p:spPr>
          <a:xfrm>
            <a:off x="161925" y="3433763"/>
            <a:ext cx="8731250" cy="16160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3200" i="0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  </a:t>
            </a:r>
            <a:r>
              <a:rPr sz="5000" b="1" i="0" dirty="0">
                <a:solidFill>
                  <a:srgbClr val="0000FF"/>
                </a:solidFill>
                <a:latin typeface="Times New Roman" panose="02020603050405020304" pitchFamily="18" charset="0"/>
              </a:rPr>
              <a:t>Vì lá cây thoát hơi nước làm cho không khí mát mẻ.</a:t>
            </a:r>
          </a:p>
        </p:txBody>
      </p:sp>
      <p:sp>
        <p:nvSpPr>
          <p:cNvPr id="93194" name="AutoShape 10"/>
          <p:cNvSpPr/>
          <p:nvPr/>
        </p:nvSpPr>
        <p:spPr>
          <a:xfrm>
            <a:off x="296863" y="3698875"/>
            <a:ext cx="976312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vi-VN" altLang="x-none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93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3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93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90" grpId="0"/>
      <p:bldP spid="93193" grpId="0"/>
      <p:bldP spid="9319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2"/>
          <p:cNvGrpSpPr/>
          <p:nvPr/>
        </p:nvGrpSpPr>
        <p:grpSpPr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8477" name="Line 3"/>
            <p:cNvSpPr/>
            <p:nvPr/>
          </p:nvSpPr>
          <p:spPr>
            <a:xfrm>
              <a:off x="0" y="0"/>
              <a:ext cx="0" cy="4320"/>
            </a:xfrm>
            <a:prstGeom prst="line">
              <a:avLst/>
            </a:prstGeom>
            <a:ln w="76200" cap="flat" cmpd="sng">
              <a:solidFill>
                <a:srgbClr val="CC33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8478" name="Line 4"/>
            <p:cNvSpPr/>
            <p:nvPr/>
          </p:nvSpPr>
          <p:spPr>
            <a:xfrm>
              <a:off x="5760" y="0"/>
              <a:ext cx="0" cy="4320"/>
            </a:xfrm>
            <a:prstGeom prst="line">
              <a:avLst/>
            </a:prstGeom>
            <a:ln w="76200" cap="flat" cmpd="sng">
              <a:solidFill>
                <a:srgbClr val="CC33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8479" name="Line 5"/>
            <p:cNvSpPr/>
            <p:nvPr/>
          </p:nvSpPr>
          <p:spPr>
            <a:xfrm>
              <a:off x="0" y="0"/>
              <a:ext cx="5760" cy="0"/>
            </a:xfrm>
            <a:prstGeom prst="line">
              <a:avLst/>
            </a:prstGeom>
            <a:ln w="76200" cap="flat" cmpd="sng">
              <a:solidFill>
                <a:srgbClr val="CC33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8480" name="Line 6"/>
            <p:cNvSpPr/>
            <p:nvPr/>
          </p:nvSpPr>
          <p:spPr>
            <a:xfrm>
              <a:off x="0" y="4320"/>
              <a:ext cx="5760" cy="0"/>
            </a:xfrm>
            <a:prstGeom prst="line">
              <a:avLst/>
            </a:prstGeom>
            <a:ln w="76200" cap="flat" cmpd="sng">
              <a:solidFill>
                <a:srgbClr val="CC3300"/>
              </a:solidFill>
              <a:prstDash val="solid"/>
              <a:headEnd type="none" w="med" len="med"/>
              <a:tailEnd type="none" w="med" len="med"/>
            </a:ln>
          </p:spPr>
        </p:sp>
      </p:grpSp>
      <p:graphicFrame>
        <p:nvGraphicFramePr>
          <p:cNvPr id="69639" name="Group 7"/>
          <p:cNvGraphicFramePr>
            <a:graphicFrameLocks noGrp="1"/>
          </p:cNvGraphicFramePr>
          <p:nvPr/>
        </p:nvGraphicFramePr>
        <p:xfrm>
          <a:off x="179388" y="2133600"/>
          <a:ext cx="8686800" cy="3396298"/>
        </p:xfrm>
        <a:graphic>
          <a:graphicData uri="http://schemas.openxmlformats.org/drawingml/2006/table">
            <a:tbl>
              <a:tblPr/>
              <a:tblGrid>
                <a:gridCol w="4419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267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7445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Quá trình hô hấp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panose="020B0604020202020204" pitchFamily="34" charset="0"/>
                        </a:rPr>
                        <a:t>Quá trình quang hợp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32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69650" name="Text Box 18"/>
          <p:cNvSpPr txBox="1"/>
          <p:nvPr/>
        </p:nvSpPr>
        <p:spPr>
          <a:xfrm>
            <a:off x="4876800" y="3140075"/>
            <a:ext cx="4267200" cy="946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800" i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sz="2800" i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 ra dưới ánh sáng mặt trời.</a:t>
            </a:r>
            <a:endParaRPr sz="2800" i="0" dirty="0">
              <a:solidFill>
                <a:srgbClr val="0000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69651" name="Text Box 19"/>
          <p:cNvSpPr txBox="1"/>
          <p:nvPr/>
        </p:nvSpPr>
        <p:spPr>
          <a:xfrm>
            <a:off x="395288" y="3155950"/>
            <a:ext cx="446405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800" i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sz="2800" i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 ra suốt ng</a:t>
            </a:r>
            <a:r>
              <a:rPr sz="2800" i="0" dirty="0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à</a:t>
            </a:r>
            <a:r>
              <a:rPr sz="2800" i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đêm.</a:t>
            </a:r>
            <a:endParaRPr sz="2800" i="0" dirty="0">
              <a:solidFill>
                <a:srgbClr val="0000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69652" name="Text Box 20"/>
          <p:cNvSpPr txBox="1"/>
          <p:nvPr/>
        </p:nvSpPr>
        <p:spPr>
          <a:xfrm>
            <a:off x="4648200" y="4105275"/>
            <a:ext cx="4495800" cy="946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800" i="0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Lá cây hấp thụ khí các-bô-níc, thải ra khí ô xi.</a:t>
            </a:r>
            <a:endParaRPr sz="2800" i="0" dirty="0">
              <a:solidFill>
                <a:srgbClr val="CC0066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69653" name="Text Box 21"/>
          <p:cNvSpPr txBox="1"/>
          <p:nvPr/>
        </p:nvSpPr>
        <p:spPr>
          <a:xfrm>
            <a:off x="395288" y="4105275"/>
            <a:ext cx="4343400" cy="946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800" i="0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Lá cây hấp thụ khí ô-xi, thải ra khí các-bô-níc.</a:t>
            </a:r>
            <a:endParaRPr sz="2800" i="0" dirty="0">
              <a:solidFill>
                <a:srgbClr val="CC0066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18450" name="Picture 22" descr="BT02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1500" y="0"/>
            <a:ext cx="552450" cy="552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51" name="Picture 23" descr="BT020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381000"/>
            <a:ext cx="628650" cy="628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52" name="Picture 24" descr="BT020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4388" y="620713"/>
            <a:ext cx="552450" cy="552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53" name="Picture 25" descr="BT02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8600" y="762000"/>
            <a:ext cx="533400" cy="533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54" name="Picture 26" descr="BT02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8200" y="620713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18455" name="AutoShape 27"/>
          <p:cNvCxnSpPr/>
          <p:nvPr/>
        </p:nvCxnSpPr>
        <p:spPr>
          <a:xfrm rot="-5400000" flipH="1">
            <a:off x="6054725" y="425450"/>
            <a:ext cx="142875" cy="396875"/>
          </a:xfrm>
          <a:prstGeom prst="curvedConnector2">
            <a:avLst/>
          </a:prstGeom>
          <a:ln w="9525" cap="flat" cmpd="sng">
            <a:solidFill>
              <a:srgbClr val="008000"/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18456" name="AutoShape 28"/>
          <p:cNvCxnSpPr/>
          <p:nvPr/>
        </p:nvCxnSpPr>
        <p:spPr>
          <a:xfrm>
            <a:off x="6953250" y="695325"/>
            <a:ext cx="211138" cy="201613"/>
          </a:xfrm>
          <a:prstGeom prst="curvedConnector3">
            <a:avLst>
              <a:gd name="adj1" fmla="val 49625"/>
            </a:avLst>
          </a:prstGeom>
          <a:ln w="9525" cap="flat" cmpd="sng">
            <a:solidFill>
              <a:srgbClr val="008000"/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18457" name="AutoShape 29"/>
          <p:cNvCxnSpPr/>
          <p:nvPr/>
        </p:nvCxnSpPr>
        <p:spPr>
          <a:xfrm>
            <a:off x="7716838" y="896938"/>
            <a:ext cx="131762" cy="131762"/>
          </a:xfrm>
          <a:prstGeom prst="curvedConnector3">
            <a:avLst>
              <a:gd name="adj1" fmla="val 49398"/>
            </a:avLst>
          </a:prstGeom>
          <a:ln w="9525" cap="flat" cmpd="sng">
            <a:solidFill>
              <a:srgbClr val="008000"/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18458" name="AutoShape 30"/>
          <p:cNvCxnSpPr/>
          <p:nvPr/>
        </p:nvCxnSpPr>
        <p:spPr>
          <a:xfrm flipV="1">
            <a:off x="8382000" y="620713"/>
            <a:ext cx="419100" cy="407987"/>
          </a:xfrm>
          <a:prstGeom prst="curvedConnector4">
            <a:avLst>
              <a:gd name="adj1" fmla="val 9093"/>
              <a:gd name="adj2" fmla="val 156032"/>
            </a:avLst>
          </a:prstGeom>
          <a:ln w="9525" cap="flat" cmpd="sng">
            <a:solidFill>
              <a:srgbClr val="008000"/>
            </a:solidFill>
            <a:prstDash val="solid"/>
            <a:headEnd type="none" w="med" len="med"/>
            <a:tailEnd type="none" w="med" len="med"/>
          </a:ln>
        </p:spPr>
      </p:cxnSp>
      <p:pic>
        <p:nvPicPr>
          <p:cNvPr id="18459" name="Picture 31" descr="BT02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9600" y="58674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60" name="Picture 32" descr="BT02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288" y="5805488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61" name="Picture 33" descr="BT020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7200" y="5715000"/>
            <a:ext cx="552450" cy="552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62" name="Picture 34" descr="BT020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213" y="5661025"/>
            <a:ext cx="552450" cy="552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63" name="Picture 35" descr="BT02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8600" y="5943600"/>
            <a:ext cx="533400" cy="533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64" name="Picture 36" descr="BT02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650" y="6092825"/>
            <a:ext cx="533400" cy="533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65" name="Picture 37" descr="BT020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5350" y="6229350"/>
            <a:ext cx="628650" cy="628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66" name="Picture 38" descr="BT020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29350"/>
            <a:ext cx="628650" cy="628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67" name="Picture 39" descr="BT02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450" y="5516563"/>
            <a:ext cx="552450" cy="552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68" name="Picture 40" descr="BT02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0" y="5334000"/>
            <a:ext cx="552450" cy="5524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69" name="AutoShape 41"/>
          <p:cNvSpPr/>
          <p:nvPr/>
        </p:nvSpPr>
        <p:spPr>
          <a:xfrm>
            <a:off x="468313" y="188913"/>
            <a:ext cx="3384550" cy="1800225"/>
          </a:xfrm>
          <a:prstGeom prst="irregularSeal2">
            <a:avLst/>
          </a:prstGeom>
          <a:solidFill>
            <a:srgbClr val="FFFFFF"/>
          </a:solidFill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sz="2800" b="1" i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  <a:endParaRPr lang="vi-VN" altLang="x-none" sz="2800" b="1" i="0" dirty="0">
              <a:solidFill>
                <a:srgbClr val="FF0066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18470" name="Picture 42" descr="BT02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650" y="6092825"/>
            <a:ext cx="533400" cy="533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71" name="Picture 43" descr="BT02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450" y="5516563"/>
            <a:ext cx="552450" cy="552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72" name="Picture 44" descr="BT02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650" y="6092825"/>
            <a:ext cx="533400" cy="533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73" name="Picture 45" descr="BT02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450" y="5516563"/>
            <a:ext cx="552450" cy="552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74" name="Picture 46" descr="BT020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213" y="5661025"/>
            <a:ext cx="552450" cy="552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75" name="Picture 47" descr="BT02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650" y="6092825"/>
            <a:ext cx="533400" cy="533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76" name="Picture 48" descr="BT02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450" y="5516563"/>
            <a:ext cx="552450" cy="5524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6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9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96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9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9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96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9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9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96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9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9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50" grpId="0"/>
      <p:bldP spid="69651" grpId="0"/>
      <p:bldP spid="69652" grpId="0"/>
      <p:bldP spid="6965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8" name="Rectangle 6"/>
          <p:cNvSpPr/>
          <p:nvPr/>
        </p:nvSpPr>
        <p:spPr>
          <a:xfrm>
            <a:off x="-63500" y="5008563"/>
            <a:ext cx="8731250" cy="14462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sz="4400" b="1" i="0" dirty="0">
                <a:solidFill>
                  <a:srgbClr val="FF0000"/>
                </a:solidFill>
                <a:latin typeface="Times New Roman" panose="02020603050405020304" pitchFamily="18" charset="0"/>
              </a:rPr>
              <a:t>          Khí ô-xi cần thiết cho sự sống của con người.</a:t>
            </a:r>
          </a:p>
        </p:txBody>
      </p:sp>
      <p:sp>
        <p:nvSpPr>
          <p:cNvPr id="95239" name="AutoShape 7"/>
          <p:cNvSpPr/>
          <p:nvPr/>
        </p:nvSpPr>
        <p:spPr>
          <a:xfrm>
            <a:off x="355600" y="5184775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0000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vi-VN" altLang="x-none" sz="2400" dirty="0">
              <a:latin typeface="Times New Roman" panose="02020603050405020304" pitchFamily="18" charset="0"/>
            </a:endParaRPr>
          </a:p>
        </p:txBody>
      </p:sp>
      <p:sp>
        <p:nvSpPr>
          <p:cNvPr id="2" name="Cloud Callout 1"/>
          <p:cNvSpPr/>
          <p:nvPr/>
        </p:nvSpPr>
        <p:spPr bwMode="auto">
          <a:xfrm>
            <a:off x="701675" y="1584325"/>
            <a:ext cx="7875588" cy="2879725"/>
          </a:xfrm>
          <a:prstGeom prst="cloudCallout">
            <a:avLst>
              <a:gd name="adj1" fmla="val -14595"/>
              <a:gd name="adj2" fmla="val 68283"/>
            </a:avLst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13" name="Rectangle 5"/>
          <p:cNvSpPr/>
          <p:nvPr/>
        </p:nvSpPr>
        <p:spPr>
          <a:xfrm>
            <a:off x="2232025" y="1939925"/>
            <a:ext cx="5233988" cy="19383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000" b="1" i="0" dirty="0">
                <a:solidFill>
                  <a:srgbClr val="0000FF"/>
                </a:solidFill>
                <a:latin typeface="Times New Roman" panose="02020603050405020304" pitchFamily="18" charset="0"/>
              </a:rPr>
              <a:t>Lá cây thoát ra khí gì là khí cần thiết cho sự sống của con người?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95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95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8" grpId="0"/>
      <p:bldP spid="95239" grpId="0" animBg="1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J02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4" name="WordArt 4"/>
          <p:cNvSpPr>
            <a:spLocks noTextEdit="1"/>
          </p:cNvSpPr>
          <p:nvPr/>
        </p:nvSpPr>
        <p:spPr>
          <a:xfrm>
            <a:off x="2276745" y="1989138"/>
            <a:ext cx="4537075" cy="2232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3600" b="1" i="1" dirty="0">
                <a:ln w="9525" cap="flat" cmpd="sng">
                  <a:solidFill>
                    <a:srgbClr val="00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KHỞI ĐỘNG</a:t>
            </a: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512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image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375" y="0"/>
            <a:ext cx="5508625" cy="35734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2707" name="Picture 3" descr="tải xuố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635375" cy="3429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2708" name="Picture 4" descr="tải xuống 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29000"/>
            <a:ext cx="3635375" cy="3429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2709" name="Rectangle 8"/>
          <p:cNvSpPr/>
          <p:nvPr/>
        </p:nvSpPr>
        <p:spPr>
          <a:xfrm>
            <a:off x="3995738" y="4216400"/>
            <a:ext cx="5148262" cy="13731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 b="1" i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 sao khi đi hoặc ngồi dưới tán của lá cây lại cảm thấy mát mẻ?</a:t>
            </a:r>
            <a:endParaRPr sz="2800" b="1" i="0" dirty="0">
              <a:solidFill>
                <a:schemeClr val="accent2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2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2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2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2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2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2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inh-nen-powerpoint-thien-nhien-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961438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55" name="Line 3"/>
          <p:cNvSpPr/>
          <p:nvPr/>
        </p:nvSpPr>
        <p:spPr>
          <a:xfrm>
            <a:off x="323850" y="404813"/>
            <a:ext cx="8569325" cy="0"/>
          </a:xfrm>
          <a:prstGeom prst="line">
            <a:avLst/>
          </a:prstGeom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3556" name="Line 4"/>
          <p:cNvSpPr/>
          <p:nvPr/>
        </p:nvSpPr>
        <p:spPr>
          <a:xfrm>
            <a:off x="323850" y="404813"/>
            <a:ext cx="0" cy="3168650"/>
          </a:xfrm>
          <a:prstGeom prst="line">
            <a:avLst/>
          </a:prstGeom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3557" name="Line 5"/>
          <p:cNvSpPr/>
          <p:nvPr/>
        </p:nvSpPr>
        <p:spPr>
          <a:xfrm>
            <a:off x="323850" y="3573463"/>
            <a:ext cx="8569325" cy="0"/>
          </a:xfrm>
          <a:prstGeom prst="line">
            <a:avLst/>
          </a:prstGeom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3558" name="Line 6"/>
          <p:cNvSpPr/>
          <p:nvPr/>
        </p:nvSpPr>
        <p:spPr>
          <a:xfrm>
            <a:off x="8893175" y="404813"/>
            <a:ext cx="0" cy="3168650"/>
          </a:xfrm>
          <a:prstGeom prst="line">
            <a:avLst/>
          </a:prstGeom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96264" name="AutoShape 8"/>
          <p:cNvSpPr/>
          <p:nvPr/>
        </p:nvSpPr>
        <p:spPr>
          <a:xfrm>
            <a:off x="323850" y="0"/>
            <a:ext cx="8820150" cy="4076700"/>
          </a:xfrm>
          <a:prstGeom prst="horizontalScroll">
            <a:avLst>
              <a:gd name="adj" fmla="val 12500"/>
            </a:avLst>
          </a:prstGeom>
          <a:solidFill>
            <a:srgbClr val="E2F1F2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r>
              <a:rPr sz="3200" b="1" dirty="0">
                <a:latin typeface="Times New Roman" panose="02020603050405020304" pitchFamily="18" charset="0"/>
              </a:rPr>
              <a:t>Hai quá trình hô hấp và quang hợp diễn ra ở lá </a:t>
            </a:r>
          </a:p>
          <a:p>
            <a:r>
              <a:rPr sz="3200" b="1" dirty="0">
                <a:latin typeface="Times New Roman" panose="02020603050405020304" pitchFamily="18" charset="0"/>
              </a:rPr>
              <a:t>cây. Người ta nói lá cây có khả năngkì diệu vì lá </a:t>
            </a:r>
          </a:p>
          <a:p>
            <a:r>
              <a:rPr sz="3200" b="1" dirty="0">
                <a:latin typeface="Times New Roman" panose="02020603050405020304" pitchFamily="18" charset="0"/>
              </a:rPr>
              <a:t>cây quang hợp đã tạo ra các chất nuôi sống cây </a:t>
            </a:r>
          </a:p>
          <a:p>
            <a:r>
              <a:rPr sz="3200" b="1" dirty="0">
                <a:latin typeface="Times New Roman" panose="02020603050405020304" pitchFamily="18" charset="0"/>
              </a:rPr>
              <a:t>thoát ra hơi nước giúp điều hòa không khí, cung </a:t>
            </a:r>
          </a:p>
          <a:p>
            <a:r>
              <a:rPr sz="3200" b="1" dirty="0">
                <a:latin typeface="Times New Roman" panose="02020603050405020304" pitchFamily="18" charset="0"/>
              </a:rPr>
              <a:t>cấp ô-xi giúp người và động vật hô hấp.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962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962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962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962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962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Hình ảnh có liên qu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000364" y="500042"/>
            <a:ext cx="3071834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en-US" sz="5400" b="1" i="0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+mn-cs"/>
              </a:rPr>
              <a:t>KẾT LUẬN</a:t>
            </a:r>
            <a:endParaRPr kumimoji="0" lang="vi-VN" sz="5400" b="1" i="0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anose="020F0502020204030204" pitchFamily="34" charset="0"/>
              <a:ea typeface="+mn-ea"/>
              <a:cs typeface="+mn-cs"/>
            </a:endParaRPr>
          </a:p>
        </p:txBody>
      </p:sp>
      <p:graphicFrame>
        <p:nvGraphicFramePr>
          <p:cNvPr id="3" name="Diagram 2"/>
          <p:cNvGraphicFramePr/>
          <p:nvPr/>
        </p:nvGraphicFramePr>
        <p:xfrm>
          <a:off x="357158" y="1722454"/>
          <a:ext cx="842968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inh-nen-powerpoint-thien-nhien-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961438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603" name="Line 3"/>
          <p:cNvSpPr/>
          <p:nvPr/>
        </p:nvSpPr>
        <p:spPr>
          <a:xfrm>
            <a:off x="323850" y="404813"/>
            <a:ext cx="8569325" cy="0"/>
          </a:xfrm>
          <a:prstGeom prst="line">
            <a:avLst/>
          </a:prstGeom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5604" name="Line 4"/>
          <p:cNvSpPr/>
          <p:nvPr/>
        </p:nvSpPr>
        <p:spPr>
          <a:xfrm>
            <a:off x="323850" y="404813"/>
            <a:ext cx="0" cy="3168650"/>
          </a:xfrm>
          <a:prstGeom prst="line">
            <a:avLst/>
          </a:prstGeom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5605" name="Line 5"/>
          <p:cNvSpPr/>
          <p:nvPr/>
        </p:nvSpPr>
        <p:spPr>
          <a:xfrm>
            <a:off x="323850" y="3573463"/>
            <a:ext cx="8569325" cy="0"/>
          </a:xfrm>
          <a:prstGeom prst="line">
            <a:avLst/>
          </a:prstGeom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5606" name="Line 6"/>
          <p:cNvSpPr/>
          <p:nvPr/>
        </p:nvSpPr>
        <p:spPr>
          <a:xfrm>
            <a:off x="8893175" y="404813"/>
            <a:ext cx="0" cy="3168650"/>
          </a:xfrm>
          <a:prstGeom prst="line">
            <a:avLst/>
          </a:prstGeom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2535" name="Rectangle 2"/>
          <p:cNvSpPr>
            <a:spLocks noChangeArrowheads="1"/>
          </p:cNvSpPr>
          <p:nvPr/>
        </p:nvSpPr>
        <p:spPr bwMode="auto">
          <a:xfrm>
            <a:off x="1024880" y="941696"/>
            <a:ext cx="5130800" cy="157622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1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1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1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1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1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sz="4400" b="1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Ích lợi của lá cây </a:t>
            </a:r>
            <a:endParaRPr sz="4400" b="1" i="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13"/>
          <p:cNvSpPr txBox="1"/>
          <p:nvPr/>
        </p:nvSpPr>
        <p:spPr>
          <a:xfrm>
            <a:off x="6324600" y="1695450"/>
            <a:ext cx="18288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altLang="x-none" i="0" dirty="0">
              <a:latin typeface=".VnTime" panose="020B7200000000000000" pitchFamily="34" charset="0"/>
            </a:endParaRPr>
          </a:p>
        </p:txBody>
      </p:sp>
      <p:sp>
        <p:nvSpPr>
          <p:cNvPr id="26627" name="Text Box 15"/>
          <p:cNvSpPr txBox="1"/>
          <p:nvPr/>
        </p:nvSpPr>
        <p:spPr>
          <a:xfrm>
            <a:off x="431800" y="207963"/>
            <a:ext cx="3735388" cy="5794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200" b="1" i="0" dirty="0">
                <a:latin typeface="Times New Roman" panose="02020603050405020304" pitchFamily="18" charset="0"/>
              </a:rPr>
              <a:t>2. Ích lợi của lá cây</a:t>
            </a:r>
          </a:p>
        </p:txBody>
      </p:sp>
      <p:pic>
        <p:nvPicPr>
          <p:cNvPr id="99344" name="Picture 16" descr="Copy 2 of Document (2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1079500"/>
            <a:ext cx="2425700" cy="1981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9345" name="Picture 17" descr="Copy 3 of Document (2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524250"/>
            <a:ext cx="2236788" cy="1828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9346" name="Picture 18" descr="Copy 4 of Document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3524250"/>
            <a:ext cx="2362200" cy="1828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9347" name="Picture 19" descr="Copy of Document (2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1163" y="1079500"/>
            <a:ext cx="2362200" cy="1981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9348" name="Picture 20" descr="Document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288" y="1035050"/>
            <a:ext cx="2133600" cy="1905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9349" name="Picture 21" descr="Document (3)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8800" y="3524250"/>
            <a:ext cx="2438400" cy="1828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9350" name="Text Box 22"/>
          <p:cNvSpPr txBox="1"/>
          <p:nvPr/>
        </p:nvSpPr>
        <p:spPr>
          <a:xfrm>
            <a:off x="611188" y="2970213"/>
            <a:ext cx="2286000" cy="3667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b="1" i="0" dirty="0">
                <a:solidFill>
                  <a:srgbClr val="FF0000"/>
                </a:solidFill>
                <a:latin typeface="Times New Roman" panose="02020603050405020304" pitchFamily="18" charset="0"/>
              </a:rPr>
              <a:t>Lá cây để gói bánh</a:t>
            </a:r>
          </a:p>
        </p:txBody>
      </p:sp>
      <p:sp>
        <p:nvSpPr>
          <p:cNvPr id="99351" name="Text Box 23"/>
          <p:cNvSpPr txBox="1"/>
          <p:nvPr/>
        </p:nvSpPr>
        <p:spPr>
          <a:xfrm>
            <a:off x="2989263" y="3059113"/>
            <a:ext cx="2438400" cy="3667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b="1" i="0" dirty="0">
                <a:solidFill>
                  <a:srgbClr val="FF0000"/>
                </a:solidFill>
                <a:latin typeface="Times New Roman" panose="02020603050405020304" pitchFamily="18" charset="0"/>
              </a:rPr>
              <a:t>Lá cây để lợp nhà</a:t>
            </a:r>
          </a:p>
        </p:txBody>
      </p:sp>
      <p:sp>
        <p:nvSpPr>
          <p:cNvPr id="99352" name="Text Box 24"/>
          <p:cNvSpPr txBox="1"/>
          <p:nvPr/>
        </p:nvSpPr>
        <p:spPr>
          <a:xfrm>
            <a:off x="5562600" y="3014663"/>
            <a:ext cx="3375025" cy="3667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b="1" i="0" dirty="0">
                <a:solidFill>
                  <a:srgbClr val="FF0000"/>
                </a:solidFill>
                <a:latin typeface="Times New Roman" panose="02020603050405020304" pitchFamily="18" charset="0"/>
              </a:rPr>
              <a:t>Lá cây làm thức ăn cho động vật</a:t>
            </a:r>
            <a:r>
              <a:rPr b="1" i="0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</a:p>
        </p:txBody>
      </p:sp>
      <p:sp>
        <p:nvSpPr>
          <p:cNvPr id="99353" name="Text Box 25"/>
          <p:cNvSpPr txBox="1"/>
          <p:nvPr/>
        </p:nvSpPr>
        <p:spPr>
          <a:xfrm>
            <a:off x="685800" y="5321300"/>
            <a:ext cx="19812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b="1" i="0" dirty="0">
                <a:solidFill>
                  <a:srgbClr val="FF0000"/>
                </a:solidFill>
                <a:latin typeface="Times New Roman" panose="02020603050405020304" pitchFamily="18" charset="0"/>
              </a:rPr>
              <a:t>Lá cây làm nón</a:t>
            </a:r>
          </a:p>
        </p:txBody>
      </p:sp>
      <p:sp>
        <p:nvSpPr>
          <p:cNvPr id="99354" name="Text Box 26"/>
          <p:cNvSpPr txBox="1"/>
          <p:nvPr/>
        </p:nvSpPr>
        <p:spPr>
          <a:xfrm>
            <a:off x="3200400" y="5353050"/>
            <a:ext cx="1981200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b="1" i="0" dirty="0">
                <a:solidFill>
                  <a:srgbClr val="FF0000"/>
                </a:solidFill>
                <a:latin typeface="Times New Roman" panose="02020603050405020304" pitchFamily="18" charset="0"/>
              </a:rPr>
              <a:t>Lá cây làm rau ăn cho người</a:t>
            </a:r>
          </a:p>
        </p:txBody>
      </p:sp>
      <p:sp>
        <p:nvSpPr>
          <p:cNvPr id="99355" name="Text Box 27"/>
          <p:cNvSpPr txBox="1"/>
          <p:nvPr/>
        </p:nvSpPr>
        <p:spPr>
          <a:xfrm>
            <a:off x="5803900" y="5384800"/>
            <a:ext cx="2998788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b="1" i="0" dirty="0">
                <a:solidFill>
                  <a:srgbClr val="FF0000"/>
                </a:solidFill>
                <a:latin typeface="Times New Roman" panose="02020603050405020304" pitchFamily="18" charset="0"/>
              </a:rPr>
              <a:t>Lá cây làm thuốc chữa bệnh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9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9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9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9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99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9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9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99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9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9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99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9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9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99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9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9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99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9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9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99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9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9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99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9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9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5" dur="1000"/>
                                        <p:tgtEl>
                                          <p:spTgt spid="99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9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9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2" dur="1000"/>
                                        <p:tgtEl>
                                          <p:spTgt spid="99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9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9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9" dur="1000"/>
                                        <p:tgtEl>
                                          <p:spTgt spid="99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9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99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6" dur="1000"/>
                                        <p:tgtEl>
                                          <p:spTgt spid="99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50" grpId="0"/>
      <p:bldP spid="99351" grpId="0"/>
      <p:bldP spid="99352" grpId="0"/>
      <p:bldP spid="99353" grpId="0"/>
      <p:bldP spid="99354" grpId="0"/>
      <p:bldP spid="9935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14"/>
          <p:cNvSpPr txBox="1"/>
          <p:nvPr/>
        </p:nvSpPr>
        <p:spPr>
          <a:xfrm>
            <a:off x="431800" y="1719263"/>
            <a:ext cx="4425950" cy="5794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200" b="1" i="0" dirty="0">
                <a:solidFill>
                  <a:srgbClr val="FF0000"/>
                </a:solidFill>
                <a:latin typeface="Times New Roman" panose="02020603050405020304" pitchFamily="18" charset="0"/>
              </a:rPr>
              <a:t>   2. Ích lợi của lá cây</a:t>
            </a:r>
          </a:p>
        </p:txBody>
      </p:sp>
      <p:sp>
        <p:nvSpPr>
          <p:cNvPr id="27651" name="Text Box 21"/>
          <p:cNvSpPr txBox="1"/>
          <p:nvPr/>
        </p:nvSpPr>
        <p:spPr>
          <a:xfrm>
            <a:off x="611188" y="3159125"/>
            <a:ext cx="1125537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altLang="x-none" dirty="0">
              <a:latin typeface="Times New Roman" panose="02020603050405020304" pitchFamily="18" charset="0"/>
            </a:endParaRPr>
          </a:p>
        </p:txBody>
      </p:sp>
      <p:sp>
        <p:nvSpPr>
          <p:cNvPr id="100375" name="AutoShape 23"/>
          <p:cNvSpPr/>
          <p:nvPr/>
        </p:nvSpPr>
        <p:spPr>
          <a:xfrm>
            <a:off x="250825" y="2484438"/>
            <a:ext cx="4725988" cy="1979612"/>
          </a:xfrm>
          <a:prstGeom prst="cloudCallout">
            <a:avLst>
              <a:gd name="adj1" fmla="val -30282"/>
              <a:gd name="adj2" fmla="val 66065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pPr algn="ctr"/>
            <a:r>
              <a:rPr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Nêu ích lợi của lá cây mà em biết?</a:t>
            </a:r>
          </a:p>
        </p:txBody>
      </p:sp>
      <p:sp>
        <p:nvSpPr>
          <p:cNvPr id="100376" name="AutoShape 24"/>
          <p:cNvSpPr/>
          <p:nvPr/>
        </p:nvSpPr>
        <p:spPr>
          <a:xfrm>
            <a:off x="611188" y="5138738"/>
            <a:ext cx="855662" cy="450850"/>
          </a:xfrm>
          <a:prstGeom prst="rightArrow">
            <a:avLst>
              <a:gd name="adj1" fmla="val 50000"/>
              <a:gd name="adj2" fmla="val 47447"/>
            </a:avLst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vi-VN" altLang="x-none" dirty="0">
              <a:latin typeface="Times New Roman" panose="02020603050405020304" pitchFamily="18" charset="0"/>
            </a:endParaRPr>
          </a:p>
        </p:txBody>
      </p:sp>
      <p:sp>
        <p:nvSpPr>
          <p:cNvPr id="27654" name="Text Box 25"/>
          <p:cNvSpPr txBox="1"/>
          <p:nvPr/>
        </p:nvSpPr>
        <p:spPr>
          <a:xfrm>
            <a:off x="1736725" y="5184775"/>
            <a:ext cx="809625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altLang="x-none" dirty="0">
              <a:latin typeface="Times New Roman" panose="02020603050405020304" pitchFamily="18" charset="0"/>
            </a:endParaRPr>
          </a:p>
        </p:txBody>
      </p:sp>
      <p:sp>
        <p:nvSpPr>
          <p:cNvPr id="100378" name="Text Box 26"/>
          <p:cNvSpPr txBox="1"/>
          <p:nvPr/>
        </p:nvSpPr>
        <p:spPr>
          <a:xfrm>
            <a:off x="1692275" y="4824413"/>
            <a:ext cx="7289800" cy="17541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600" dirty="0">
                <a:latin typeface="Times New Roman" panose="02020603050405020304" pitchFamily="18" charset="0"/>
              </a:rPr>
              <a:t>Lá cây dùng làm thức ăn cho người,cho động vật, làm nón, gói bánh, lợp nhà…</a:t>
            </a:r>
          </a:p>
        </p:txBody>
      </p:sp>
      <p:grpSp>
        <p:nvGrpSpPr>
          <p:cNvPr id="27656" name="Group 11"/>
          <p:cNvGrpSpPr/>
          <p:nvPr/>
        </p:nvGrpSpPr>
        <p:grpSpPr>
          <a:xfrm>
            <a:off x="2232025" y="458788"/>
            <a:ext cx="4465638" cy="1158875"/>
            <a:chOff x="2231740" y="503675"/>
            <a:chExt cx="4467225" cy="1158838"/>
          </a:xfrm>
        </p:grpSpPr>
        <p:sp>
          <p:nvSpPr>
            <p:cNvPr id="27658" name="Rectangle 6"/>
            <p:cNvSpPr/>
            <p:nvPr/>
          </p:nvSpPr>
          <p:spPr>
            <a:xfrm>
              <a:off x="3068363" y="503675"/>
              <a:ext cx="2808782" cy="40011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sz="2000" b="1" u="sng" dirty="0">
                  <a:solidFill>
                    <a:srgbClr val="FF3399"/>
                  </a:solidFill>
                  <a:latin typeface="Times New Roman" panose="02020603050405020304" pitchFamily="18" charset="0"/>
                </a:rPr>
                <a:t>TỰ NHIÊN VÀ XÃ HỘI</a:t>
              </a:r>
            </a:p>
          </p:txBody>
        </p:sp>
        <p:sp>
          <p:nvSpPr>
            <p:cNvPr id="27659" name="WordArt 3"/>
            <p:cNvSpPr>
              <a:spLocks noTextEdit="1"/>
            </p:cNvSpPr>
            <p:nvPr/>
          </p:nvSpPr>
          <p:spPr>
            <a:xfrm>
              <a:off x="2231740" y="998730"/>
              <a:ext cx="4467225" cy="66378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/>
            </a:bodyPr>
            <a:lstStyle/>
            <a:p>
              <a:pPr algn="ctr"/>
              <a:r>
                <a:rPr lang="en-US" sz="2400" b="1" i="1"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  <a:gradFill rotWithShape="1">
                    <a:gsLst>
                      <a:gs pos="0">
                        <a:srgbClr val="000082">
                          <a:alpha val="100000"/>
                        </a:srgbClr>
                      </a:gs>
                      <a:gs pos="14999">
                        <a:srgbClr val="66008F">
                          <a:alpha val="100000"/>
                        </a:srgbClr>
                      </a:gs>
                      <a:gs pos="32500">
                        <a:srgbClr val="BA0066">
                          <a:alpha val="100000"/>
                        </a:srgbClr>
                      </a:gs>
                      <a:gs pos="45000">
                        <a:srgbClr val="FF0000">
                          <a:alpha val="100000"/>
                        </a:srgbClr>
                      </a:gs>
                      <a:gs pos="50000">
                        <a:srgbClr val="FF8200">
                          <a:alpha val="100000"/>
                        </a:srgbClr>
                      </a:gs>
                      <a:gs pos="55000">
                        <a:srgbClr val="FF0000">
                          <a:alpha val="100000"/>
                        </a:srgbClr>
                      </a:gs>
                      <a:gs pos="67500">
                        <a:srgbClr val="BA0066">
                          <a:alpha val="100000"/>
                        </a:srgbClr>
                      </a:gs>
                      <a:gs pos="85001">
                        <a:srgbClr val="66008F">
                          <a:alpha val="100000"/>
                        </a:srgbClr>
                      </a:gs>
                      <a:gs pos="100000">
                        <a:srgbClr val="000082">
                          <a:alpha val="100000"/>
                        </a:srgbClr>
                      </a:gs>
                    </a:gsLst>
                    <a:lin ang="2700000" scaled="1"/>
                    <a:tileRect/>
                  </a:gra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</a:rPr>
                <a:t>Khả năng kì diệu của lá cây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00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100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00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75" grpId="0" animBg="1"/>
      <p:bldP spid="100376" grpId="0" animBg="1"/>
      <p:bldP spid="10037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12"/>
          <p:cNvSpPr txBox="1"/>
          <p:nvPr/>
        </p:nvSpPr>
        <p:spPr>
          <a:xfrm>
            <a:off x="609600" y="1749425"/>
            <a:ext cx="510540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200" b="1" i="0" dirty="0">
                <a:solidFill>
                  <a:srgbClr val="FF0000"/>
                </a:solidFill>
                <a:latin typeface="Times New Roman" panose="02020603050405020304" pitchFamily="18" charset="0"/>
              </a:rPr>
              <a:t>1. Chức năng của lá cây</a:t>
            </a:r>
          </a:p>
        </p:txBody>
      </p:sp>
      <p:sp>
        <p:nvSpPr>
          <p:cNvPr id="28675" name="Text Box 14"/>
          <p:cNvSpPr txBox="1"/>
          <p:nvPr/>
        </p:nvSpPr>
        <p:spPr>
          <a:xfrm>
            <a:off x="457200" y="2362200"/>
            <a:ext cx="442595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200" b="1" i="0" dirty="0">
                <a:solidFill>
                  <a:srgbClr val="FF0000"/>
                </a:solidFill>
                <a:latin typeface="Times New Roman" panose="02020603050405020304" pitchFamily="18" charset="0"/>
              </a:rPr>
              <a:t> 2. Ích lợi của lá cây</a:t>
            </a:r>
          </a:p>
        </p:txBody>
      </p:sp>
      <p:sp>
        <p:nvSpPr>
          <p:cNvPr id="101391" name="AutoShape 15"/>
          <p:cNvSpPr/>
          <p:nvPr/>
        </p:nvSpPr>
        <p:spPr>
          <a:xfrm>
            <a:off x="881063" y="2798763"/>
            <a:ext cx="7156450" cy="3733800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vi-VN" altLang="x-none" dirty="0">
              <a:latin typeface="Times New Roman" panose="02020603050405020304" pitchFamily="18" charset="0"/>
            </a:endParaRPr>
          </a:p>
        </p:txBody>
      </p:sp>
      <p:sp>
        <p:nvSpPr>
          <p:cNvPr id="101392" name="Text Box 16"/>
          <p:cNvSpPr txBox="1"/>
          <p:nvPr/>
        </p:nvSpPr>
        <p:spPr>
          <a:xfrm>
            <a:off x="1827213" y="3698875"/>
            <a:ext cx="5940425" cy="2062163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200" b="1" i="0" dirty="0">
                <a:solidFill>
                  <a:srgbClr val="FF0000"/>
                </a:solidFill>
                <a:latin typeface="Times New Roman" panose="02020603050405020304" pitchFamily="18" charset="0"/>
              </a:rPr>
              <a:t>Kết luận: Lá cây có rất nhiều ích lợi. Trong đó rất nhiều loại lá cây được dùng làm thức ăn ngon cho người và động vật.</a:t>
            </a:r>
            <a:endParaRPr sz="2800" b="1" i="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8678" name="Group 9"/>
          <p:cNvGrpSpPr/>
          <p:nvPr/>
        </p:nvGrpSpPr>
        <p:grpSpPr>
          <a:xfrm>
            <a:off x="2232025" y="458788"/>
            <a:ext cx="4465638" cy="1158875"/>
            <a:chOff x="2231740" y="503675"/>
            <a:chExt cx="4467225" cy="1158838"/>
          </a:xfrm>
        </p:grpSpPr>
        <p:sp>
          <p:nvSpPr>
            <p:cNvPr id="28680" name="Rectangle 6"/>
            <p:cNvSpPr/>
            <p:nvPr/>
          </p:nvSpPr>
          <p:spPr>
            <a:xfrm>
              <a:off x="3068363" y="503675"/>
              <a:ext cx="2808782" cy="40011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sz="2000" b="1" u="sng" dirty="0">
                  <a:solidFill>
                    <a:srgbClr val="FF3399"/>
                  </a:solidFill>
                  <a:latin typeface="Times New Roman" panose="02020603050405020304" pitchFamily="18" charset="0"/>
                </a:rPr>
                <a:t>TỰ NHIÊN VÀ XÃ HỘI</a:t>
              </a:r>
            </a:p>
          </p:txBody>
        </p:sp>
        <p:sp>
          <p:nvSpPr>
            <p:cNvPr id="28681" name="WordArt 3"/>
            <p:cNvSpPr>
              <a:spLocks noTextEdit="1"/>
            </p:cNvSpPr>
            <p:nvPr/>
          </p:nvSpPr>
          <p:spPr>
            <a:xfrm>
              <a:off x="2231740" y="998730"/>
              <a:ext cx="4467225" cy="66378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/>
            </a:bodyPr>
            <a:lstStyle/>
            <a:p>
              <a:pPr algn="ctr"/>
              <a:r>
                <a:rPr lang="en-US" sz="2400" b="1" i="1"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  <a:gradFill rotWithShape="1">
                    <a:gsLst>
                      <a:gs pos="0">
                        <a:srgbClr val="000082">
                          <a:alpha val="100000"/>
                        </a:srgbClr>
                      </a:gs>
                      <a:gs pos="14999">
                        <a:srgbClr val="66008F">
                          <a:alpha val="100000"/>
                        </a:srgbClr>
                      </a:gs>
                      <a:gs pos="32500">
                        <a:srgbClr val="BA0066">
                          <a:alpha val="100000"/>
                        </a:srgbClr>
                      </a:gs>
                      <a:gs pos="45000">
                        <a:srgbClr val="FF0000">
                          <a:alpha val="100000"/>
                        </a:srgbClr>
                      </a:gs>
                      <a:gs pos="50000">
                        <a:srgbClr val="FF8200">
                          <a:alpha val="100000"/>
                        </a:srgbClr>
                      </a:gs>
                      <a:gs pos="55000">
                        <a:srgbClr val="FF0000">
                          <a:alpha val="100000"/>
                        </a:srgbClr>
                      </a:gs>
                      <a:gs pos="67500">
                        <a:srgbClr val="BA0066">
                          <a:alpha val="100000"/>
                        </a:srgbClr>
                      </a:gs>
                      <a:gs pos="85001">
                        <a:srgbClr val="66008F">
                          <a:alpha val="100000"/>
                        </a:srgbClr>
                      </a:gs>
                      <a:gs pos="100000">
                        <a:srgbClr val="000082">
                          <a:alpha val="100000"/>
                        </a:srgbClr>
                      </a:gs>
                    </a:gsLst>
                    <a:lin ang="2700000" scaled="1"/>
                    <a:tileRect/>
                  </a:gra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</a:rPr>
                <a:t>Khả năng kì diệu của lá cây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13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13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1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1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91" grpId="0" animBg="1"/>
      <p:bldP spid="10139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2" name="Picture 4" descr="Ipomoea aquatica (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7563" y="323850"/>
            <a:ext cx="2654300" cy="26558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699" name="Text Box 8"/>
          <p:cNvSpPr txBox="1"/>
          <p:nvPr/>
        </p:nvSpPr>
        <p:spPr>
          <a:xfrm>
            <a:off x="228600" y="5334000"/>
            <a:ext cx="16764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altLang="x-none" i="0" dirty="0">
              <a:latin typeface=".VnTime" panose="020B7200000000000000" pitchFamily="34" charset="0"/>
            </a:endParaRPr>
          </a:p>
        </p:txBody>
      </p:sp>
      <p:sp>
        <p:nvSpPr>
          <p:cNvPr id="29700" name="Text Box 9"/>
          <p:cNvSpPr txBox="1"/>
          <p:nvPr/>
        </p:nvSpPr>
        <p:spPr>
          <a:xfrm>
            <a:off x="288925" y="5994400"/>
            <a:ext cx="2133600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600" b="1" i="0" dirty="0">
                <a:latin typeface=".VnTime" panose="020B7200000000000000" pitchFamily="34" charset="0"/>
              </a:rPr>
              <a:t>C</a:t>
            </a:r>
            <a:r>
              <a:rPr sz="3600" b="1" i="0" dirty="0">
                <a:latin typeface="Times New Roman" panose="02020603050405020304" pitchFamily="18" charset="0"/>
              </a:rPr>
              <a:t>ây rau</a:t>
            </a:r>
            <a:endParaRPr sz="3600" b="1" i="0" dirty="0">
              <a:latin typeface=".VnTime" panose="020B72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925" y="3024188"/>
            <a:ext cx="3068638" cy="2835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6463" y="3140075"/>
            <a:ext cx="2565400" cy="2719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1863" y="3116263"/>
            <a:ext cx="3059112" cy="3019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192088"/>
            <a:ext cx="3128963" cy="3038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2350" y="327025"/>
            <a:ext cx="2968625" cy="26971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4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195820745_557481d0dd-1"/>
          <p:cNvPicPr>
            <a:picLocks noGrp="1" noChangeAspect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4381500" y="228600"/>
            <a:ext cx="4762500" cy="3571875"/>
          </a:xfrm>
          <a:ln/>
        </p:spPr>
      </p:pic>
      <p:pic>
        <p:nvPicPr>
          <p:cNvPr id="30723" name="Picture 4" descr="Khoai lang nở hoa tại Hemingway, Nam Carolin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38600"/>
            <a:ext cx="4495800" cy="2819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4" name="Rectangle 5"/>
          <p:cNvSpPr/>
          <p:nvPr/>
        </p:nvSpPr>
        <p:spPr>
          <a:xfrm>
            <a:off x="5029200" y="4876800"/>
            <a:ext cx="3683000" cy="1200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600" b="1" i="0" dirty="0">
                <a:latin typeface="Times New Roman" panose="02020603050405020304" pitchFamily="18" charset="0"/>
              </a:rPr>
              <a:t>Cây làm thức ăn cho động vật</a:t>
            </a:r>
          </a:p>
        </p:txBody>
      </p:sp>
      <p:pic>
        <p:nvPicPr>
          <p:cNvPr id="30725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25" y="233363"/>
            <a:ext cx="4140200" cy="3556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Lá dong"/>
          <p:cNvPicPr>
            <a:picLocks noGrp="1" noChangeAspect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26988" y="3810000"/>
            <a:ext cx="4140200" cy="3048000"/>
          </a:xfrm>
          <a:ln/>
        </p:spPr>
      </p:pic>
      <p:sp>
        <p:nvSpPr>
          <p:cNvPr id="31747" name="Text Box 5"/>
          <p:cNvSpPr txBox="1"/>
          <p:nvPr/>
        </p:nvSpPr>
        <p:spPr>
          <a:xfrm>
            <a:off x="5381625" y="4876800"/>
            <a:ext cx="2881313" cy="1477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600" b="1" i="0" dirty="0">
                <a:latin typeface="Times New Roman" panose="02020603050405020304" pitchFamily="18" charset="0"/>
              </a:rPr>
              <a:t>Lá cây dùng </a:t>
            </a:r>
          </a:p>
          <a:p>
            <a:pPr>
              <a:spcBef>
                <a:spcPct val="50000"/>
              </a:spcBef>
            </a:pPr>
            <a:r>
              <a:rPr sz="3600" b="1" i="0" dirty="0">
                <a:latin typeface="Times New Roman" panose="02020603050405020304" pitchFamily="18" charset="0"/>
              </a:rPr>
              <a:t>để gói bánh</a:t>
            </a:r>
          </a:p>
        </p:txBody>
      </p:sp>
      <p:sp>
        <p:nvSpPr>
          <p:cNvPr id="31748" name="Title 1"/>
          <p:cNvSpPr>
            <a:spLocks noGrp="1"/>
          </p:cNvSpPr>
          <p:nvPr>
            <p:ph type="title" idx="4294967295"/>
          </p:nvPr>
        </p:nvSpPr>
        <p:spPr>
          <a:ln/>
        </p:spPr>
        <p:txBody>
          <a:bodyPr vert="horz" wrap="square" lIns="91440" tIns="45720" rIns="91440" bIns="45720" anchor="ctr" anchorCtr="0"/>
          <a:lstStyle/>
          <a:p>
            <a:endParaRPr lang="vi-VN" altLang="x-none" dirty="0"/>
          </a:p>
        </p:txBody>
      </p:sp>
      <p:pic>
        <p:nvPicPr>
          <p:cNvPr id="31749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88" y="98425"/>
            <a:ext cx="4110037" cy="3571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0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2125" y="98425"/>
            <a:ext cx="4725988" cy="44434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Text Box 3"/>
          <p:cNvSpPr txBox="1"/>
          <p:nvPr/>
        </p:nvSpPr>
        <p:spPr>
          <a:xfrm>
            <a:off x="457200" y="2124075"/>
            <a:ext cx="8686800" cy="409342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4000" b="1" i="0" u="sng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1:</a:t>
            </a:r>
            <a:r>
              <a:rPr sz="4000" i="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i="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 số l</a:t>
            </a:r>
            <a:r>
              <a:rPr sz="4000" i="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 cây thường có màu gì ?</a:t>
            </a:r>
          </a:p>
          <a:p>
            <a:pPr>
              <a:spcBef>
                <a:spcPct val="50000"/>
              </a:spcBef>
            </a:pPr>
            <a:r>
              <a:rPr sz="4000" i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A.    Màu xanh, màu đỏ</a:t>
            </a:r>
          </a:p>
          <a:p>
            <a:pPr>
              <a:spcBef>
                <a:spcPct val="50000"/>
              </a:spcBef>
            </a:pPr>
            <a:r>
              <a:rPr sz="4000" i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B.    Màu xanh, màu đỏ, màu vàng</a:t>
            </a:r>
          </a:p>
          <a:p>
            <a:pPr>
              <a:spcBef>
                <a:spcPct val="50000"/>
              </a:spcBef>
            </a:pPr>
            <a:r>
              <a:rPr sz="4000" i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C.    Màu xanh lục</a:t>
            </a:r>
            <a:endParaRPr sz="4000" i="0" dirty="0">
              <a:solidFill>
                <a:srgbClr val="0000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1989" name="Oval 5"/>
          <p:cNvSpPr/>
          <p:nvPr/>
        </p:nvSpPr>
        <p:spPr>
          <a:xfrm>
            <a:off x="801053" y="5589588"/>
            <a:ext cx="457200" cy="533400"/>
          </a:xfrm>
          <a:prstGeom prst="ellipse">
            <a:avLst/>
          </a:prstGeom>
          <a:noFill/>
          <a:ln w="5715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vi-VN" altLang="x-none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6148" name="Rectangle 4"/>
          <p:cNvSpPr/>
          <p:nvPr/>
        </p:nvSpPr>
        <p:spPr>
          <a:xfrm>
            <a:off x="250825" y="838200"/>
            <a:ext cx="8713788" cy="1295400"/>
          </a:xfrm>
          <a:prstGeom prst="rect">
            <a:avLst/>
          </a:prstGeom>
          <a:solidFill>
            <a:srgbClr val="CCFFFF"/>
          </a:solidFill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sz="3600" b="1" i="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hãy chọn đáp án đúng nhất trong </a:t>
            </a:r>
          </a:p>
          <a:p>
            <a:pPr algn="ctr"/>
            <a:r>
              <a:rPr sz="3600" b="1" i="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 câu dưới đây:</a:t>
            </a:r>
            <a:endParaRPr lang="vi-VN" altLang="x-none" sz="3600" b="1" i="0" dirty="0">
              <a:solidFill>
                <a:srgbClr val="FF33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6149" name="Picture 12" descr="657798w8kz7t9wah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7375" y="4810125"/>
            <a:ext cx="936625" cy="2047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2" name="Picture 8" descr="BT02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4995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3" name="Picture 9" descr="BT020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313" y="6305550"/>
            <a:ext cx="552450" cy="552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4" name="Picture 10" descr="BT02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589588"/>
            <a:ext cx="552450" cy="552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5" name="Picture 11" descr="BT02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550" y="6305550"/>
            <a:ext cx="552450" cy="552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6" name="Picture 12" descr="BT02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6188" y="61722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7" name="Picture 13" descr="BT02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9925" y="6092825"/>
            <a:ext cx="552450" cy="552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8" name="Picture 14" descr="BT02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589588"/>
            <a:ext cx="552450" cy="552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9" name="Picture 15" descr="BT02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550" y="6305550"/>
            <a:ext cx="552450" cy="552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60" name="Picture 16" descr="BT020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313" y="6305550"/>
            <a:ext cx="552450" cy="552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61" name="Picture 17" descr="BT02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589588"/>
            <a:ext cx="552450" cy="552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62" name="Picture 18" descr="BT02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550" y="6305550"/>
            <a:ext cx="552450" cy="552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63" name="Picture 19" descr="BT02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4995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64" name="Picture 20" descr="BT020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313" y="6305550"/>
            <a:ext cx="552450" cy="552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65" name="Picture 21" descr="BT02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589588"/>
            <a:ext cx="552450" cy="552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66" name="Picture 22" descr="BT02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550" y="6305550"/>
            <a:ext cx="552450" cy="5524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0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38" dur="250" autoRev="1" fill="hold"/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8E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" dur="250" autoRev="1" fill="hold"/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8E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" dur="250" autoRev="1" fill="hold"/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build="allAtOnce"/>
      <p:bldP spid="4198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 descr="mauxanhmtcanhnglacjpg-094313"/>
          <p:cNvPicPr>
            <a:picLocks noGrp="1" noChangeAspect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2133600" y="0"/>
            <a:ext cx="7010400" cy="3519488"/>
          </a:xfrm>
          <a:ln/>
        </p:spPr>
      </p:pic>
      <p:sp>
        <p:nvSpPr>
          <p:cNvPr id="32771" name="Text Box 5"/>
          <p:cNvSpPr txBox="1"/>
          <p:nvPr/>
        </p:nvSpPr>
        <p:spPr>
          <a:xfrm>
            <a:off x="0" y="762000"/>
            <a:ext cx="2057400" cy="17399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600" b="1" i="0" dirty="0">
                <a:latin typeface="Times New Roman" panose="02020603050405020304" pitchFamily="18" charset="0"/>
              </a:rPr>
              <a:t>Lá cây dùng để lợp nhà</a:t>
            </a:r>
          </a:p>
        </p:txBody>
      </p:sp>
      <p:pic>
        <p:nvPicPr>
          <p:cNvPr id="3277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75" y="3519488"/>
            <a:ext cx="9159875" cy="33432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betel-l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1828800"/>
            <a:ext cx="3005138" cy="3124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5" name="Picture 3" descr="LS5_tiat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828800"/>
            <a:ext cx="2590800" cy="3101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9572" name="Text Box 4"/>
          <p:cNvSpPr txBox="1"/>
          <p:nvPr/>
        </p:nvSpPr>
        <p:spPr>
          <a:xfrm>
            <a:off x="1752600" y="5029200"/>
            <a:ext cx="6019800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600" b="1" i="0" dirty="0">
                <a:latin typeface=".VnTime" panose="020B7200000000000000" pitchFamily="34" charset="0"/>
              </a:rPr>
              <a:t>            L¸ trÇu kh«ng</a:t>
            </a:r>
            <a:r>
              <a:rPr sz="3600" b="1" i="0" dirty="0">
                <a:latin typeface="Arial" panose="020B0604020202020204" pitchFamily="34" charset="0"/>
              </a:rPr>
              <a:t> </a:t>
            </a:r>
            <a:endParaRPr sz="3600" b="1" i="0" dirty="0">
              <a:latin typeface=".VnTime" panose="020B7200000000000000" pitchFamily="34" charset="0"/>
            </a:endParaRPr>
          </a:p>
        </p:txBody>
      </p:sp>
      <p:sp>
        <p:nvSpPr>
          <p:cNvPr id="109573" name="Text Box 5"/>
          <p:cNvSpPr txBox="1"/>
          <p:nvPr/>
        </p:nvSpPr>
        <p:spPr>
          <a:xfrm>
            <a:off x="304800" y="5029200"/>
            <a:ext cx="1981200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400" i="0" dirty="0">
                <a:latin typeface="Arial" panose="020B0604020202020204" pitchFamily="34" charset="0"/>
              </a:rPr>
              <a:t>    </a:t>
            </a:r>
            <a:r>
              <a:rPr sz="3600" b="1" i="0" dirty="0">
                <a:latin typeface=".VnTime" panose="020B7200000000000000" pitchFamily="34" charset="0"/>
              </a:rPr>
              <a:t>TÝa t«</a:t>
            </a:r>
            <a:endParaRPr sz="3600" i="0" dirty="0">
              <a:latin typeface=".VnTime" panose="020B7200000000000000" pitchFamily="34" charset="0"/>
            </a:endParaRPr>
          </a:p>
        </p:txBody>
      </p:sp>
      <p:pic>
        <p:nvPicPr>
          <p:cNvPr id="33798" name="Picture 6" descr="14-12-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1828800"/>
            <a:ext cx="2505075" cy="304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9575" name="Text Box 7"/>
          <p:cNvSpPr txBox="1"/>
          <p:nvPr/>
        </p:nvSpPr>
        <p:spPr>
          <a:xfrm>
            <a:off x="6553200" y="5029200"/>
            <a:ext cx="2590800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600" b="1" i="0" dirty="0">
                <a:latin typeface=".VnTime" panose="020B7200000000000000" pitchFamily="34" charset="0"/>
              </a:rPr>
              <a:t>L¸ diÕp c¸ </a:t>
            </a:r>
          </a:p>
        </p:txBody>
      </p:sp>
      <p:sp>
        <p:nvSpPr>
          <p:cNvPr id="109576" name="Text Box 8"/>
          <p:cNvSpPr txBox="1"/>
          <p:nvPr/>
        </p:nvSpPr>
        <p:spPr>
          <a:xfrm>
            <a:off x="2971800" y="457200"/>
            <a:ext cx="3657600" cy="9144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5400" b="1" i="0" dirty="0">
                <a:solidFill>
                  <a:srgbClr val="FF3300"/>
                </a:solidFill>
                <a:latin typeface=".VnTime" panose="020B7200000000000000" pitchFamily="34" charset="0"/>
              </a:rPr>
              <a:t>Lµm thuèc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9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9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9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9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2" grpId="0"/>
      <p:bldP spid="109573" grpId="0"/>
      <p:bldP spid="109575" grpId="0"/>
      <p:bldP spid="10957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>
            <a:hlinkClick r:id="" action="ppaction://noaction"/>
          </p:cNvPr>
          <p:cNvSpPr txBox="1"/>
          <p:nvPr/>
        </p:nvSpPr>
        <p:spPr>
          <a:xfrm>
            <a:off x="0" y="0"/>
            <a:ext cx="9144000" cy="57943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sz="3200" b="1" i="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sz="3200" b="1" i="0" dirty="0">
                <a:solidFill>
                  <a:srgbClr val="0099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à</a:t>
            </a:r>
            <a:r>
              <a:rPr sz="3200" b="1" i="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i:</a:t>
            </a:r>
            <a:r>
              <a:rPr sz="3200" b="1" i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Khả năng kì diệu của lá cây</a:t>
            </a:r>
            <a:endParaRPr sz="3200" b="1" i="0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03427" name="Text Box 3"/>
          <p:cNvSpPr txBox="1"/>
          <p:nvPr/>
        </p:nvSpPr>
        <p:spPr>
          <a:xfrm>
            <a:off x="395288" y="765175"/>
            <a:ext cx="34290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b="1" i="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Lá dùng để l</a:t>
            </a:r>
            <a:r>
              <a:rPr b="1" i="0" dirty="0">
                <a:solidFill>
                  <a:srgbClr val="008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à</a:t>
            </a:r>
            <a:r>
              <a:rPr b="1" i="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thuốc.</a:t>
            </a:r>
            <a:endParaRPr b="1" i="0" dirty="0">
              <a:solidFill>
                <a:srgbClr val="008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103428" name="Picture 4" descr="images827952_lohoi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400" y="1341438"/>
            <a:ext cx="2232025" cy="2497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429" name="Picture 5" descr="tải xuống 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825" y="1341438"/>
            <a:ext cx="3097213" cy="2447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430" name="Picture 6" descr="tải xuống (5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0563" y="4005263"/>
            <a:ext cx="4419600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431" name="Picture 7" descr="tải xuố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6325" y="1341438"/>
            <a:ext cx="2736850" cy="2374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432" name="Picture 8" descr="tải xuống (2)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388" y="4076700"/>
            <a:ext cx="3816350" cy="25923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03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103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103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42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126163"/>
          </a:xfrm>
          <a:ln/>
        </p:spPr>
      </p:pic>
      <p:sp>
        <p:nvSpPr>
          <p:cNvPr id="35843" name="TextBox 4"/>
          <p:cNvSpPr txBox="1"/>
          <p:nvPr/>
        </p:nvSpPr>
        <p:spPr>
          <a:xfrm>
            <a:off x="1962150" y="6173788"/>
            <a:ext cx="5106988" cy="58578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3200" b="1" i="0" dirty="0">
                <a:latin typeface="Times New Roman" panose="02020603050405020304" pitchFamily="18" charset="0"/>
              </a:rPr>
              <a:t>Tranh được làm bằng lá cây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38"/>
            <a:ext cx="9144000" cy="616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938"/>
            <a:ext cx="9144000" cy="616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264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938"/>
            <a:ext cx="9144000" cy="6096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6264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6173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50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7938"/>
            <a:ext cx="9144000" cy="61658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27100" y="0"/>
            <a:ext cx="7424738" cy="7140575"/>
          </a:xfrm>
          <a:ln/>
        </p:spPr>
      </p:pic>
      <p:pic>
        <p:nvPicPr>
          <p:cNvPr id="36867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50" y="0"/>
            <a:ext cx="7335838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6512"/>
            <a:ext cx="9144000" cy="7156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7119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ln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988"/>
            <a:ext cx="9144000" cy="6823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6050" y="7938"/>
            <a:ext cx="9578975" cy="6842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475" y="274638"/>
            <a:ext cx="8515350" cy="60658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6050" y="26988"/>
            <a:ext cx="9578975" cy="68310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6" descr="PHAO HOA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3000" y="76200"/>
            <a:ext cx="1371600" cy="1905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5" name="Picture 27" descr="PHAO HOA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2400" y="685800"/>
            <a:ext cx="1371600" cy="1905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8916" name="WordArt 28"/>
          <p:cNvSpPr>
            <a:spLocks noTextEdit="1"/>
          </p:cNvSpPr>
          <p:nvPr/>
        </p:nvSpPr>
        <p:spPr>
          <a:xfrm>
            <a:off x="385763" y="2259013"/>
            <a:ext cx="2295525" cy="1011237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  <a:normAutofit/>
          </a:bodyPr>
          <a:lstStyle/>
          <a:p>
            <a:pPr algn="ctr" eaLnBrk="0" hangingPunct="0"/>
            <a:r>
              <a:rPr lang="en-US" sz="3600" b="1" i="1">
                <a:ln w="9525" cap="flat" cmpd="sng">
                  <a:solidFill>
                    <a:srgbClr val="B3E4E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 chơi:</a:t>
            </a:r>
          </a:p>
        </p:txBody>
      </p:sp>
      <p:sp>
        <p:nvSpPr>
          <p:cNvPr id="38917" name="WordArt 29"/>
          <p:cNvSpPr>
            <a:spLocks noTextEdit="1"/>
          </p:cNvSpPr>
          <p:nvPr/>
        </p:nvSpPr>
        <p:spPr>
          <a:xfrm>
            <a:off x="2997200" y="2124075"/>
            <a:ext cx="5805488" cy="13716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normAutofit/>
          </a:bodyPr>
          <a:lstStyle/>
          <a:p>
            <a:pPr algn="ctr" eaLnBrk="0" hangingPunct="0"/>
            <a:r>
              <a:rPr lang="en-US" sz="3600" b="1" i="1">
                <a:ln w="9525" cap="flat" cmpd="sng">
                  <a:solidFill>
                    <a:srgbClr val="FF6600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000082">
                        <a:alpha val="100000"/>
                      </a:srgbClr>
                    </a:gs>
                    <a:gs pos="14999">
                      <a:srgbClr val="66008F">
                        <a:alpha val="100000"/>
                      </a:srgbClr>
                    </a:gs>
                    <a:gs pos="32500">
                      <a:srgbClr val="BA0066">
                        <a:alpha val="100000"/>
                      </a:srgbClr>
                    </a:gs>
                    <a:gs pos="45000">
                      <a:srgbClr val="FF0000">
                        <a:alpha val="100000"/>
                      </a:srgbClr>
                    </a:gs>
                    <a:gs pos="50000">
                      <a:srgbClr val="FF8200">
                        <a:alpha val="100000"/>
                      </a:srgbClr>
                    </a:gs>
                    <a:gs pos="55000">
                      <a:srgbClr val="FF0000">
                        <a:alpha val="100000"/>
                      </a:srgbClr>
                    </a:gs>
                    <a:gs pos="67500">
                      <a:srgbClr val="BA0066">
                        <a:alpha val="100000"/>
                      </a:srgbClr>
                    </a:gs>
                    <a:gs pos="85001">
                      <a:srgbClr val="66008F">
                        <a:alpha val="100000"/>
                      </a:srgbClr>
                    </a:gs>
                    <a:gs pos="100000">
                      <a:srgbClr val="000082">
                        <a:alpha val="100000"/>
                      </a:srgbClr>
                    </a:gs>
                  </a:gsLst>
                  <a:lin ang="2700000" scaled="1"/>
                  <a:tileRect/>
                </a:gradFill>
                <a:effectLst>
                  <a:outerShdw dist="53882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RUNG CHUÔNG VÀNG</a:t>
            </a:r>
          </a:p>
        </p:txBody>
      </p:sp>
      <p:pic>
        <p:nvPicPr>
          <p:cNvPr id="53282" name="Picture 34" descr="j0336978[2]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2338" y="368300"/>
            <a:ext cx="1436687" cy="14144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sndAc>
      <p:stSnd>
        <p:snd r:embed="rId2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AutoShape 2"/>
          <p:cNvSpPr/>
          <p:nvPr/>
        </p:nvSpPr>
        <p:spPr>
          <a:xfrm>
            <a:off x="0" y="1493838"/>
            <a:ext cx="4976813" cy="4591050"/>
          </a:xfrm>
          <a:prstGeom prst="verticalScroll">
            <a:avLst>
              <a:gd name="adj" fmla="val 12500"/>
            </a:avLst>
          </a:prstGeom>
          <a:gradFill rotWithShape="1">
            <a:gsLst>
              <a:gs pos="0">
                <a:srgbClr val="FFFF00"/>
              </a:gs>
              <a:gs pos="100000">
                <a:schemeClr val="bg1"/>
              </a:gs>
            </a:gsLst>
            <a:lin ang="5400000" scaled="1"/>
            <a:tileRect/>
          </a:gradFill>
          <a:ln w="9525" cap="flat" cmpd="sng">
            <a:solidFill>
              <a:srgbClr val="FF0066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vi-VN" altLang="x-none" dirty="0">
              <a:latin typeface="Times New Roman" panose="02020603050405020304" pitchFamily="18" charset="0"/>
            </a:endParaRPr>
          </a:p>
        </p:txBody>
      </p:sp>
      <p:sp>
        <p:nvSpPr>
          <p:cNvPr id="67587" name="AutoShape 3"/>
          <p:cNvSpPr/>
          <p:nvPr/>
        </p:nvSpPr>
        <p:spPr>
          <a:xfrm>
            <a:off x="4437063" y="1493838"/>
            <a:ext cx="4706937" cy="4591050"/>
          </a:xfrm>
          <a:prstGeom prst="verticalScroll">
            <a:avLst>
              <a:gd name="adj" fmla="val 12500"/>
            </a:avLst>
          </a:prstGeom>
          <a:gradFill rotWithShape="1">
            <a:gsLst>
              <a:gs pos="0">
                <a:srgbClr val="FFFF00"/>
              </a:gs>
              <a:gs pos="100000">
                <a:schemeClr val="bg1"/>
              </a:gs>
            </a:gsLst>
            <a:lin ang="5400000" scaled="1"/>
            <a:tileRect/>
          </a:gradFill>
          <a:ln w="9525" cap="flat" cmpd="sng">
            <a:solidFill>
              <a:srgbClr val="FF0066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vi-VN" altLang="x-none" dirty="0">
              <a:latin typeface="Times New Roman" panose="02020603050405020304" pitchFamily="18" charset="0"/>
            </a:endParaRPr>
          </a:p>
        </p:txBody>
      </p:sp>
      <p:sp>
        <p:nvSpPr>
          <p:cNvPr id="39940" name="AutoShape 4">
            <a:hlinkClick r:id="" action="ppaction://noaction"/>
          </p:cNvPr>
          <p:cNvSpPr/>
          <p:nvPr/>
        </p:nvSpPr>
        <p:spPr>
          <a:xfrm>
            <a:off x="8534400" y="0"/>
            <a:ext cx="609600" cy="685800"/>
          </a:xfrm>
          <a:prstGeom prst="actionButtonHome">
            <a:avLst/>
          </a:prstGeom>
          <a:gradFill rotWithShape="1">
            <a:gsLst>
              <a:gs pos="0">
                <a:schemeClr val="bg1"/>
              </a:gs>
              <a:gs pos="100000">
                <a:srgbClr val="FF0066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endParaRPr lang="vi-VN" altLang="x-none" dirty="0">
              <a:latin typeface="Times New Roman" panose="02020603050405020304" pitchFamily="18" charset="0"/>
            </a:endParaRPr>
          </a:p>
        </p:txBody>
      </p:sp>
      <p:grpSp>
        <p:nvGrpSpPr>
          <p:cNvPr id="39941" name="Group 5"/>
          <p:cNvGrpSpPr/>
          <p:nvPr/>
        </p:nvGrpSpPr>
        <p:grpSpPr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39966" name="Line 6"/>
            <p:cNvSpPr/>
            <p:nvPr/>
          </p:nvSpPr>
          <p:spPr>
            <a:xfrm>
              <a:off x="0" y="0"/>
              <a:ext cx="0" cy="4320"/>
            </a:xfrm>
            <a:prstGeom prst="line">
              <a:avLst/>
            </a:prstGeom>
            <a:ln w="76200" cap="flat" cmpd="sng">
              <a:solidFill>
                <a:srgbClr val="CC33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9967" name="Line 7"/>
            <p:cNvSpPr/>
            <p:nvPr/>
          </p:nvSpPr>
          <p:spPr>
            <a:xfrm>
              <a:off x="5760" y="0"/>
              <a:ext cx="0" cy="4320"/>
            </a:xfrm>
            <a:prstGeom prst="line">
              <a:avLst/>
            </a:prstGeom>
            <a:ln w="76200" cap="flat" cmpd="sng">
              <a:solidFill>
                <a:srgbClr val="CC33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9968" name="Line 8"/>
            <p:cNvSpPr/>
            <p:nvPr/>
          </p:nvSpPr>
          <p:spPr>
            <a:xfrm>
              <a:off x="0" y="0"/>
              <a:ext cx="5760" cy="0"/>
            </a:xfrm>
            <a:prstGeom prst="line">
              <a:avLst/>
            </a:prstGeom>
            <a:ln w="76200" cap="flat" cmpd="sng">
              <a:solidFill>
                <a:srgbClr val="CC33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9969" name="Line 9"/>
            <p:cNvSpPr/>
            <p:nvPr/>
          </p:nvSpPr>
          <p:spPr>
            <a:xfrm>
              <a:off x="0" y="4320"/>
              <a:ext cx="5760" cy="0"/>
            </a:xfrm>
            <a:prstGeom prst="line">
              <a:avLst/>
            </a:prstGeom>
            <a:ln w="76200" cap="flat" cmpd="sng">
              <a:solidFill>
                <a:srgbClr val="CC3300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67594" name="Text Box 10"/>
          <p:cNvSpPr txBox="1"/>
          <p:nvPr/>
        </p:nvSpPr>
        <p:spPr>
          <a:xfrm>
            <a:off x="5067300" y="3068638"/>
            <a:ext cx="3443288" cy="1431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4400" b="1" i="0" dirty="0">
                <a:solidFill>
                  <a:srgbClr val="FF0066"/>
                </a:solidFill>
                <a:latin typeface="Times New Roman" panose="02020603050405020304" pitchFamily="18" charset="0"/>
              </a:rPr>
              <a:t>Dưới ánh sáng mặt trời</a:t>
            </a:r>
          </a:p>
        </p:txBody>
      </p:sp>
      <p:sp>
        <p:nvSpPr>
          <p:cNvPr id="39943" name="Text Box 11"/>
          <p:cNvSpPr txBox="1"/>
          <p:nvPr/>
        </p:nvSpPr>
        <p:spPr>
          <a:xfrm>
            <a:off x="1676400" y="457200"/>
            <a:ext cx="55626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altLang="x-none" i="0" dirty="0">
              <a:latin typeface="Arial" panose="020B0604020202020204" pitchFamily="34" charset="0"/>
            </a:endParaRPr>
          </a:p>
        </p:txBody>
      </p:sp>
      <p:sp>
        <p:nvSpPr>
          <p:cNvPr id="39944" name="Text Box 12"/>
          <p:cNvSpPr txBox="1"/>
          <p:nvPr/>
        </p:nvSpPr>
        <p:spPr>
          <a:xfrm>
            <a:off x="2743200" y="381000"/>
            <a:ext cx="4343400" cy="588963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  <a:tileRect/>
          </a:gradFill>
          <a:ln w="9525" cap="flat" cmpd="sng">
            <a:solidFill>
              <a:srgbClr val="FF0066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sz="3200" b="1" i="0" dirty="0">
                <a:latin typeface="Times New Roman" panose="02020603050405020304" pitchFamily="18" charset="0"/>
              </a:rPr>
              <a:t>Quá trình quang hợp</a:t>
            </a:r>
          </a:p>
        </p:txBody>
      </p:sp>
      <p:sp>
        <p:nvSpPr>
          <p:cNvPr id="39945" name="Text Box 13"/>
          <p:cNvSpPr txBox="1"/>
          <p:nvPr/>
        </p:nvSpPr>
        <p:spPr>
          <a:xfrm>
            <a:off x="723900" y="2393950"/>
            <a:ext cx="3713163" cy="34417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4400" b="1" i="0" dirty="0">
                <a:solidFill>
                  <a:srgbClr val="0000FF"/>
                </a:solidFill>
                <a:latin typeface="Times New Roman" panose="02020603050405020304" pitchFamily="18" charset="0"/>
              </a:rPr>
              <a:t>Quá trình quang hợp xảy ra trong điều kiện nào ?</a:t>
            </a:r>
          </a:p>
        </p:txBody>
      </p:sp>
      <p:sp>
        <p:nvSpPr>
          <p:cNvPr id="67598" name="Oval 14"/>
          <p:cNvSpPr/>
          <p:nvPr/>
        </p:nvSpPr>
        <p:spPr>
          <a:xfrm>
            <a:off x="152400" y="152400"/>
            <a:ext cx="1524000" cy="1447800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10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7599" name="Oval 15"/>
          <p:cNvSpPr/>
          <p:nvPr/>
        </p:nvSpPr>
        <p:spPr>
          <a:xfrm>
            <a:off x="152400" y="152400"/>
            <a:ext cx="1524000" cy="1447800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9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7600" name="Oval 16"/>
          <p:cNvSpPr/>
          <p:nvPr/>
        </p:nvSpPr>
        <p:spPr>
          <a:xfrm>
            <a:off x="152400" y="152400"/>
            <a:ext cx="1524000" cy="1447800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8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7601" name="Oval 17"/>
          <p:cNvSpPr/>
          <p:nvPr/>
        </p:nvSpPr>
        <p:spPr>
          <a:xfrm>
            <a:off x="152400" y="152400"/>
            <a:ext cx="1524000" cy="1447800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7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7602" name="Oval 18"/>
          <p:cNvSpPr/>
          <p:nvPr/>
        </p:nvSpPr>
        <p:spPr>
          <a:xfrm>
            <a:off x="152400" y="152400"/>
            <a:ext cx="1524000" cy="1447800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6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7603" name="Oval 19"/>
          <p:cNvSpPr/>
          <p:nvPr/>
        </p:nvSpPr>
        <p:spPr>
          <a:xfrm>
            <a:off x="152400" y="152400"/>
            <a:ext cx="1524000" cy="1447800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5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7604" name="Oval 20"/>
          <p:cNvSpPr/>
          <p:nvPr/>
        </p:nvSpPr>
        <p:spPr>
          <a:xfrm>
            <a:off x="152400" y="152400"/>
            <a:ext cx="1524000" cy="1447800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4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7605" name="Oval 21"/>
          <p:cNvSpPr/>
          <p:nvPr/>
        </p:nvSpPr>
        <p:spPr>
          <a:xfrm>
            <a:off x="152400" y="152400"/>
            <a:ext cx="1524000" cy="1447800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3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7606" name="Oval 22"/>
          <p:cNvSpPr/>
          <p:nvPr/>
        </p:nvSpPr>
        <p:spPr>
          <a:xfrm>
            <a:off x="152400" y="152400"/>
            <a:ext cx="1524000" cy="1447800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2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7607" name="Oval 23"/>
          <p:cNvSpPr/>
          <p:nvPr/>
        </p:nvSpPr>
        <p:spPr>
          <a:xfrm>
            <a:off x="139700" y="127000"/>
            <a:ext cx="1524000" cy="1447800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1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pic>
        <p:nvPicPr>
          <p:cNvPr id="39956" name="Picture 32" descr="BT02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475" y="6284913"/>
            <a:ext cx="585788" cy="485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57" name="Picture 33" descr="BT02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138" y="6345238"/>
            <a:ext cx="685800" cy="50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58" name="Picture 34" descr="BT020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0013" y="6345238"/>
            <a:ext cx="552450" cy="458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59" name="Picture 35" descr="BT020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2638" y="6392863"/>
            <a:ext cx="552450" cy="465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60" name="Picture 36" descr="BT02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9663" y="6354763"/>
            <a:ext cx="533400" cy="4429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61" name="Picture 37" descr="BT02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2038" y="6354763"/>
            <a:ext cx="533400" cy="449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62" name="Picture 38" descr="BT020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5350" y="6335713"/>
            <a:ext cx="628650" cy="5222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63" name="Picture 39" descr="BT020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399213"/>
            <a:ext cx="628650" cy="458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64" name="Picture 40" descr="BT020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7338" y="6392863"/>
            <a:ext cx="552450" cy="465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65" name="Picture 41" descr="BT020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45313" y="6345238"/>
            <a:ext cx="552450" cy="4587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6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6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676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76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76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7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7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7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67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67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76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7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7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7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67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67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76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7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7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7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67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67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76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7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7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7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67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7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76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7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7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7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67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7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676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76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76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7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76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76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76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76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76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7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676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676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676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75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75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7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500"/>
                            </p:stCondLst>
                            <p:childTnLst>
                              <p:par>
                                <p:cTn id="107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675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675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675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75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675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7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9500"/>
                            </p:stCondLst>
                            <p:childTnLst>
                              <p:par>
                                <p:cTn id="11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75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675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675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675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9" dur="500"/>
                                        <p:tgtEl>
                                          <p:spTgt spid="675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587"/>
                  </p:tgtEl>
                </p:cond>
              </p:nextCondLst>
            </p:seq>
          </p:childTnLst>
        </p:cTn>
      </p:par>
    </p:tnLst>
    <p:bldLst>
      <p:bldP spid="6759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AutoShape 2"/>
          <p:cNvSpPr/>
          <p:nvPr/>
        </p:nvSpPr>
        <p:spPr>
          <a:xfrm>
            <a:off x="-19050" y="1493838"/>
            <a:ext cx="5130800" cy="4500562"/>
          </a:xfrm>
          <a:prstGeom prst="verticalScroll">
            <a:avLst>
              <a:gd name="adj" fmla="val 12500"/>
            </a:avLst>
          </a:prstGeom>
          <a:gradFill rotWithShape="1">
            <a:gsLst>
              <a:gs pos="0">
                <a:srgbClr val="FFFF00"/>
              </a:gs>
              <a:gs pos="100000">
                <a:schemeClr val="bg1"/>
              </a:gs>
            </a:gsLst>
            <a:lin ang="5400000" scaled="1"/>
            <a:tileRect/>
          </a:gradFill>
          <a:ln w="9525" cap="flat" cmpd="sng">
            <a:solidFill>
              <a:srgbClr val="FF0066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vi-VN" altLang="x-none" dirty="0">
              <a:latin typeface="Times New Roman" panose="02020603050405020304" pitchFamily="18" charset="0"/>
            </a:endParaRPr>
          </a:p>
        </p:txBody>
      </p:sp>
      <p:sp>
        <p:nvSpPr>
          <p:cNvPr id="68611" name="AutoShape 3"/>
          <p:cNvSpPr/>
          <p:nvPr/>
        </p:nvSpPr>
        <p:spPr>
          <a:xfrm>
            <a:off x="4572000" y="1493838"/>
            <a:ext cx="4403725" cy="4500562"/>
          </a:xfrm>
          <a:prstGeom prst="verticalScroll">
            <a:avLst>
              <a:gd name="adj" fmla="val 12500"/>
            </a:avLst>
          </a:prstGeom>
          <a:gradFill rotWithShape="1">
            <a:gsLst>
              <a:gs pos="0">
                <a:srgbClr val="FFFF00"/>
              </a:gs>
              <a:gs pos="100000">
                <a:schemeClr val="bg1"/>
              </a:gs>
            </a:gsLst>
            <a:lin ang="5400000" scaled="1"/>
            <a:tileRect/>
          </a:gradFill>
          <a:ln w="9525" cap="flat" cmpd="sng">
            <a:solidFill>
              <a:srgbClr val="FF0066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vi-VN" altLang="x-none" dirty="0">
              <a:latin typeface="Times New Roman" panose="02020603050405020304" pitchFamily="18" charset="0"/>
            </a:endParaRPr>
          </a:p>
        </p:txBody>
      </p:sp>
      <p:sp>
        <p:nvSpPr>
          <p:cNvPr id="40964" name="AutoShape 4">
            <a:hlinkClick r:id="" action="ppaction://noaction"/>
          </p:cNvPr>
          <p:cNvSpPr/>
          <p:nvPr/>
        </p:nvSpPr>
        <p:spPr>
          <a:xfrm>
            <a:off x="8534400" y="0"/>
            <a:ext cx="609600" cy="685800"/>
          </a:xfrm>
          <a:prstGeom prst="actionButtonHome">
            <a:avLst/>
          </a:prstGeom>
          <a:gradFill rotWithShape="1">
            <a:gsLst>
              <a:gs pos="0">
                <a:schemeClr val="bg1"/>
              </a:gs>
              <a:gs pos="100000">
                <a:srgbClr val="FF0066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endParaRPr lang="vi-VN" altLang="x-none" dirty="0">
              <a:latin typeface="Times New Roman" panose="02020603050405020304" pitchFamily="18" charset="0"/>
            </a:endParaRPr>
          </a:p>
        </p:txBody>
      </p:sp>
      <p:grpSp>
        <p:nvGrpSpPr>
          <p:cNvPr id="40965" name="Group 5"/>
          <p:cNvGrpSpPr/>
          <p:nvPr/>
        </p:nvGrpSpPr>
        <p:grpSpPr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40990" name="Line 6"/>
            <p:cNvSpPr/>
            <p:nvPr/>
          </p:nvSpPr>
          <p:spPr>
            <a:xfrm>
              <a:off x="0" y="0"/>
              <a:ext cx="0" cy="4320"/>
            </a:xfrm>
            <a:prstGeom prst="line">
              <a:avLst/>
            </a:prstGeom>
            <a:ln w="76200" cap="flat" cmpd="sng">
              <a:solidFill>
                <a:srgbClr val="CC33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0991" name="Line 7"/>
            <p:cNvSpPr/>
            <p:nvPr/>
          </p:nvSpPr>
          <p:spPr>
            <a:xfrm>
              <a:off x="5760" y="0"/>
              <a:ext cx="0" cy="4320"/>
            </a:xfrm>
            <a:prstGeom prst="line">
              <a:avLst/>
            </a:prstGeom>
            <a:ln w="76200" cap="flat" cmpd="sng">
              <a:solidFill>
                <a:srgbClr val="CC33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0992" name="Line 8"/>
            <p:cNvSpPr/>
            <p:nvPr/>
          </p:nvSpPr>
          <p:spPr>
            <a:xfrm>
              <a:off x="0" y="0"/>
              <a:ext cx="5760" cy="0"/>
            </a:xfrm>
            <a:prstGeom prst="line">
              <a:avLst/>
            </a:prstGeom>
            <a:ln w="76200" cap="flat" cmpd="sng">
              <a:solidFill>
                <a:srgbClr val="CC33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0993" name="Line 9"/>
            <p:cNvSpPr/>
            <p:nvPr/>
          </p:nvSpPr>
          <p:spPr>
            <a:xfrm>
              <a:off x="0" y="4320"/>
              <a:ext cx="5760" cy="0"/>
            </a:xfrm>
            <a:prstGeom prst="line">
              <a:avLst/>
            </a:prstGeom>
            <a:ln w="76200" cap="flat" cmpd="sng">
              <a:solidFill>
                <a:srgbClr val="CC3300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68618" name="Text Box 10"/>
          <p:cNvSpPr txBox="1"/>
          <p:nvPr/>
        </p:nvSpPr>
        <p:spPr>
          <a:xfrm>
            <a:off x="5741988" y="3567113"/>
            <a:ext cx="1966912" cy="7080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000" b="1" i="0" dirty="0">
                <a:solidFill>
                  <a:srgbClr val="FF0066"/>
                </a:solidFill>
                <a:latin typeface="Times New Roman" panose="02020603050405020304" pitchFamily="18" charset="0"/>
              </a:rPr>
              <a:t>Khí ô-xi</a:t>
            </a:r>
          </a:p>
        </p:txBody>
      </p:sp>
      <p:sp>
        <p:nvSpPr>
          <p:cNvPr id="40967" name="Text Box 11"/>
          <p:cNvSpPr txBox="1"/>
          <p:nvPr/>
        </p:nvSpPr>
        <p:spPr>
          <a:xfrm>
            <a:off x="1676400" y="457200"/>
            <a:ext cx="55626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altLang="x-none" i="0" dirty="0">
              <a:latin typeface="Arial" panose="020B0604020202020204" pitchFamily="34" charset="0"/>
            </a:endParaRPr>
          </a:p>
        </p:txBody>
      </p:sp>
      <p:sp>
        <p:nvSpPr>
          <p:cNvPr id="40968" name="Text Box 12"/>
          <p:cNvSpPr txBox="1"/>
          <p:nvPr/>
        </p:nvSpPr>
        <p:spPr>
          <a:xfrm>
            <a:off x="2743200" y="381000"/>
            <a:ext cx="4343400" cy="588963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  <a:tileRect/>
          </a:gradFill>
          <a:ln w="9525" cap="flat" cmpd="sng">
            <a:solidFill>
              <a:srgbClr val="FF0066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sz="3200" b="1" i="0" dirty="0">
                <a:latin typeface="Times New Roman" panose="02020603050405020304" pitchFamily="18" charset="0"/>
              </a:rPr>
              <a:t>Quá trình quang hợp</a:t>
            </a:r>
          </a:p>
        </p:txBody>
      </p:sp>
      <p:sp>
        <p:nvSpPr>
          <p:cNvPr id="40969" name="Text Box 13"/>
          <p:cNvSpPr txBox="1"/>
          <p:nvPr/>
        </p:nvSpPr>
        <p:spPr>
          <a:xfrm>
            <a:off x="566738" y="2124075"/>
            <a:ext cx="4140200" cy="3825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85000"/>
              </a:lnSpc>
              <a:spcBef>
                <a:spcPct val="50000"/>
              </a:spcBef>
            </a:pPr>
            <a:r>
              <a:rPr sz="4800" b="1" i="0" dirty="0">
                <a:solidFill>
                  <a:srgbClr val="0000FF"/>
                </a:solidFill>
                <a:latin typeface="Times New Roman" panose="02020603050405020304" pitchFamily="18" charset="0"/>
              </a:rPr>
              <a:t>Trong quá trình quang hợp, cây thải ra khí gì cần thiết cho sự sống?</a:t>
            </a:r>
          </a:p>
        </p:txBody>
      </p:sp>
      <p:sp>
        <p:nvSpPr>
          <p:cNvPr id="68622" name="Oval 14"/>
          <p:cNvSpPr/>
          <p:nvPr/>
        </p:nvSpPr>
        <p:spPr>
          <a:xfrm>
            <a:off x="152400" y="79375"/>
            <a:ext cx="1371600" cy="1304925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10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8623" name="Oval 15"/>
          <p:cNvSpPr/>
          <p:nvPr/>
        </p:nvSpPr>
        <p:spPr>
          <a:xfrm>
            <a:off x="152400" y="79375"/>
            <a:ext cx="1371600" cy="1304925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9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8624" name="Oval 16"/>
          <p:cNvSpPr/>
          <p:nvPr/>
        </p:nvSpPr>
        <p:spPr>
          <a:xfrm>
            <a:off x="152400" y="79375"/>
            <a:ext cx="1371600" cy="1304925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8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8625" name="Oval 17"/>
          <p:cNvSpPr/>
          <p:nvPr/>
        </p:nvSpPr>
        <p:spPr>
          <a:xfrm>
            <a:off x="152400" y="79375"/>
            <a:ext cx="1371600" cy="1304925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7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8626" name="Oval 18"/>
          <p:cNvSpPr/>
          <p:nvPr/>
        </p:nvSpPr>
        <p:spPr>
          <a:xfrm>
            <a:off x="152400" y="79375"/>
            <a:ext cx="1371600" cy="1304925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6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8627" name="Oval 19"/>
          <p:cNvSpPr/>
          <p:nvPr/>
        </p:nvSpPr>
        <p:spPr>
          <a:xfrm>
            <a:off x="152400" y="79375"/>
            <a:ext cx="1371600" cy="1304925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5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8628" name="Oval 20"/>
          <p:cNvSpPr/>
          <p:nvPr/>
        </p:nvSpPr>
        <p:spPr>
          <a:xfrm>
            <a:off x="152400" y="79375"/>
            <a:ext cx="1371600" cy="1304925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4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8629" name="Oval 21"/>
          <p:cNvSpPr/>
          <p:nvPr/>
        </p:nvSpPr>
        <p:spPr>
          <a:xfrm>
            <a:off x="152400" y="79375"/>
            <a:ext cx="1371600" cy="1304925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3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8630" name="Oval 22"/>
          <p:cNvSpPr/>
          <p:nvPr/>
        </p:nvSpPr>
        <p:spPr>
          <a:xfrm>
            <a:off x="152400" y="79375"/>
            <a:ext cx="1371600" cy="1304925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2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8631" name="Oval 23"/>
          <p:cNvSpPr/>
          <p:nvPr/>
        </p:nvSpPr>
        <p:spPr>
          <a:xfrm>
            <a:off x="139700" y="53975"/>
            <a:ext cx="1371600" cy="1304925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1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pic>
        <p:nvPicPr>
          <p:cNvPr id="40980" name="Picture 32" descr="BT02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475" y="6284913"/>
            <a:ext cx="585788" cy="485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81" name="Picture 33" descr="BT02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138" y="6345238"/>
            <a:ext cx="685800" cy="50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82" name="Picture 34" descr="BT020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0013" y="6345238"/>
            <a:ext cx="552450" cy="458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83" name="Picture 35" descr="BT020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2638" y="6392863"/>
            <a:ext cx="552450" cy="465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84" name="Picture 36" descr="BT02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9663" y="6354763"/>
            <a:ext cx="533400" cy="4429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85" name="Picture 37" descr="BT02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2038" y="6354763"/>
            <a:ext cx="533400" cy="449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86" name="Picture 38" descr="BT020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5350" y="6335713"/>
            <a:ext cx="628650" cy="5222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87" name="Picture 39" descr="BT020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399213"/>
            <a:ext cx="628650" cy="458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88" name="Picture 40" descr="BT020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7338" y="6392863"/>
            <a:ext cx="552450" cy="465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89" name="Picture 41" descr="BT020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45313" y="6345238"/>
            <a:ext cx="552450" cy="4587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86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86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8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686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86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86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8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8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8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68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68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86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8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8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8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68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68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86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8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8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8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68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68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86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8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8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8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68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8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86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8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8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8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68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8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686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86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86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8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86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86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86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86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86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8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686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686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686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86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86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8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500"/>
                            </p:stCondLst>
                            <p:childTnLst>
                              <p:par>
                                <p:cTn id="107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686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686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686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86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686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8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9500"/>
                            </p:stCondLst>
                            <p:childTnLst>
                              <p:par>
                                <p:cTn id="11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86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686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686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686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9" dur="500"/>
                                        <p:tgtEl>
                                          <p:spTgt spid="686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611"/>
                  </p:tgtEl>
                </p:cond>
              </p:nextCondLst>
            </p:seq>
          </p:childTnLst>
        </p:cTn>
      </p:par>
    </p:tnLst>
    <p:bldLst>
      <p:bldP spid="6861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AutoShape 2"/>
          <p:cNvSpPr/>
          <p:nvPr/>
        </p:nvSpPr>
        <p:spPr>
          <a:xfrm>
            <a:off x="206375" y="1765300"/>
            <a:ext cx="4518025" cy="4138613"/>
          </a:xfrm>
          <a:prstGeom prst="verticalScroll">
            <a:avLst>
              <a:gd name="adj" fmla="val 12500"/>
            </a:avLst>
          </a:prstGeom>
          <a:gradFill rotWithShape="1">
            <a:gsLst>
              <a:gs pos="0">
                <a:srgbClr val="FFFF00"/>
              </a:gs>
              <a:gs pos="100000">
                <a:schemeClr val="bg1"/>
              </a:gs>
            </a:gsLst>
            <a:lin ang="5400000" scaled="1"/>
            <a:tileRect/>
          </a:gradFill>
          <a:ln w="9525" cap="flat" cmpd="sng">
            <a:solidFill>
              <a:srgbClr val="FF0066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vi-VN" altLang="x-none" dirty="0">
              <a:latin typeface="Times New Roman" panose="02020603050405020304" pitchFamily="18" charset="0"/>
            </a:endParaRPr>
          </a:p>
        </p:txBody>
      </p:sp>
      <p:sp>
        <p:nvSpPr>
          <p:cNvPr id="63491" name="AutoShape 3"/>
          <p:cNvSpPr/>
          <p:nvPr/>
        </p:nvSpPr>
        <p:spPr>
          <a:xfrm>
            <a:off x="4419600" y="1765300"/>
            <a:ext cx="4495800" cy="3373438"/>
          </a:xfrm>
          <a:prstGeom prst="verticalScroll">
            <a:avLst>
              <a:gd name="adj" fmla="val 12500"/>
            </a:avLst>
          </a:prstGeom>
          <a:gradFill rotWithShape="1">
            <a:gsLst>
              <a:gs pos="0">
                <a:srgbClr val="FFFF00"/>
              </a:gs>
              <a:gs pos="100000">
                <a:schemeClr val="bg1"/>
              </a:gs>
            </a:gsLst>
            <a:lin ang="5400000" scaled="1"/>
            <a:tileRect/>
          </a:gradFill>
          <a:ln w="9525" cap="flat" cmpd="sng">
            <a:solidFill>
              <a:srgbClr val="FF0066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vi-VN" altLang="x-none" dirty="0">
              <a:latin typeface="Times New Roman" panose="02020603050405020304" pitchFamily="18" charset="0"/>
            </a:endParaRPr>
          </a:p>
        </p:txBody>
      </p:sp>
      <p:sp>
        <p:nvSpPr>
          <p:cNvPr id="41988" name="AutoShape 4">
            <a:hlinkClick r:id="" action="ppaction://noaction"/>
          </p:cNvPr>
          <p:cNvSpPr/>
          <p:nvPr/>
        </p:nvSpPr>
        <p:spPr>
          <a:xfrm>
            <a:off x="8534400" y="0"/>
            <a:ext cx="609600" cy="685800"/>
          </a:xfrm>
          <a:prstGeom prst="actionButtonHome">
            <a:avLst/>
          </a:prstGeom>
          <a:gradFill rotWithShape="1">
            <a:gsLst>
              <a:gs pos="0">
                <a:schemeClr val="bg1"/>
              </a:gs>
              <a:gs pos="100000">
                <a:srgbClr val="FF0066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endParaRPr lang="vi-VN" altLang="x-none" dirty="0">
              <a:latin typeface="Times New Roman" panose="02020603050405020304" pitchFamily="18" charset="0"/>
            </a:endParaRPr>
          </a:p>
        </p:txBody>
      </p:sp>
      <p:grpSp>
        <p:nvGrpSpPr>
          <p:cNvPr id="41989" name="Group 5"/>
          <p:cNvGrpSpPr/>
          <p:nvPr/>
        </p:nvGrpSpPr>
        <p:grpSpPr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42014" name="Line 6"/>
            <p:cNvSpPr/>
            <p:nvPr/>
          </p:nvSpPr>
          <p:spPr>
            <a:xfrm>
              <a:off x="0" y="0"/>
              <a:ext cx="0" cy="4320"/>
            </a:xfrm>
            <a:prstGeom prst="line">
              <a:avLst/>
            </a:prstGeom>
            <a:ln w="76200" cap="flat" cmpd="sng">
              <a:solidFill>
                <a:srgbClr val="CC33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2015" name="Line 7"/>
            <p:cNvSpPr/>
            <p:nvPr/>
          </p:nvSpPr>
          <p:spPr>
            <a:xfrm>
              <a:off x="5760" y="0"/>
              <a:ext cx="0" cy="4320"/>
            </a:xfrm>
            <a:prstGeom prst="line">
              <a:avLst/>
            </a:prstGeom>
            <a:ln w="76200" cap="flat" cmpd="sng">
              <a:solidFill>
                <a:srgbClr val="CC33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2016" name="Line 8"/>
            <p:cNvSpPr/>
            <p:nvPr/>
          </p:nvSpPr>
          <p:spPr>
            <a:xfrm>
              <a:off x="0" y="0"/>
              <a:ext cx="5760" cy="0"/>
            </a:xfrm>
            <a:prstGeom prst="line">
              <a:avLst/>
            </a:prstGeom>
            <a:ln w="76200" cap="flat" cmpd="sng">
              <a:solidFill>
                <a:srgbClr val="CC33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2017" name="Line 9"/>
            <p:cNvSpPr/>
            <p:nvPr/>
          </p:nvSpPr>
          <p:spPr>
            <a:xfrm>
              <a:off x="0" y="4320"/>
              <a:ext cx="5760" cy="0"/>
            </a:xfrm>
            <a:prstGeom prst="line">
              <a:avLst/>
            </a:prstGeom>
            <a:ln w="76200" cap="flat" cmpd="sng">
              <a:solidFill>
                <a:srgbClr val="CC3300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63498" name="Text Box 10"/>
          <p:cNvSpPr txBox="1"/>
          <p:nvPr/>
        </p:nvSpPr>
        <p:spPr>
          <a:xfrm>
            <a:off x="5202238" y="2214563"/>
            <a:ext cx="3048000" cy="1920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6000" b="1" i="0" dirty="0">
                <a:solidFill>
                  <a:srgbClr val="FF0066"/>
                </a:solidFill>
                <a:latin typeface="Times New Roman" panose="02020603050405020304" pitchFamily="18" charset="0"/>
              </a:rPr>
              <a:t>Cả ngày và đêm</a:t>
            </a:r>
          </a:p>
        </p:txBody>
      </p:sp>
      <p:sp>
        <p:nvSpPr>
          <p:cNvPr id="41991" name="Text Box 11"/>
          <p:cNvSpPr txBox="1"/>
          <p:nvPr/>
        </p:nvSpPr>
        <p:spPr>
          <a:xfrm>
            <a:off x="1676400" y="457200"/>
            <a:ext cx="55626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altLang="x-none" i="0" dirty="0">
              <a:latin typeface="Arial" panose="020B0604020202020204" pitchFamily="34" charset="0"/>
            </a:endParaRPr>
          </a:p>
        </p:txBody>
      </p:sp>
      <p:sp>
        <p:nvSpPr>
          <p:cNvPr id="41992" name="Text Box 12"/>
          <p:cNvSpPr txBox="1"/>
          <p:nvPr/>
        </p:nvSpPr>
        <p:spPr>
          <a:xfrm>
            <a:off x="2743200" y="381000"/>
            <a:ext cx="4343400" cy="588963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  <a:tileRect/>
          </a:gradFill>
          <a:ln w="9525" cap="flat" cmpd="sng">
            <a:solidFill>
              <a:srgbClr val="FF0066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sz="3200" b="1" i="0" dirty="0">
                <a:latin typeface="Times New Roman" panose="02020603050405020304" pitchFamily="18" charset="0"/>
              </a:rPr>
              <a:t>Quá trình quang hợp</a:t>
            </a:r>
          </a:p>
        </p:txBody>
      </p:sp>
      <p:sp>
        <p:nvSpPr>
          <p:cNvPr id="41993" name="Text Box 13"/>
          <p:cNvSpPr txBox="1"/>
          <p:nvPr/>
        </p:nvSpPr>
        <p:spPr>
          <a:xfrm>
            <a:off x="927100" y="2214563"/>
            <a:ext cx="3330575" cy="3381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5400" b="1" i="0" dirty="0">
                <a:solidFill>
                  <a:srgbClr val="0000FF"/>
                </a:solidFill>
                <a:latin typeface="Times New Roman" panose="02020603050405020304" pitchFamily="18" charset="0"/>
              </a:rPr>
              <a:t>Quá trình hô hấp diễn ra khi nào ?</a:t>
            </a:r>
          </a:p>
        </p:txBody>
      </p:sp>
      <p:sp>
        <p:nvSpPr>
          <p:cNvPr id="63502" name="Oval 14"/>
          <p:cNvSpPr/>
          <p:nvPr/>
        </p:nvSpPr>
        <p:spPr>
          <a:xfrm>
            <a:off x="152400" y="152400"/>
            <a:ext cx="1524000" cy="1447800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10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3503" name="Oval 15"/>
          <p:cNvSpPr/>
          <p:nvPr/>
        </p:nvSpPr>
        <p:spPr>
          <a:xfrm>
            <a:off x="152400" y="152400"/>
            <a:ext cx="1524000" cy="1447800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9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3504" name="Oval 16"/>
          <p:cNvSpPr/>
          <p:nvPr/>
        </p:nvSpPr>
        <p:spPr>
          <a:xfrm>
            <a:off x="152400" y="152400"/>
            <a:ext cx="1524000" cy="1447800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8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3505" name="Oval 17"/>
          <p:cNvSpPr/>
          <p:nvPr/>
        </p:nvSpPr>
        <p:spPr>
          <a:xfrm>
            <a:off x="152400" y="152400"/>
            <a:ext cx="1524000" cy="1447800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7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3506" name="Oval 18"/>
          <p:cNvSpPr/>
          <p:nvPr/>
        </p:nvSpPr>
        <p:spPr>
          <a:xfrm>
            <a:off x="152400" y="152400"/>
            <a:ext cx="1524000" cy="1447800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6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3507" name="Oval 19"/>
          <p:cNvSpPr/>
          <p:nvPr/>
        </p:nvSpPr>
        <p:spPr>
          <a:xfrm>
            <a:off x="152400" y="152400"/>
            <a:ext cx="1524000" cy="1447800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5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3508" name="Oval 20"/>
          <p:cNvSpPr/>
          <p:nvPr/>
        </p:nvSpPr>
        <p:spPr>
          <a:xfrm>
            <a:off x="152400" y="152400"/>
            <a:ext cx="1524000" cy="1447800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4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3509" name="Oval 21"/>
          <p:cNvSpPr/>
          <p:nvPr/>
        </p:nvSpPr>
        <p:spPr>
          <a:xfrm>
            <a:off x="152400" y="152400"/>
            <a:ext cx="1524000" cy="1447800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3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3510" name="Oval 22"/>
          <p:cNvSpPr/>
          <p:nvPr/>
        </p:nvSpPr>
        <p:spPr>
          <a:xfrm>
            <a:off x="152400" y="152400"/>
            <a:ext cx="1524000" cy="1447800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2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3511" name="Oval 23"/>
          <p:cNvSpPr/>
          <p:nvPr/>
        </p:nvSpPr>
        <p:spPr>
          <a:xfrm>
            <a:off x="139700" y="127000"/>
            <a:ext cx="1524000" cy="1447800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1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pic>
        <p:nvPicPr>
          <p:cNvPr id="42004" name="Picture 32" descr="BT02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475" y="6284913"/>
            <a:ext cx="585788" cy="485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005" name="Picture 33" descr="BT02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138" y="6345238"/>
            <a:ext cx="685800" cy="50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006" name="Picture 34" descr="BT020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0013" y="6345238"/>
            <a:ext cx="552450" cy="458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007" name="Picture 35" descr="BT020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2638" y="6392863"/>
            <a:ext cx="552450" cy="465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008" name="Picture 36" descr="BT02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9663" y="6354763"/>
            <a:ext cx="533400" cy="4429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009" name="Picture 37" descr="BT02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2038" y="6354763"/>
            <a:ext cx="533400" cy="449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010" name="Picture 38" descr="BT020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5350" y="6335713"/>
            <a:ext cx="628650" cy="5222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011" name="Picture 39" descr="BT020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399213"/>
            <a:ext cx="628650" cy="458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012" name="Picture 40" descr="BT020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7338" y="6392863"/>
            <a:ext cx="552450" cy="465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013" name="Picture 41" descr="BT020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45313" y="6345238"/>
            <a:ext cx="552450" cy="4587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3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63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3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35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3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3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3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63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63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35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3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3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3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63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63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35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3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3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3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63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63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35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3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3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3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63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3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35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3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3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3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63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3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635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3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3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3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3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3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35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3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3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3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63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63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635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3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3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3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500"/>
                            </p:stCondLst>
                            <p:childTnLst>
                              <p:par>
                                <p:cTn id="107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63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63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635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3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63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3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9500"/>
                            </p:stCondLst>
                            <p:childTnLst>
                              <p:par>
                                <p:cTn id="11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3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63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635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634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9" dur="500"/>
                                        <p:tgtEl>
                                          <p:spTgt spid="634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491"/>
                  </p:tgtEl>
                </p:cond>
              </p:nextCondLst>
            </p:seq>
          </p:childTnLst>
        </p:cTn>
      </p:par>
    </p:tnLst>
    <p:bldLst>
      <p:bldP spid="6349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Text Box 4"/>
          <p:cNvSpPr txBox="1"/>
          <p:nvPr/>
        </p:nvSpPr>
        <p:spPr>
          <a:xfrm>
            <a:off x="684213" y="908050"/>
            <a:ext cx="8208962" cy="37766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4400" i="0" u="sng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2</a:t>
            </a:r>
            <a:r>
              <a:rPr sz="4400" b="1" i="0" u="sng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sz="4400" i="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Lá cây có các bộ phận :</a:t>
            </a:r>
          </a:p>
          <a:p>
            <a:pPr>
              <a:spcBef>
                <a:spcPct val="50000"/>
              </a:spcBef>
            </a:pPr>
            <a:r>
              <a:rPr sz="4400" i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A.   Phiến lá, cuống lá</a:t>
            </a:r>
          </a:p>
          <a:p>
            <a:pPr>
              <a:spcBef>
                <a:spcPct val="50000"/>
              </a:spcBef>
            </a:pPr>
            <a:r>
              <a:rPr sz="4400" i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B.   Phiến lá, cuống lá, gân lá</a:t>
            </a:r>
          </a:p>
          <a:p>
            <a:pPr>
              <a:spcBef>
                <a:spcPct val="50000"/>
              </a:spcBef>
            </a:pPr>
            <a:r>
              <a:rPr sz="4400" i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C.   Cuống lá, gân lá</a:t>
            </a:r>
            <a:endParaRPr sz="4400" i="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1990" name="Oval 6"/>
          <p:cNvSpPr/>
          <p:nvPr/>
        </p:nvSpPr>
        <p:spPr>
          <a:xfrm>
            <a:off x="684213" y="2924175"/>
            <a:ext cx="863600" cy="757238"/>
          </a:xfrm>
          <a:prstGeom prst="ellipse">
            <a:avLst/>
          </a:prstGeom>
          <a:noFill/>
          <a:ln w="5715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vi-VN" altLang="x-none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graphicFrame>
        <p:nvGraphicFramePr>
          <p:cNvPr id="1026" name="Object 12"/>
          <p:cNvGraphicFramePr>
            <a:graphicFrameLocks noChangeAspect="1"/>
          </p:cNvGraphicFramePr>
          <p:nvPr/>
        </p:nvGraphicFramePr>
        <p:xfrm>
          <a:off x="0" y="4868863"/>
          <a:ext cx="2051050" cy="198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" r:id="rId5" imgW="1060450" imgH="1334770" progId="MS_ClipArt_Gallery.2">
                  <p:embed/>
                </p:oleObj>
              </mc:Choice>
              <mc:Fallback>
                <p:oleObj r:id="rId5" imgW="1060450" imgH="1334770" progId="MS_ClipArt_Gallery.2">
                  <p:embed/>
                  <p:pic>
                    <p:nvPicPr>
                      <p:cNvPr id="0" name="Picture 307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4868863"/>
                        <a:ext cx="2051050" cy="1989137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9" name="Picture 9" descr="dandelions_butterfly_hb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4025" y="4953000"/>
            <a:ext cx="2339975" cy="1905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0" name="Picture 6" descr="56CEE190D2834983BE9B1882D8651F7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80975" y="0"/>
            <a:ext cx="993775" cy="2209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1" name="Picture 6" descr="56CEE190D2834983BE9B1882D8651F7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31200" y="0"/>
            <a:ext cx="993775" cy="2209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1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9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9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419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9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9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419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9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9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419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0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38" dur="250" autoRev="1" fill="hold"/>
                                        <p:tgtEl>
                                          <p:spTgt spid="419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8E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" dur="250" autoRev="1" fill="hold"/>
                                        <p:tgtEl>
                                          <p:spTgt spid="419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8E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" dur="250" autoRev="1" fill="hold"/>
                                        <p:tgtEl>
                                          <p:spTgt spid="419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8" grpId="0" build="allAtOnce"/>
      <p:bldP spid="4199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AutoShape 2"/>
          <p:cNvSpPr/>
          <p:nvPr/>
        </p:nvSpPr>
        <p:spPr>
          <a:xfrm>
            <a:off x="228600" y="1628775"/>
            <a:ext cx="4657725" cy="4183063"/>
          </a:xfrm>
          <a:prstGeom prst="verticalScroll">
            <a:avLst>
              <a:gd name="adj" fmla="val 12500"/>
            </a:avLst>
          </a:prstGeom>
          <a:gradFill rotWithShape="1">
            <a:gsLst>
              <a:gs pos="0">
                <a:srgbClr val="FFFF00"/>
              </a:gs>
              <a:gs pos="100000">
                <a:schemeClr val="bg1"/>
              </a:gs>
            </a:gsLst>
            <a:lin ang="5400000" scaled="1"/>
            <a:tileRect/>
          </a:gradFill>
          <a:ln w="9525" cap="flat" cmpd="sng">
            <a:solidFill>
              <a:srgbClr val="FF0066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vi-VN" altLang="x-none" dirty="0">
              <a:latin typeface="Times New Roman" panose="02020603050405020304" pitchFamily="18" charset="0"/>
            </a:endParaRPr>
          </a:p>
        </p:txBody>
      </p:sp>
      <p:sp>
        <p:nvSpPr>
          <p:cNvPr id="65539" name="AutoShape 3"/>
          <p:cNvSpPr/>
          <p:nvPr/>
        </p:nvSpPr>
        <p:spPr>
          <a:xfrm>
            <a:off x="4572000" y="1585913"/>
            <a:ext cx="4495800" cy="4183062"/>
          </a:xfrm>
          <a:prstGeom prst="verticalScroll">
            <a:avLst>
              <a:gd name="adj" fmla="val 12500"/>
            </a:avLst>
          </a:prstGeom>
          <a:gradFill rotWithShape="1">
            <a:gsLst>
              <a:gs pos="0">
                <a:srgbClr val="FFFF00"/>
              </a:gs>
              <a:gs pos="100000">
                <a:schemeClr val="bg1"/>
              </a:gs>
            </a:gsLst>
            <a:lin ang="5400000" scaled="1"/>
            <a:tileRect/>
          </a:gradFill>
          <a:ln w="9525" cap="flat" cmpd="sng">
            <a:solidFill>
              <a:srgbClr val="FF0066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vi-VN" altLang="x-none" sz="1600" dirty="0">
              <a:latin typeface="Times New Roman" panose="02020603050405020304" pitchFamily="18" charset="0"/>
            </a:endParaRPr>
          </a:p>
        </p:txBody>
      </p:sp>
      <p:sp>
        <p:nvSpPr>
          <p:cNvPr id="43012" name="AutoShape 4">
            <a:hlinkClick r:id="" action="ppaction://noaction"/>
          </p:cNvPr>
          <p:cNvSpPr/>
          <p:nvPr/>
        </p:nvSpPr>
        <p:spPr>
          <a:xfrm>
            <a:off x="8534400" y="0"/>
            <a:ext cx="609600" cy="685800"/>
          </a:xfrm>
          <a:prstGeom prst="actionButtonHome">
            <a:avLst/>
          </a:prstGeom>
          <a:gradFill rotWithShape="1">
            <a:gsLst>
              <a:gs pos="0">
                <a:schemeClr val="bg1"/>
              </a:gs>
              <a:gs pos="100000">
                <a:srgbClr val="FF0066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endParaRPr lang="vi-VN" altLang="x-none" dirty="0">
              <a:latin typeface="Times New Roman" panose="02020603050405020304" pitchFamily="18" charset="0"/>
            </a:endParaRPr>
          </a:p>
        </p:txBody>
      </p:sp>
      <p:grpSp>
        <p:nvGrpSpPr>
          <p:cNvPr id="43013" name="Group 5"/>
          <p:cNvGrpSpPr/>
          <p:nvPr/>
        </p:nvGrpSpPr>
        <p:grpSpPr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43038" name="Line 6"/>
            <p:cNvSpPr/>
            <p:nvPr/>
          </p:nvSpPr>
          <p:spPr>
            <a:xfrm>
              <a:off x="0" y="0"/>
              <a:ext cx="0" cy="4320"/>
            </a:xfrm>
            <a:prstGeom prst="line">
              <a:avLst/>
            </a:prstGeom>
            <a:ln w="76200" cap="flat" cmpd="sng">
              <a:solidFill>
                <a:srgbClr val="CC33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3039" name="Line 7"/>
            <p:cNvSpPr/>
            <p:nvPr/>
          </p:nvSpPr>
          <p:spPr>
            <a:xfrm>
              <a:off x="5760" y="0"/>
              <a:ext cx="0" cy="4320"/>
            </a:xfrm>
            <a:prstGeom prst="line">
              <a:avLst/>
            </a:prstGeom>
            <a:ln w="76200" cap="flat" cmpd="sng">
              <a:solidFill>
                <a:srgbClr val="CC33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3040" name="Line 8"/>
            <p:cNvSpPr/>
            <p:nvPr/>
          </p:nvSpPr>
          <p:spPr>
            <a:xfrm>
              <a:off x="0" y="0"/>
              <a:ext cx="5760" cy="0"/>
            </a:xfrm>
            <a:prstGeom prst="line">
              <a:avLst/>
            </a:prstGeom>
            <a:ln w="76200" cap="flat" cmpd="sng">
              <a:solidFill>
                <a:srgbClr val="CC33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3041" name="Line 9"/>
            <p:cNvSpPr/>
            <p:nvPr/>
          </p:nvSpPr>
          <p:spPr>
            <a:xfrm>
              <a:off x="0" y="4320"/>
              <a:ext cx="5760" cy="0"/>
            </a:xfrm>
            <a:prstGeom prst="line">
              <a:avLst/>
            </a:prstGeom>
            <a:ln w="76200" cap="flat" cmpd="sng">
              <a:solidFill>
                <a:srgbClr val="CC3300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65546" name="Text Box 10"/>
          <p:cNvSpPr txBox="1"/>
          <p:nvPr/>
        </p:nvSpPr>
        <p:spPr>
          <a:xfrm>
            <a:off x="5157788" y="2889250"/>
            <a:ext cx="360045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4000" b="1" i="0" dirty="0">
                <a:solidFill>
                  <a:srgbClr val="FF0066"/>
                </a:solidFill>
                <a:latin typeface="Times New Roman" panose="02020603050405020304" pitchFamily="18" charset="0"/>
              </a:rPr>
              <a:t>Khí các-bô-níc</a:t>
            </a:r>
          </a:p>
        </p:txBody>
      </p:sp>
      <p:sp>
        <p:nvSpPr>
          <p:cNvPr id="43015" name="Text Box 11"/>
          <p:cNvSpPr txBox="1"/>
          <p:nvPr/>
        </p:nvSpPr>
        <p:spPr>
          <a:xfrm>
            <a:off x="1676400" y="457200"/>
            <a:ext cx="55626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altLang="x-none" i="0" dirty="0">
              <a:latin typeface="Arial" panose="020B0604020202020204" pitchFamily="34" charset="0"/>
            </a:endParaRPr>
          </a:p>
        </p:txBody>
      </p:sp>
      <p:sp>
        <p:nvSpPr>
          <p:cNvPr id="43016" name="Text Box 12"/>
          <p:cNvSpPr txBox="1"/>
          <p:nvPr/>
        </p:nvSpPr>
        <p:spPr>
          <a:xfrm>
            <a:off x="2743200" y="381000"/>
            <a:ext cx="4343400" cy="588963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  <a:tileRect/>
          </a:gradFill>
          <a:ln w="9525" cap="flat" cmpd="sng">
            <a:solidFill>
              <a:srgbClr val="FF0066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sz="3200" b="1" i="0" dirty="0">
                <a:latin typeface="Times New Roman" panose="02020603050405020304" pitchFamily="18" charset="0"/>
              </a:rPr>
              <a:t>Quá trình quang hợp</a:t>
            </a:r>
          </a:p>
        </p:txBody>
      </p:sp>
      <p:sp>
        <p:nvSpPr>
          <p:cNvPr id="43017" name="Text Box 13"/>
          <p:cNvSpPr txBox="1"/>
          <p:nvPr/>
        </p:nvSpPr>
        <p:spPr>
          <a:xfrm>
            <a:off x="817563" y="2286000"/>
            <a:ext cx="3511550" cy="32035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85000"/>
              </a:lnSpc>
              <a:spcBef>
                <a:spcPct val="50000"/>
              </a:spcBef>
            </a:pPr>
            <a:r>
              <a:rPr sz="6000" b="1" i="0" dirty="0">
                <a:solidFill>
                  <a:srgbClr val="0000FF"/>
                </a:solidFill>
                <a:latin typeface="Times New Roman" panose="02020603050405020304" pitchFamily="18" charset="0"/>
              </a:rPr>
              <a:t>Ban đêm lá cây thải ra khí gì ?</a:t>
            </a:r>
          </a:p>
        </p:txBody>
      </p:sp>
      <p:sp>
        <p:nvSpPr>
          <p:cNvPr id="65550" name="Oval 14"/>
          <p:cNvSpPr/>
          <p:nvPr/>
        </p:nvSpPr>
        <p:spPr>
          <a:xfrm>
            <a:off x="152400" y="152400"/>
            <a:ext cx="1524000" cy="1447800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10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5551" name="Oval 15"/>
          <p:cNvSpPr/>
          <p:nvPr/>
        </p:nvSpPr>
        <p:spPr>
          <a:xfrm>
            <a:off x="152400" y="152400"/>
            <a:ext cx="1524000" cy="1447800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9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5552" name="Oval 16"/>
          <p:cNvSpPr/>
          <p:nvPr/>
        </p:nvSpPr>
        <p:spPr>
          <a:xfrm>
            <a:off x="152400" y="152400"/>
            <a:ext cx="1524000" cy="1447800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8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5553" name="Oval 17"/>
          <p:cNvSpPr/>
          <p:nvPr/>
        </p:nvSpPr>
        <p:spPr>
          <a:xfrm>
            <a:off x="152400" y="152400"/>
            <a:ext cx="1524000" cy="1447800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7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5554" name="Oval 18"/>
          <p:cNvSpPr/>
          <p:nvPr/>
        </p:nvSpPr>
        <p:spPr>
          <a:xfrm>
            <a:off x="152400" y="152400"/>
            <a:ext cx="1524000" cy="1447800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6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5555" name="Oval 19"/>
          <p:cNvSpPr/>
          <p:nvPr/>
        </p:nvSpPr>
        <p:spPr>
          <a:xfrm>
            <a:off x="152400" y="152400"/>
            <a:ext cx="1524000" cy="1447800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5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5556" name="Oval 20"/>
          <p:cNvSpPr/>
          <p:nvPr/>
        </p:nvSpPr>
        <p:spPr>
          <a:xfrm>
            <a:off x="152400" y="152400"/>
            <a:ext cx="1524000" cy="1447800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4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5557" name="Oval 21"/>
          <p:cNvSpPr/>
          <p:nvPr/>
        </p:nvSpPr>
        <p:spPr>
          <a:xfrm>
            <a:off x="152400" y="152400"/>
            <a:ext cx="1524000" cy="1447800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3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5558" name="Oval 22"/>
          <p:cNvSpPr/>
          <p:nvPr/>
        </p:nvSpPr>
        <p:spPr>
          <a:xfrm>
            <a:off x="152400" y="152400"/>
            <a:ext cx="1524000" cy="1447800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2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5559" name="Oval 23"/>
          <p:cNvSpPr/>
          <p:nvPr/>
        </p:nvSpPr>
        <p:spPr>
          <a:xfrm>
            <a:off x="139700" y="127000"/>
            <a:ext cx="1524000" cy="1447800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1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pic>
        <p:nvPicPr>
          <p:cNvPr id="43028" name="Picture 32" descr="BT02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475" y="6284913"/>
            <a:ext cx="585788" cy="485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29" name="Picture 33" descr="BT02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138" y="6345238"/>
            <a:ext cx="685800" cy="50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30" name="Picture 34" descr="BT020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0013" y="6345238"/>
            <a:ext cx="552450" cy="458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31" name="Picture 35" descr="BT020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2638" y="6392863"/>
            <a:ext cx="552450" cy="465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32" name="Picture 36" descr="BT02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9663" y="6354763"/>
            <a:ext cx="533400" cy="4429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33" name="Picture 37" descr="BT02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2038" y="6354763"/>
            <a:ext cx="533400" cy="449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34" name="Picture 38" descr="BT020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5350" y="6335713"/>
            <a:ext cx="628650" cy="5222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35" name="Picture 39" descr="BT020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399213"/>
            <a:ext cx="628650" cy="458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36" name="Picture 40" descr="BT020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7338" y="6392863"/>
            <a:ext cx="552450" cy="465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37" name="Picture 41" descr="BT020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45313" y="6345238"/>
            <a:ext cx="552450" cy="4587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65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5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55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5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5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5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65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65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55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5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5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5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65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65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55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5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5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5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65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65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55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5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5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5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65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5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55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5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5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5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65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5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655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55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55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5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55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55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55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55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55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5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655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655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655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5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5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500"/>
                            </p:stCondLst>
                            <p:childTnLst>
                              <p:par>
                                <p:cTn id="107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65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65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55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655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5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9500"/>
                            </p:stCondLst>
                            <p:childTnLst>
                              <p:par>
                                <p:cTn id="11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55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655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655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655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9" dur="500"/>
                                        <p:tgtEl>
                                          <p:spTgt spid="655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539"/>
                  </p:tgtEl>
                </p:cond>
              </p:nextCondLst>
            </p:seq>
          </p:childTnLst>
        </p:cTn>
      </p:par>
    </p:tnLst>
    <p:bldLst>
      <p:bldP spid="6554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4813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6" name="Text Box 4"/>
          <p:cNvSpPr txBox="1"/>
          <p:nvPr/>
        </p:nvSpPr>
        <p:spPr>
          <a:xfrm>
            <a:off x="2268538" y="2276475"/>
            <a:ext cx="5105400" cy="762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400" b="1" i="0" dirty="0">
                <a:solidFill>
                  <a:srgbClr val="339933"/>
                </a:solidFill>
                <a:latin typeface="Arial" panose="020B0604020202020204" pitchFamily="34" charset="0"/>
              </a:rPr>
              <a:t>Củng cố bài 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762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6" name="Text Box 2"/>
          <p:cNvSpPr txBox="1"/>
          <p:nvPr/>
        </p:nvSpPr>
        <p:spPr>
          <a:xfrm>
            <a:off x="2411413" y="1484313"/>
            <a:ext cx="5118100" cy="10064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000" b="1" i="0" dirty="0">
                <a:solidFill>
                  <a:srgbClr val="339933"/>
                </a:solidFill>
                <a:latin typeface="Arial" panose="020B0604020202020204" pitchFamily="34" charset="0"/>
              </a:rPr>
              <a:t>Chọn chữ cái đúng nhất trước câu đúng:</a:t>
            </a:r>
          </a:p>
        </p:txBody>
      </p:sp>
      <p:sp>
        <p:nvSpPr>
          <p:cNvPr id="16387" name="Rectangle 3"/>
          <p:cNvSpPr/>
          <p:nvPr/>
        </p:nvSpPr>
        <p:spPr>
          <a:xfrm>
            <a:off x="2484438" y="2565400"/>
            <a:ext cx="5921375" cy="35321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100" b="1" i="0" dirty="0">
                <a:latin typeface="Arial" panose="020B0604020202020204" pitchFamily="34" charset="0"/>
              </a:rPr>
              <a:t> </a:t>
            </a:r>
            <a:r>
              <a:rPr lang="en-US" altLang="en-US" sz="3300" b="1" i="0" dirty="0">
                <a:latin typeface="Arial" panose="020B0604020202020204" pitchFamily="34" charset="0"/>
              </a:rPr>
              <a:t>Lá cây có mấy chức năng ?</a:t>
            </a:r>
          </a:p>
          <a:p>
            <a:pPr>
              <a:spcBef>
                <a:spcPct val="50000"/>
              </a:spcBef>
            </a:pPr>
            <a:r>
              <a:rPr lang="en-US" altLang="en-US" sz="4100" b="1" i="0" dirty="0">
                <a:latin typeface="Arial" panose="020B0604020202020204" pitchFamily="34" charset="0"/>
              </a:rPr>
              <a:t>a)  1 chức năng.</a:t>
            </a:r>
          </a:p>
          <a:p>
            <a:pPr>
              <a:spcBef>
                <a:spcPct val="50000"/>
              </a:spcBef>
            </a:pPr>
            <a:r>
              <a:rPr lang="en-US" altLang="en-US" sz="4100" b="1" i="0" dirty="0">
                <a:latin typeface="Arial" panose="020B0604020202020204" pitchFamily="34" charset="0"/>
              </a:rPr>
              <a:t>b) 2  chức năng.</a:t>
            </a:r>
          </a:p>
          <a:p>
            <a:pPr>
              <a:spcBef>
                <a:spcPct val="50000"/>
              </a:spcBef>
            </a:pPr>
            <a:r>
              <a:rPr lang="en-US" altLang="en-US" sz="4100" b="1" i="0" dirty="0">
                <a:latin typeface="Arial" panose="020B0604020202020204" pitchFamily="34" charset="0"/>
              </a:rPr>
              <a:t>c) 3 chức năng .</a:t>
            </a:r>
          </a:p>
        </p:txBody>
      </p:sp>
      <p:sp>
        <p:nvSpPr>
          <p:cNvPr id="16389" name="Oval 5"/>
          <p:cNvSpPr/>
          <p:nvPr/>
        </p:nvSpPr>
        <p:spPr>
          <a:xfrm>
            <a:off x="2484438" y="5516563"/>
            <a:ext cx="533400" cy="533400"/>
          </a:xfrm>
          <a:prstGeom prst="ellipse">
            <a:avLst/>
          </a:prstGeom>
          <a:noFill/>
          <a:ln w="5715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vi-VN" altLang="en-US" sz="2200" i="0" dirty="0">
              <a:latin typeface="Calibri" panose="020F0502020204030204" pitchFamily="34" charset="0"/>
            </a:endParaRPr>
          </a:p>
        </p:txBody>
      </p:sp>
      <p:sp>
        <p:nvSpPr>
          <p:cNvPr id="45062" name="AutoShape 6" descr="Kết quả hình ảnh cho hình khung đẹp"/>
          <p:cNvSpPr>
            <a:spLocks noChangeAspect="1"/>
          </p:cNvSpPr>
          <p:nvPr/>
        </p:nvSpPr>
        <p:spPr>
          <a:xfrm>
            <a:off x="144463" y="-144462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endParaRPr lang="vi-VN" altLang="en-US" sz="2200" i="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  <p:bldP spid="16387" grpId="0"/>
      <p:bldP spid="1638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inh-nen-powerpoint-thien-nhien-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324975" cy="68849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6083" name="WordArt 28"/>
          <p:cNvSpPr>
            <a:spLocks noTextEdit="1"/>
          </p:cNvSpPr>
          <p:nvPr/>
        </p:nvSpPr>
        <p:spPr>
          <a:xfrm>
            <a:off x="2987675" y="1052513"/>
            <a:ext cx="2419350" cy="196215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  <a:normAutofit/>
          </a:bodyPr>
          <a:lstStyle/>
          <a:p>
            <a:pPr algn="ctr" eaLnBrk="0" hangingPunct="0"/>
            <a:r>
              <a:rPr lang="en-US" sz="4400" b="1" i="1">
                <a:ln w="9525" cap="flat" cmpd="sng">
                  <a:solidFill>
                    <a:srgbClr val="B3E4E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3366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Bạn hãy : </a:t>
            </a:r>
          </a:p>
        </p:txBody>
      </p:sp>
      <p:sp>
        <p:nvSpPr>
          <p:cNvPr id="46084" name="WordArt 29"/>
          <p:cNvSpPr>
            <a:spLocks noTextEdit="1"/>
          </p:cNvSpPr>
          <p:nvPr/>
        </p:nvSpPr>
        <p:spPr>
          <a:xfrm>
            <a:off x="2268538" y="2997200"/>
            <a:ext cx="5934075" cy="1570038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normAutofit/>
          </a:bodyPr>
          <a:lstStyle/>
          <a:p>
            <a:pPr algn="ctr" eaLnBrk="0" hangingPunct="0"/>
            <a:r>
              <a:rPr lang="en-US" sz="4000" b="1" i="1">
                <a:ln w="9525" cap="flat" cmpd="sng">
                  <a:solidFill>
                    <a:srgbClr val="FF6600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000082">
                        <a:alpha val="100000"/>
                      </a:srgbClr>
                    </a:gs>
                    <a:gs pos="14999">
                      <a:srgbClr val="66008F">
                        <a:alpha val="100000"/>
                      </a:srgbClr>
                    </a:gs>
                    <a:gs pos="32500">
                      <a:srgbClr val="BA0066">
                        <a:alpha val="100000"/>
                      </a:srgbClr>
                    </a:gs>
                    <a:gs pos="45000">
                      <a:srgbClr val="FF0000">
                        <a:alpha val="100000"/>
                      </a:srgbClr>
                    </a:gs>
                    <a:gs pos="50000">
                      <a:srgbClr val="FF8200">
                        <a:alpha val="100000"/>
                      </a:srgbClr>
                    </a:gs>
                    <a:gs pos="55000">
                      <a:srgbClr val="FF0000">
                        <a:alpha val="100000"/>
                      </a:srgbClr>
                    </a:gs>
                    <a:gs pos="67500">
                      <a:srgbClr val="BA0066">
                        <a:alpha val="100000"/>
                      </a:srgbClr>
                    </a:gs>
                    <a:gs pos="85001">
                      <a:srgbClr val="66008F">
                        <a:alpha val="100000"/>
                      </a:srgbClr>
                    </a:gs>
                    <a:gs pos="100000">
                      <a:srgbClr val="000082">
                        <a:alpha val="100000"/>
                      </a:srgbClr>
                    </a:gs>
                  </a:gsLst>
                  <a:lin ang="2700000" scaled="1"/>
                  <a:tileRect/>
                </a:gradFill>
                <a:effectLst>
                  <a:outerShdw dist="53882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Nêu 3 chức năng của lá cây? </a:t>
            </a:r>
          </a:p>
        </p:txBody>
      </p:sp>
      <p:pic>
        <p:nvPicPr>
          <p:cNvPr id="46085" name="Picture 5" descr="729747d8za2kbusq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5375" y="4876800"/>
            <a:ext cx="5113338" cy="1981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6" name="Picture 13" descr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500438"/>
            <a:ext cx="2843213" cy="32861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61108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7863"/>
            <a:ext cx="9144000" cy="6172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07" name="Text Box 3"/>
          <p:cNvSpPr txBox="1"/>
          <p:nvPr/>
        </p:nvSpPr>
        <p:spPr>
          <a:xfrm>
            <a:off x="0" y="76200"/>
            <a:ext cx="8458200" cy="51911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sz="2800" b="1" i="0" u="sng" dirty="0">
                <a:latin typeface="Times New Roman" panose="02020603050405020304" pitchFamily="18" charset="0"/>
              </a:rPr>
              <a:t>Tự nhiên và xã hội</a:t>
            </a:r>
            <a:r>
              <a:rPr sz="2800" b="1" i="0" dirty="0">
                <a:latin typeface="Times New Roman" panose="02020603050405020304" pitchFamily="18" charset="0"/>
              </a:rPr>
              <a:t>:</a:t>
            </a:r>
            <a:r>
              <a:rPr sz="2000" b="1" i="0" dirty="0">
                <a:latin typeface="Times New Roman" panose="02020603050405020304" pitchFamily="18" charset="0"/>
              </a:rPr>
              <a:t> </a:t>
            </a:r>
            <a:r>
              <a:rPr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Khả năng kì diệu của lá cây</a:t>
            </a:r>
          </a:p>
        </p:txBody>
      </p:sp>
      <p:sp>
        <p:nvSpPr>
          <p:cNvPr id="47108" name="Text Box 4"/>
          <p:cNvSpPr txBox="1"/>
          <p:nvPr/>
        </p:nvSpPr>
        <p:spPr>
          <a:xfrm>
            <a:off x="476250" y="1066800"/>
            <a:ext cx="7966075" cy="11906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* Một số việc nên làm và không nên làm                để bảo vệ cây cối :</a:t>
            </a:r>
          </a:p>
        </p:txBody>
      </p:sp>
      <p:sp>
        <p:nvSpPr>
          <p:cNvPr id="47109" name="Text Box 5"/>
          <p:cNvSpPr txBox="1"/>
          <p:nvPr/>
        </p:nvSpPr>
        <p:spPr>
          <a:xfrm>
            <a:off x="1828800" y="2667000"/>
            <a:ext cx="16002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Nên làm</a:t>
            </a:r>
          </a:p>
        </p:txBody>
      </p:sp>
      <p:sp>
        <p:nvSpPr>
          <p:cNvPr id="47110" name="Text Box 6"/>
          <p:cNvSpPr txBox="1"/>
          <p:nvPr/>
        </p:nvSpPr>
        <p:spPr>
          <a:xfrm>
            <a:off x="5105400" y="2605088"/>
            <a:ext cx="2743200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Không nên làm</a:t>
            </a:r>
          </a:p>
        </p:txBody>
      </p:sp>
      <p:sp>
        <p:nvSpPr>
          <p:cNvPr id="47111" name="Line 7"/>
          <p:cNvSpPr/>
          <p:nvPr/>
        </p:nvSpPr>
        <p:spPr>
          <a:xfrm>
            <a:off x="4648200" y="2819400"/>
            <a:ext cx="0" cy="3352800"/>
          </a:xfrm>
          <a:prstGeom prst="line">
            <a:avLst/>
          </a:prstGeom>
          <a:ln w="38100" cap="flat" cmpd="sng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47112" name="Line 8"/>
          <p:cNvSpPr/>
          <p:nvPr/>
        </p:nvSpPr>
        <p:spPr>
          <a:xfrm>
            <a:off x="1905000" y="3124200"/>
            <a:ext cx="1219200" cy="0"/>
          </a:xfrm>
          <a:prstGeom prst="line">
            <a:avLst/>
          </a:prstGeom>
          <a:ln w="9525" cap="flat" cmpd="sng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47113" name="Line 9"/>
          <p:cNvSpPr/>
          <p:nvPr/>
        </p:nvSpPr>
        <p:spPr>
          <a:xfrm>
            <a:off x="5257800" y="3048000"/>
            <a:ext cx="2209800" cy="0"/>
          </a:xfrm>
          <a:prstGeom prst="line">
            <a:avLst/>
          </a:prstGeom>
          <a:ln w="9525" cap="flat" cmpd="sng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11626" name="Text Box 10"/>
          <p:cNvSpPr txBox="1"/>
          <p:nvPr/>
        </p:nvSpPr>
        <p:spPr>
          <a:xfrm>
            <a:off x="0" y="3429000"/>
            <a:ext cx="4572000" cy="25542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200" i="0" dirty="0">
                <a:solidFill>
                  <a:schemeClr val="accent1"/>
                </a:solidFill>
                <a:latin typeface=".VnTime" panose="020B7200000000000000" pitchFamily="34" charset="0"/>
              </a:rPr>
              <a:t>  </a:t>
            </a:r>
            <a:r>
              <a:rPr sz="3200" i="0" dirty="0">
                <a:solidFill>
                  <a:schemeClr val="accent1"/>
                </a:solidFill>
                <a:latin typeface="Times New Roman" panose="02020603050405020304" pitchFamily="18" charset="0"/>
              </a:rPr>
              <a:t>Chăm sóc, bảo vệ nguồn nước, trồng nhiều cây rau, cây thuốc sạch, trồng nhiều loại cây cho rừng có màu xanh…</a:t>
            </a:r>
            <a:endParaRPr sz="3200" i="0" dirty="0">
              <a:solidFill>
                <a:schemeClr val="accent1"/>
              </a:solidFill>
              <a:latin typeface=".VnTime" panose="020B7200000000000000" pitchFamily="34" charset="0"/>
            </a:endParaRPr>
          </a:p>
        </p:txBody>
      </p:sp>
      <p:sp>
        <p:nvSpPr>
          <p:cNvPr id="111627" name="Text Box 11"/>
          <p:cNvSpPr txBox="1"/>
          <p:nvPr/>
        </p:nvSpPr>
        <p:spPr>
          <a:xfrm>
            <a:off x="5029200" y="3429000"/>
            <a:ext cx="3657600" cy="30464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200" i="0" dirty="0">
                <a:solidFill>
                  <a:schemeClr val="accent1"/>
                </a:solidFill>
                <a:latin typeface=".VnTime" panose="020B7200000000000000" pitchFamily="34" charset="0"/>
              </a:rPr>
              <a:t> </a:t>
            </a:r>
            <a:r>
              <a:rPr sz="3200" i="0" dirty="0">
                <a:solidFill>
                  <a:schemeClr val="accent1"/>
                </a:solidFill>
                <a:latin typeface="Times New Roman" panose="02020603050405020304" pitchFamily="18" charset="0"/>
              </a:rPr>
              <a:t>Không chặt phá, không lạm dụng nhiều thuốc trừ sâu, thuốc kích thích cho lá cây, không chặt cây, bẻ cành…</a:t>
            </a:r>
            <a:endParaRPr sz="3200" i="0" dirty="0">
              <a:solidFill>
                <a:schemeClr val="accent1"/>
              </a:solidFill>
              <a:latin typeface=".VnTime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1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1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1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26" grpId="0"/>
      <p:bldP spid="11162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2"/>
          <p:cNvSpPr txBox="1">
            <a:spLocks noChangeArrowheads="1"/>
          </p:cNvSpPr>
          <p:nvPr/>
        </p:nvSpPr>
        <p:spPr bwMode="auto">
          <a:xfrm>
            <a:off x="3132138" y="200025"/>
            <a:ext cx="5497513" cy="55784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sz="4000" b="1" i="0" kern="1200" cap="none" spc="0" normalizeH="0" baseline="0" noProof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NI-Times" pitchFamily="2" charset="0"/>
                <a:ea typeface="+mn-ea"/>
                <a:cs typeface="+mn-cs"/>
              </a:rPr>
              <a:t>         </a:t>
            </a:r>
            <a:r>
              <a:rPr kumimoji="0" lang="en-US" sz="4000" b="1" i="0" u="sng" kern="1200" cap="none" spc="0" normalizeH="0" baseline="0" noProof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Dặn dò</a:t>
            </a:r>
            <a:br>
              <a:rPr kumimoji="0" lang="en-US" sz="4000" b="1" i="0" u="sng" kern="1200" cap="none" spc="0" normalizeH="0" baseline="0" noProof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en-US" sz="4000" b="1" i="0" kern="1200" cap="none" spc="0" normalizeH="0" baseline="0" noProof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- Ở nhà ôn lại bài “Khả năng kì diệu của lá cây”.</a:t>
            </a:r>
          </a:p>
          <a:p>
            <a:pPr marR="0" defTabSz="914400">
              <a:buClrTx/>
              <a:buSzTx/>
              <a:buFontTx/>
              <a:buChar char="-"/>
              <a:defRPr/>
            </a:pPr>
            <a:r>
              <a:rPr kumimoji="0" lang="en-US" sz="4000" b="1" i="0" kern="1200" cap="none" spc="0" normalizeH="0" baseline="0" noProof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 Chuẩn bị bài “Hoa”.</a:t>
            </a:r>
          </a:p>
          <a:p>
            <a:pPr marR="0" defTabSz="914400">
              <a:buClrTx/>
              <a:buSzTx/>
              <a:buFontTx/>
              <a:buChar char="-"/>
              <a:defRPr/>
            </a:pPr>
            <a:r>
              <a:rPr kumimoji="0" lang="en-US" sz="4000" b="1" i="0" kern="1200" cap="none" spc="0" normalizeH="0" baseline="0" noProof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 Sưu tầm các tranh ảnh về hoa quan sát trước về màu sắc, hình dạng của các loài hoa. </a:t>
            </a:r>
          </a:p>
        </p:txBody>
      </p:sp>
    </p:spTree>
  </p:cSld>
  <p:clrMapOvr>
    <a:masterClrMapping/>
  </p:clrMapOvr>
  <p:transition>
    <p:checker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AutoShape 2"/>
          <p:cNvSpPr/>
          <p:nvPr/>
        </p:nvSpPr>
        <p:spPr>
          <a:xfrm>
            <a:off x="1371600" y="457200"/>
            <a:ext cx="6553200" cy="1143000"/>
          </a:xfrm>
          <a:prstGeom prst="ellipseRibbon2">
            <a:avLst>
              <a:gd name="adj1" fmla="val 25000"/>
              <a:gd name="adj2" fmla="val 50000"/>
              <a:gd name="adj3" fmla="val 12500"/>
            </a:avLst>
          </a:prstGeom>
          <a:solidFill>
            <a:srgbClr val="FFFF00"/>
          </a:solidFill>
          <a:ln w="38100" cap="flat" cmpd="sng">
            <a:solidFill>
              <a:schemeClr val="hlink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vi-VN" altLang="x-none" dirty="0">
              <a:latin typeface="Times New Roman" panose="02020603050405020304" pitchFamily="18" charset="0"/>
            </a:endParaRPr>
          </a:p>
        </p:txBody>
      </p:sp>
      <p:grpSp>
        <p:nvGrpSpPr>
          <p:cNvPr id="2" name="Group 3"/>
          <p:cNvGrpSpPr/>
          <p:nvPr/>
        </p:nvGrpSpPr>
        <p:grpSpPr>
          <a:xfrm>
            <a:off x="685800" y="3124200"/>
            <a:ext cx="1998663" cy="2189163"/>
            <a:chOff x="1008" y="2592"/>
            <a:chExt cx="1259" cy="1379"/>
          </a:xfrm>
        </p:grpSpPr>
        <p:grpSp>
          <p:nvGrpSpPr>
            <p:cNvPr id="49181" name="Group 4"/>
            <p:cNvGrpSpPr/>
            <p:nvPr/>
          </p:nvGrpSpPr>
          <p:grpSpPr>
            <a:xfrm>
              <a:off x="1008" y="2592"/>
              <a:ext cx="1259" cy="1379"/>
              <a:chOff x="816" y="2544"/>
              <a:chExt cx="1632" cy="1632"/>
            </a:xfrm>
          </p:grpSpPr>
          <p:grpSp>
            <p:nvGrpSpPr>
              <p:cNvPr id="49183" name="Group 5"/>
              <p:cNvGrpSpPr/>
              <p:nvPr/>
            </p:nvGrpSpPr>
            <p:grpSpPr>
              <a:xfrm>
                <a:off x="816" y="2544"/>
                <a:ext cx="1632" cy="1632"/>
                <a:chOff x="720" y="2496"/>
                <a:chExt cx="1632" cy="1632"/>
              </a:xfrm>
            </p:grpSpPr>
            <p:sp>
              <p:nvSpPr>
                <p:cNvPr id="49185" name="AutoShape 6"/>
                <p:cNvSpPr/>
                <p:nvPr/>
              </p:nvSpPr>
              <p:spPr>
                <a:xfrm>
                  <a:off x="1056" y="2496"/>
                  <a:ext cx="1008" cy="672"/>
                </a:xfrm>
                <a:custGeom>
                  <a:avLst/>
                  <a:gdLst>
                    <a:gd name="txL" fmla="*/ 5036 w 21600"/>
                    <a:gd name="txT" fmla="*/ 2282 h 21600"/>
                    <a:gd name="txR" fmla="*/ 16564 w 21600"/>
                    <a:gd name="txB" fmla="*/ 13693 h 21600"/>
                  </a:gdLst>
                  <a:ahLst/>
                  <a:cxnLst>
                    <a:cxn ang="17694720">
                      <a:pos x="0" y="0"/>
                    </a:cxn>
                    <a:cxn ang="11796480">
                      <a:pos x="0" y="0"/>
                    </a:cxn>
                    <a:cxn ang="5898240">
                      <a:pos x="0" y="0"/>
                    </a:cxn>
                    <a:cxn ang="0">
                      <a:pos x="0" y="0"/>
                    </a:cxn>
                  </a:cxnLst>
                  <a:rect l="txL" t="txT" r="txR" b="txB"/>
                  <a:pathLst>
                    <a:path w="21600" h="21600">
                      <a:moveTo>
                        <a:pt x="10860" y="2187"/>
                      </a:moveTo>
                      <a:cubicBezTo>
                        <a:pt x="10451" y="1746"/>
                        <a:pt x="9529" y="1018"/>
                        <a:pt x="9015" y="730"/>
                      </a:cubicBezTo>
                      <a:cubicBezTo>
                        <a:pt x="7865" y="152"/>
                        <a:pt x="6685" y="0"/>
                        <a:pt x="5415" y="0"/>
                      </a:cubicBezTo>
                      <a:cubicBezTo>
                        <a:pt x="4175" y="152"/>
                        <a:pt x="2995" y="575"/>
                        <a:pt x="1967" y="1305"/>
                      </a:cubicBezTo>
                      <a:cubicBezTo>
                        <a:pt x="1150" y="2187"/>
                        <a:pt x="575" y="3222"/>
                        <a:pt x="242" y="4220"/>
                      </a:cubicBezTo>
                      <a:cubicBezTo>
                        <a:pt x="0" y="5410"/>
                        <a:pt x="242" y="6560"/>
                        <a:pt x="575" y="7597"/>
                      </a:cubicBezTo>
                      <a:lnTo>
                        <a:pt x="10860" y="21600"/>
                      </a:lnTo>
                      <a:lnTo>
                        <a:pt x="20995" y="7597"/>
                      </a:lnTo>
                      <a:cubicBezTo>
                        <a:pt x="21480" y="6560"/>
                        <a:pt x="21600" y="5410"/>
                        <a:pt x="21480" y="4220"/>
                      </a:cubicBezTo>
                      <a:cubicBezTo>
                        <a:pt x="21115" y="3222"/>
                        <a:pt x="20420" y="2187"/>
                        <a:pt x="19632" y="1305"/>
                      </a:cubicBezTo>
                      <a:cubicBezTo>
                        <a:pt x="18575" y="575"/>
                        <a:pt x="17425" y="152"/>
                        <a:pt x="16275" y="0"/>
                      </a:cubicBezTo>
                      <a:cubicBezTo>
                        <a:pt x="15005" y="0"/>
                        <a:pt x="13735" y="152"/>
                        <a:pt x="12705" y="730"/>
                      </a:cubicBezTo>
                      <a:cubicBezTo>
                        <a:pt x="12176" y="1018"/>
                        <a:pt x="11254" y="1746"/>
                        <a:pt x="10860" y="2187"/>
                      </a:cubicBezTo>
                      <a:close/>
                    </a:path>
                  </a:pathLst>
                </a:custGeom>
                <a:solidFill>
                  <a:srgbClr val="FF3300"/>
                </a:solidFill>
                <a:ln w="9525" cap="flat" cmpd="sng">
                  <a:solidFill>
                    <a:srgbClr val="FF99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lang="vi-VN" altLang="x-none" dirty="0">
                    <a:latin typeface="Times New Roman" panose="02020603050405020304" pitchFamily="18" charset="0"/>
                  </a:endParaRPr>
                </a:p>
              </p:txBody>
            </p:sp>
            <p:pic>
              <p:nvPicPr>
                <p:cNvPr id="49186" name="Picture 7" descr="happymom8b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20" y="2640"/>
                  <a:ext cx="1632" cy="1488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grpSp>
          <p:sp>
            <p:nvSpPr>
              <p:cNvPr id="49184" name="AutoShape 8"/>
              <p:cNvSpPr/>
              <p:nvPr/>
            </p:nvSpPr>
            <p:spPr>
              <a:xfrm rot="-554298">
                <a:off x="1152" y="3024"/>
                <a:ext cx="576" cy="432"/>
              </a:xfrm>
              <a:custGeom>
                <a:avLst/>
                <a:gdLst>
                  <a:gd name="txL" fmla="*/ 5025 w 21600"/>
                  <a:gd name="txT" fmla="*/ 2300 h 21600"/>
                  <a:gd name="txR" fmla="*/ 16575 w 21600"/>
                  <a:gd name="txB" fmla="*/ 13700 h 21600"/>
                </a:gdLst>
                <a:ahLst/>
                <a:cxnLst>
                  <a:cxn ang="17694720">
                    <a:pos x="0" y="0"/>
                  </a:cxn>
                  <a:cxn ang="11796480">
                    <a:pos x="0" y="0"/>
                  </a:cxn>
                  <a:cxn ang="589824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FF33CC"/>
              </a:solidFill>
              <a:ln w="9525">
                <a:noFill/>
              </a:ln>
            </p:spPr>
            <p:txBody>
              <a:bodyPr wrap="none" anchor="ctr" anchorCtr="0"/>
              <a:lstStyle/>
              <a:p>
                <a:endParaRPr lang="vi-VN" altLang="x-none" dirty="0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49182" name="Text Box 9"/>
            <p:cNvSpPr txBox="1"/>
            <p:nvPr/>
          </p:nvSpPr>
          <p:spPr>
            <a:xfrm>
              <a:off x="1200" y="2640"/>
              <a:ext cx="816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sz="2400" b="1" i="0" dirty="0">
                  <a:latin typeface="Times New Roman" panose="02020603050405020304" pitchFamily="18" charset="0"/>
                </a:rPr>
                <a:t>Chăm</a:t>
              </a:r>
            </a:p>
          </p:txBody>
        </p:sp>
      </p:grpSp>
      <p:sp>
        <p:nvSpPr>
          <p:cNvPr id="49156" name="Text Box 10"/>
          <p:cNvSpPr txBox="1"/>
          <p:nvPr/>
        </p:nvSpPr>
        <p:spPr>
          <a:xfrm>
            <a:off x="6477000" y="2971800"/>
            <a:ext cx="14478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altLang="x-none" i="0" dirty="0">
              <a:latin typeface="Arial" panose="020B0604020202020204" pitchFamily="34" charset="0"/>
            </a:endParaRPr>
          </a:p>
        </p:txBody>
      </p:sp>
      <p:grpSp>
        <p:nvGrpSpPr>
          <p:cNvPr id="5" name="Group 11"/>
          <p:cNvGrpSpPr/>
          <p:nvPr/>
        </p:nvGrpSpPr>
        <p:grpSpPr>
          <a:xfrm>
            <a:off x="2971800" y="3048000"/>
            <a:ext cx="2005013" cy="2189163"/>
            <a:chOff x="3570" y="1008"/>
            <a:chExt cx="1259" cy="1379"/>
          </a:xfrm>
        </p:grpSpPr>
        <p:grpSp>
          <p:nvGrpSpPr>
            <p:cNvPr id="49175" name="Group 12"/>
            <p:cNvGrpSpPr/>
            <p:nvPr/>
          </p:nvGrpSpPr>
          <p:grpSpPr>
            <a:xfrm>
              <a:off x="3570" y="1008"/>
              <a:ext cx="1259" cy="1379"/>
              <a:chOff x="2256" y="2496"/>
              <a:chExt cx="1259" cy="1523"/>
            </a:xfrm>
          </p:grpSpPr>
          <p:grpSp>
            <p:nvGrpSpPr>
              <p:cNvPr id="49177" name="Group 13"/>
              <p:cNvGrpSpPr/>
              <p:nvPr/>
            </p:nvGrpSpPr>
            <p:grpSpPr>
              <a:xfrm>
                <a:off x="2256" y="2496"/>
                <a:ext cx="1259" cy="1523"/>
                <a:chOff x="2256" y="2400"/>
                <a:chExt cx="1259" cy="1523"/>
              </a:xfrm>
            </p:grpSpPr>
            <p:sp>
              <p:nvSpPr>
                <p:cNvPr id="49179" name="AutoShape 14"/>
                <p:cNvSpPr/>
                <p:nvPr/>
              </p:nvSpPr>
              <p:spPr>
                <a:xfrm>
                  <a:off x="2496" y="2400"/>
                  <a:ext cx="816" cy="672"/>
                </a:xfrm>
                <a:custGeom>
                  <a:avLst/>
                  <a:gdLst>
                    <a:gd name="txL" fmla="*/ 5029 w 21600"/>
                    <a:gd name="txT" fmla="*/ 2282 h 21600"/>
                    <a:gd name="txR" fmla="*/ 16544 w 21600"/>
                    <a:gd name="txB" fmla="*/ 13693 h 21600"/>
                  </a:gdLst>
                  <a:ahLst/>
                  <a:cxnLst>
                    <a:cxn ang="17694720">
                      <a:pos x="0" y="0"/>
                    </a:cxn>
                    <a:cxn ang="11796480">
                      <a:pos x="0" y="0"/>
                    </a:cxn>
                    <a:cxn ang="5898240">
                      <a:pos x="0" y="0"/>
                    </a:cxn>
                    <a:cxn ang="0">
                      <a:pos x="0" y="0"/>
                    </a:cxn>
                  </a:cxnLst>
                  <a:rect l="txL" t="txT" r="txR" b="txB"/>
                  <a:pathLst>
                    <a:path w="21600" h="21600">
                      <a:moveTo>
                        <a:pt x="10860" y="2187"/>
                      </a:moveTo>
                      <a:cubicBezTo>
                        <a:pt x="10451" y="1746"/>
                        <a:pt x="9529" y="1018"/>
                        <a:pt x="9015" y="730"/>
                      </a:cubicBezTo>
                      <a:cubicBezTo>
                        <a:pt x="7865" y="152"/>
                        <a:pt x="6685" y="0"/>
                        <a:pt x="5415" y="0"/>
                      </a:cubicBezTo>
                      <a:cubicBezTo>
                        <a:pt x="4175" y="152"/>
                        <a:pt x="2995" y="575"/>
                        <a:pt x="1967" y="1305"/>
                      </a:cubicBezTo>
                      <a:cubicBezTo>
                        <a:pt x="1150" y="2187"/>
                        <a:pt x="575" y="3222"/>
                        <a:pt x="242" y="4220"/>
                      </a:cubicBezTo>
                      <a:cubicBezTo>
                        <a:pt x="0" y="5410"/>
                        <a:pt x="242" y="6560"/>
                        <a:pt x="575" y="7597"/>
                      </a:cubicBezTo>
                      <a:lnTo>
                        <a:pt x="10860" y="21600"/>
                      </a:lnTo>
                      <a:lnTo>
                        <a:pt x="20995" y="7597"/>
                      </a:lnTo>
                      <a:cubicBezTo>
                        <a:pt x="21480" y="6560"/>
                        <a:pt x="21600" y="5410"/>
                        <a:pt x="21480" y="4220"/>
                      </a:cubicBezTo>
                      <a:cubicBezTo>
                        <a:pt x="21115" y="3222"/>
                        <a:pt x="20420" y="2187"/>
                        <a:pt x="19632" y="1305"/>
                      </a:cubicBezTo>
                      <a:cubicBezTo>
                        <a:pt x="18575" y="575"/>
                        <a:pt x="17425" y="152"/>
                        <a:pt x="16275" y="0"/>
                      </a:cubicBezTo>
                      <a:cubicBezTo>
                        <a:pt x="15005" y="0"/>
                        <a:pt x="13735" y="152"/>
                        <a:pt x="12705" y="730"/>
                      </a:cubicBezTo>
                      <a:cubicBezTo>
                        <a:pt x="12176" y="1018"/>
                        <a:pt x="11254" y="1746"/>
                        <a:pt x="10860" y="2187"/>
                      </a:cubicBezTo>
                      <a:close/>
                    </a:path>
                  </a:pathLst>
                </a:custGeom>
                <a:solidFill>
                  <a:srgbClr val="FF3300"/>
                </a:solidFill>
                <a:ln w="9525" cap="flat" cmpd="sng">
                  <a:solidFill>
                    <a:srgbClr val="FF99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lang="vi-VN" altLang="x-none" dirty="0">
                    <a:latin typeface="Times New Roman" panose="02020603050405020304" pitchFamily="18" charset="0"/>
                  </a:endParaRPr>
                </a:p>
              </p:txBody>
            </p:sp>
            <p:pic>
              <p:nvPicPr>
                <p:cNvPr id="49180" name="Picture 15" descr="happymom8b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256" y="2544"/>
                  <a:ext cx="1259" cy="1379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grpSp>
          <p:sp>
            <p:nvSpPr>
              <p:cNvPr id="49178" name="Text Box 16"/>
              <p:cNvSpPr txBox="1"/>
              <p:nvPr/>
            </p:nvSpPr>
            <p:spPr>
              <a:xfrm>
                <a:off x="2592" y="2496"/>
                <a:ext cx="864" cy="32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sz="2400" b="1" i="0" dirty="0">
                    <a:latin typeface="Times New Roman" panose="02020603050405020304" pitchFamily="18" charset="0"/>
                  </a:rPr>
                  <a:t>Ngoan</a:t>
                </a:r>
              </a:p>
            </p:txBody>
          </p:sp>
        </p:grpSp>
        <p:sp>
          <p:nvSpPr>
            <p:cNvPr id="49176" name="AutoShape 17"/>
            <p:cNvSpPr/>
            <p:nvPr/>
          </p:nvSpPr>
          <p:spPr>
            <a:xfrm rot="-482766">
              <a:off x="3840" y="1440"/>
              <a:ext cx="480" cy="384"/>
            </a:xfrm>
            <a:custGeom>
              <a:avLst/>
              <a:gdLst>
                <a:gd name="txL" fmla="*/ 5040 w 21600"/>
                <a:gd name="txT" fmla="*/ 2250 h 21600"/>
                <a:gd name="txR" fmla="*/ 16560 w 21600"/>
                <a:gd name="txB" fmla="*/ 13669 h 21600"/>
              </a:gdLst>
              <a:ahLst/>
              <a:cxnLst>
                <a:cxn ang="17694720">
                  <a:pos x="0" y="0"/>
                </a:cxn>
                <a:cxn ang="11796480">
                  <a:pos x="0" y="0"/>
                </a:cxn>
                <a:cxn ang="589824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00FF"/>
            </a:solidFill>
            <a:ln w="9525">
              <a:noFill/>
            </a:ln>
          </p:spPr>
          <p:txBody>
            <a:bodyPr wrap="none" anchor="ctr" anchorCtr="0"/>
            <a:lstStyle/>
            <a:p>
              <a:endParaRPr lang="vi-VN" altLang="x-none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8" name="Group 18"/>
          <p:cNvGrpSpPr/>
          <p:nvPr/>
        </p:nvGrpSpPr>
        <p:grpSpPr>
          <a:xfrm>
            <a:off x="5410200" y="2667000"/>
            <a:ext cx="2362200" cy="2570163"/>
            <a:chOff x="3312" y="2160"/>
            <a:chExt cx="1950" cy="2280"/>
          </a:xfrm>
        </p:grpSpPr>
        <p:grpSp>
          <p:nvGrpSpPr>
            <p:cNvPr id="49167" name="Group 19"/>
            <p:cNvGrpSpPr/>
            <p:nvPr/>
          </p:nvGrpSpPr>
          <p:grpSpPr>
            <a:xfrm>
              <a:off x="3312" y="2160"/>
              <a:ext cx="1950" cy="2280"/>
              <a:chOff x="4176" y="2304"/>
              <a:chExt cx="1950" cy="2280"/>
            </a:xfrm>
          </p:grpSpPr>
          <p:sp>
            <p:nvSpPr>
              <p:cNvPr id="49169" name="Text Box 20"/>
              <p:cNvSpPr txBox="1"/>
              <p:nvPr/>
            </p:nvSpPr>
            <p:spPr>
              <a:xfrm>
                <a:off x="4753" y="2400"/>
                <a:ext cx="719" cy="56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i="0" dirty="0">
                    <a:solidFill>
                      <a:schemeClr val="bg1"/>
                    </a:solidFill>
                    <a:latin typeface="VNI-Auchon" pitchFamily="2" charset="0"/>
                  </a:rPr>
                  <a:t>HOÏC GIOÛI</a:t>
                </a:r>
              </a:p>
            </p:txBody>
          </p:sp>
          <p:grpSp>
            <p:nvGrpSpPr>
              <p:cNvPr id="49170" name="Group 21"/>
              <p:cNvGrpSpPr/>
              <p:nvPr/>
            </p:nvGrpSpPr>
            <p:grpSpPr>
              <a:xfrm>
                <a:off x="4176" y="2304"/>
                <a:ext cx="1950" cy="2280"/>
                <a:chOff x="3456" y="1728"/>
                <a:chExt cx="1950" cy="2280"/>
              </a:xfrm>
            </p:grpSpPr>
            <p:grpSp>
              <p:nvGrpSpPr>
                <p:cNvPr id="49171" name="Group 22"/>
                <p:cNvGrpSpPr/>
                <p:nvPr/>
              </p:nvGrpSpPr>
              <p:grpSpPr>
                <a:xfrm>
                  <a:off x="3456" y="1728"/>
                  <a:ext cx="1950" cy="2280"/>
                  <a:chOff x="3648" y="1824"/>
                  <a:chExt cx="1950" cy="2280"/>
                </a:xfrm>
              </p:grpSpPr>
              <p:sp>
                <p:nvSpPr>
                  <p:cNvPr id="49173" name="AutoShape 23"/>
                  <p:cNvSpPr/>
                  <p:nvPr/>
                </p:nvSpPr>
                <p:spPr>
                  <a:xfrm>
                    <a:off x="4128" y="1824"/>
                    <a:ext cx="1056" cy="816"/>
                  </a:xfrm>
                  <a:custGeom>
                    <a:avLst/>
                    <a:gdLst>
                      <a:gd name="txL" fmla="*/ 5032 w 21600"/>
                      <a:gd name="txT" fmla="*/ 2276 h 21600"/>
                      <a:gd name="txR" fmla="*/ 16548 w 21600"/>
                      <a:gd name="txB" fmla="*/ 13685 h 21600"/>
                    </a:gdLst>
                    <a:ahLst/>
                    <a:cxnLst>
                      <a:cxn ang="17694720">
                        <a:pos x="0" y="0"/>
                      </a:cxn>
                      <a:cxn ang="11796480">
                        <a:pos x="0" y="0"/>
                      </a:cxn>
                      <a:cxn ang="5898240">
                        <a:pos x="0" y="0"/>
                      </a:cxn>
                      <a:cxn ang="0">
                        <a:pos x="0" y="0"/>
                      </a:cxn>
                    </a:cxnLst>
                    <a:rect l="txL" t="txT" r="txR" b="txB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FF3300"/>
                  </a:solidFill>
                  <a:ln w="9525" cap="flat" cmpd="sng">
                    <a:solidFill>
                      <a:srgbClr val="FF99FF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  <p:txBody>
                  <a:bodyPr wrap="none" anchor="ctr" anchorCtr="0"/>
                  <a:lstStyle/>
                  <a:p>
                    <a:endParaRPr lang="vi-VN" altLang="x-none" dirty="0">
                      <a:latin typeface="Times New Roman" panose="02020603050405020304" pitchFamily="18" charset="0"/>
                    </a:endParaRPr>
                  </a:p>
                </p:txBody>
              </p:sp>
              <p:pic>
                <p:nvPicPr>
                  <p:cNvPr id="49174" name="Picture 24" descr="happymom8b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3648" y="1968"/>
                    <a:ext cx="1950" cy="213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</p:grpSp>
            <p:sp>
              <p:nvSpPr>
                <p:cNvPr id="49172" name="AutoShape 25"/>
                <p:cNvSpPr/>
                <p:nvPr/>
              </p:nvSpPr>
              <p:spPr>
                <a:xfrm rot="-482766">
                  <a:off x="3840" y="2352"/>
                  <a:ext cx="799" cy="624"/>
                </a:xfrm>
                <a:custGeom>
                  <a:avLst/>
                  <a:gdLst>
                    <a:gd name="txL" fmla="*/ 5028 w 21600"/>
                    <a:gd name="txT" fmla="*/ 2285 h 21600"/>
                    <a:gd name="txR" fmla="*/ 16545 w 21600"/>
                    <a:gd name="txB" fmla="*/ 13673 h 21600"/>
                  </a:gdLst>
                  <a:ahLst/>
                  <a:cxnLst>
                    <a:cxn ang="17694720">
                      <a:pos x="0" y="0"/>
                    </a:cxn>
                    <a:cxn ang="11796480">
                      <a:pos x="0" y="0"/>
                    </a:cxn>
                    <a:cxn ang="5898240">
                      <a:pos x="0" y="0"/>
                    </a:cxn>
                    <a:cxn ang="0">
                      <a:pos x="0" y="0"/>
                    </a:cxn>
                  </a:cxnLst>
                  <a:rect l="txL" t="txT" r="txR" b="txB"/>
                  <a:pathLst>
                    <a:path w="21600" h="21600">
                      <a:moveTo>
                        <a:pt x="10860" y="2187"/>
                      </a:moveTo>
                      <a:cubicBezTo>
                        <a:pt x="10451" y="1746"/>
                        <a:pt x="9529" y="1018"/>
                        <a:pt x="9015" y="730"/>
                      </a:cubicBezTo>
                      <a:cubicBezTo>
                        <a:pt x="7865" y="152"/>
                        <a:pt x="6685" y="0"/>
                        <a:pt x="5415" y="0"/>
                      </a:cubicBezTo>
                      <a:cubicBezTo>
                        <a:pt x="4175" y="152"/>
                        <a:pt x="2995" y="575"/>
                        <a:pt x="1967" y="1305"/>
                      </a:cubicBezTo>
                      <a:cubicBezTo>
                        <a:pt x="1150" y="2187"/>
                        <a:pt x="575" y="3222"/>
                        <a:pt x="242" y="4220"/>
                      </a:cubicBezTo>
                      <a:cubicBezTo>
                        <a:pt x="0" y="5410"/>
                        <a:pt x="242" y="6560"/>
                        <a:pt x="575" y="7597"/>
                      </a:cubicBezTo>
                      <a:lnTo>
                        <a:pt x="10860" y="21600"/>
                      </a:lnTo>
                      <a:lnTo>
                        <a:pt x="20995" y="7597"/>
                      </a:lnTo>
                      <a:cubicBezTo>
                        <a:pt x="21480" y="6560"/>
                        <a:pt x="21600" y="5410"/>
                        <a:pt x="21480" y="4220"/>
                      </a:cubicBezTo>
                      <a:cubicBezTo>
                        <a:pt x="21115" y="3222"/>
                        <a:pt x="20420" y="2187"/>
                        <a:pt x="19632" y="1305"/>
                      </a:cubicBezTo>
                      <a:cubicBezTo>
                        <a:pt x="18575" y="575"/>
                        <a:pt x="17425" y="152"/>
                        <a:pt x="16275" y="0"/>
                      </a:cubicBezTo>
                      <a:cubicBezTo>
                        <a:pt x="15005" y="0"/>
                        <a:pt x="13735" y="152"/>
                        <a:pt x="12705" y="730"/>
                      </a:cubicBezTo>
                      <a:cubicBezTo>
                        <a:pt x="12176" y="1018"/>
                        <a:pt x="11254" y="1746"/>
                        <a:pt x="10860" y="2187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>
                  <a:noFill/>
                </a:ln>
              </p:spPr>
              <p:txBody>
                <a:bodyPr wrap="none" anchor="ctr" anchorCtr="0"/>
                <a:lstStyle/>
                <a:p>
                  <a:endParaRPr lang="vi-VN" altLang="x-none" dirty="0">
                    <a:latin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49168" name="Text Box 26"/>
            <p:cNvSpPr txBox="1"/>
            <p:nvPr/>
          </p:nvSpPr>
          <p:spPr>
            <a:xfrm>
              <a:off x="3744" y="2256"/>
              <a:ext cx="1200" cy="41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sz="2400" b="1" i="0" dirty="0">
                  <a:latin typeface="Times New Roman" panose="02020603050405020304" pitchFamily="18" charset="0"/>
                </a:rPr>
                <a:t>Học giỏi</a:t>
              </a:r>
            </a:p>
          </p:txBody>
        </p:sp>
      </p:grpSp>
      <p:sp>
        <p:nvSpPr>
          <p:cNvPr id="49159" name="WordArt 27"/>
          <p:cNvSpPr>
            <a:spLocks noTextEdit="1"/>
          </p:cNvSpPr>
          <p:nvPr/>
        </p:nvSpPr>
        <p:spPr>
          <a:xfrm>
            <a:off x="2438400" y="590550"/>
            <a:ext cx="4572000" cy="62865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 i="1">
                <a:ln w="12700" cap="flat" cmpd="sng">
                  <a:solidFill>
                    <a:srgbClr val="3333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CHÚC CÁC EM</a:t>
            </a:r>
          </a:p>
        </p:txBody>
      </p:sp>
      <p:pic>
        <p:nvPicPr>
          <p:cNvPr id="49160" name="Picture 28" descr="Ring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26946">
            <a:off x="7391400" y="4114800"/>
            <a:ext cx="1263650" cy="1905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9161" name="Picture 29" descr="JULY40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" y="2133600"/>
            <a:ext cx="1023938" cy="1200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9162" name="Picture 30" descr="JULY40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6400" y="1447800"/>
            <a:ext cx="1023938" cy="1057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9163" name="Picture 31" descr="JULY40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5000" y="2286000"/>
            <a:ext cx="1014413" cy="1047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9164" name="Oval 32"/>
          <p:cNvSpPr/>
          <p:nvPr/>
        </p:nvSpPr>
        <p:spPr>
          <a:xfrm>
            <a:off x="1752600" y="6248400"/>
            <a:ext cx="762000" cy="152400"/>
          </a:xfrm>
          <a:prstGeom prst="ellipse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vi-VN" altLang="x-none" dirty="0">
              <a:latin typeface="Times New Roman" panose="02020603050405020304" pitchFamily="18" charset="0"/>
            </a:endParaRPr>
          </a:p>
        </p:txBody>
      </p:sp>
      <p:sp>
        <p:nvSpPr>
          <p:cNvPr id="49165" name="Oval 33"/>
          <p:cNvSpPr/>
          <p:nvPr/>
        </p:nvSpPr>
        <p:spPr>
          <a:xfrm>
            <a:off x="3352800" y="6096000"/>
            <a:ext cx="762000" cy="152400"/>
          </a:xfrm>
          <a:prstGeom prst="ellipse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vi-VN" altLang="x-none" dirty="0">
              <a:latin typeface="Times New Roman" panose="02020603050405020304" pitchFamily="18" charset="0"/>
            </a:endParaRPr>
          </a:p>
        </p:txBody>
      </p:sp>
      <p:sp>
        <p:nvSpPr>
          <p:cNvPr id="49166" name="Oval 34"/>
          <p:cNvSpPr/>
          <p:nvPr/>
        </p:nvSpPr>
        <p:spPr>
          <a:xfrm>
            <a:off x="5410200" y="6248400"/>
            <a:ext cx="762000" cy="152400"/>
          </a:xfrm>
          <a:prstGeom prst="ellipse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vi-VN" altLang="x-none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rose-hoahong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0355" name="Picture 3" descr="rose-hoahong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0356" name="Picture 4" descr="rose-hoahong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0357" name="Picture 5" descr="rose-hoahong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086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0182" name="WordArt 6" descr="White marble"/>
          <p:cNvSpPr>
            <a:spLocks noTextEdit="1"/>
          </p:cNvSpPr>
          <p:nvPr/>
        </p:nvSpPr>
        <p:spPr>
          <a:xfrm>
            <a:off x="381000" y="762000"/>
            <a:ext cx="8534400" cy="1560513"/>
          </a:xfrm>
          <a:prstGeom prst="rect">
            <a:avLst/>
          </a:prstGeom>
        </p:spPr>
        <p:txBody>
          <a:bodyPr wrap="none" fromWordArt="1">
            <a:prstTxWarp prst="textCurveDown">
              <a:avLst>
                <a:gd name="adj" fmla="val 43477"/>
              </a:avLst>
            </a:prstTxWarp>
            <a:normAutofit/>
            <a:scene3d>
              <a:camera prst="legacyObliqueRight">
                <a:rot lat="0" lon="0" rev="0"/>
              </a:camera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 eaLnBrk="0" hangingPunct="0"/>
            <a:r>
              <a:rPr lang="en-US" sz="3600" i="1">
                <a:blipFill rotWithShape="0">
                  <a:blip r:embed="rId3"/>
                </a:blipFill>
                <a:latin typeface="Arial" panose="020B0604020202020204" pitchFamily="34" charset="0"/>
                <a:ea typeface="Arial" panose="020B0604020202020204" pitchFamily="34" charset="0"/>
              </a:rPr>
              <a:t>chúc các em dồi dào sức khỏe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3000"/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3000"/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/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/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7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20" dur="3000"/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/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/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3000"/>
                                        <p:tgtEl>
                                          <p:spTgt spid="1003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50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Khung ảnh trái tim màu xanh độc đá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010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03" name="WordArt 3"/>
          <p:cNvSpPr>
            <a:spLocks noTextEdit="1"/>
          </p:cNvSpPr>
          <p:nvPr/>
        </p:nvSpPr>
        <p:spPr>
          <a:xfrm>
            <a:off x="1200150" y="914400"/>
            <a:ext cx="6686550" cy="45720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normAutofit/>
            <a:scene3d>
              <a:camera prst="legacyPerspectiveFront">
                <a:rot lat="20520000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b="1" i="1"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  <a:tileRect/>
                </a:gradFill>
                <a:latin typeface="Arial" panose="020B0604020202020204" pitchFamily="34" charset="0"/>
                <a:ea typeface="Arial" panose="020B0604020202020204" pitchFamily="34" charset="0"/>
              </a:rPr>
              <a:t>xin chào các thầy cô và các em!</a:t>
            </a:r>
          </a:p>
        </p:txBody>
      </p:sp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/>
          <p:nvPr/>
        </p:nvSpPr>
        <p:spPr>
          <a:xfrm>
            <a:off x="-19050" y="53975"/>
            <a:ext cx="9144000" cy="16764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sz="5000" b="1" i="0" dirty="0">
                <a:solidFill>
                  <a:srgbClr val="FF3300"/>
                </a:solidFill>
                <a:latin typeface="Times New Roman" panose="02020603050405020304" pitchFamily="18" charset="0"/>
              </a:rPr>
              <a:t>Nêu màu sắc, hình dạng kích thước của những lá cây?</a:t>
            </a:r>
            <a:r>
              <a:rPr sz="5400" b="1" i="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1987" name="Text Box 3"/>
          <p:cNvSpPr txBox="1"/>
          <p:nvPr/>
        </p:nvSpPr>
        <p:spPr>
          <a:xfrm>
            <a:off x="206375" y="2179638"/>
            <a:ext cx="8802688" cy="31400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just"/>
            <a:r>
              <a:rPr sz="5000" i="0" dirty="0">
                <a:solidFill>
                  <a:srgbClr val="0000FF"/>
                </a:solidFill>
                <a:latin typeface="Times New Roman" panose="02020603050405020304" pitchFamily="18" charset="0"/>
              </a:rPr>
              <a:t>=&gt; Lá cây thường có màu xanh lục, một số ít có màu đỏ vàng. Lá cây có rất nhiều hình dạng và độ lớn khác nhau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Text Box 4"/>
          <p:cNvSpPr txBox="1"/>
          <p:nvPr/>
        </p:nvSpPr>
        <p:spPr>
          <a:xfrm>
            <a:off x="0" y="1449388"/>
            <a:ext cx="8458200" cy="37766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4400" b="1" i="0" u="sng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3:  </a:t>
            </a:r>
            <a:r>
              <a:rPr sz="4400" i="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Hình dạng của lá cây là:</a:t>
            </a:r>
            <a:r>
              <a:rPr sz="4400" i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sz="4400" i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A.    Hình tròn</a:t>
            </a:r>
          </a:p>
          <a:p>
            <a:pPr>
              <a:spcBef>
                <a:spcPct val="50000"/>
              </a:spcBef>
            </a:pPr>
            <a:r>
              <a:rPr sz="4400" i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B.    Hình bầu dục</a:t>
            </a:r>
          </a:p>
          <a:p>
            <a:pPr>
              <a:spcBef>
                <a:spcPct val="50000"/>
              </a:spcBef>
            </a:pPr>
            <a:r>
              <a:rPr sz="4400" i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C.    Có rất nhiều hình dạng      </a:t>
            </a:r>
            <a:endParaRPr sz="4400" i="0" dirty="0">
              <a:solidFill>
                <a:srgbClr val="0000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0965" name="Oval 5"/>
          <p:cNvSpPr/>
          <p:nvPr/>
        </p:nvSpPr>
        <p:spPr>
          <a:xfrm>
            <a:off x="684213" y="4508500"/>
            <a:ext cx="825500" cy="677863"/>
          </a:xfrm>
          <a:prstGeom prst="ellipse">
            <a:avLst/>
          </a:prstGeom>
          <a:noFill/>
          <a:ln w="5715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lang="vi-VN" altLang="x-none" sz="2400" i="0" dirty="0">
              <a:solidFill>
                <a:srgbClr val="FF33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7172" name="Picture 16" descr="natures1%20(8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5029200"/>
            <a:ext cx="1828800" cy="2000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Picture 4" descr="2738028B93574A79A70465F995DEC65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4025" y="-157162"/>
            <a:ext cx="1069975" cy="2743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6" name="Picture 8" descr="BT02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94995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7" name="Picture 9" descr="BT020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313" y="6305550"/>
            <a:ext cx="552450" cy="552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8" name="Picture 10" descr="BT020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589588"/>
            <a:ext cx="552450" cy="552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9" name="Picture 11" descr="BT020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1550" y="6305550"/>
            <a:ext cx="552450" cy="5524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09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9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409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9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9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409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9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9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409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0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32" dur="250" autoRev="1" fill="hold"/>
                                        <p:tgtEl>
                                          <p:spTgt spid="409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8E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250" autoRev="1" fill="hold"/>
                                        <p:tgtEl>
                                          <p:spTgt spid="409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8E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250" autoRev="1" fill="hold"/>
                                        <p:tgtEl>
                                          <p:spTgt spid="409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>
                                      <p:cBhvr>
                                        <p:cTn id="3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4" grpId="0" build="allAtOnce"/>
      <p:bldP spid="4096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5" name="Text Box 7"/>
          <p:cNvSpPr txBox="1"/>
          <p:nvPr/>
        </p:nvSpPr>
        <p:spPr>
          <a:xfrm>
            <a:off x="296863" y="142875"/>
            <a:ext cx="8640762" cy="16160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sz="5000" b="1" i="0" dirty="0">
                <a:solidFill>
                  <a:srgbClr val="FF0000"/>
                </a:solidFill>
                <a:latin typeface="Times New Roman" panose="02020603050405020304" pitchFamily="18" charset="0"/>
              </a:rPr>
              <a:t>Lá cây có đặc điểm gì giống nhau?</a:t>
            </a:r>
          </a:p>
        </p:txBody>
      </p:sp>
      <p:sp>
        <p:nvSpPr>
          <p:cNvPr id="37896" name="Text Box 8"/>
          <p:cNvSpPr txBox="1"/>
          <p:nvPr/>
        </p:nvSpPr>
        <p:spPr>
          <a:xfrm>
            <a:off x="206375" y="2303463"/>
            <a:ext cx="8731250" cy="2400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sz="5000" b="1" i="0" dirty="0">
                <a:solidFill>
                  <a:srgbClr val="0000FF"/>
                </a:solidFill>
                <a:latin typeface="Times New Roman" panose="02020603050405020304" pitchFamily="18" charset="0"/>
              </a:rPr>
              <a:t>=&gt; Mỗi chiếc lá thường có cuống lá, phiến lá, trên phiến lá có gân lá.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78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78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11"/>
          <p:cNvSpPr txBox="1"/>
          <p:nvPr/>
        </p:nvSpPr>
        <p:spPr>
          <a:xfrm>
            <a:off x="5257800" y="6248400"/>
            <a:ext cx="28956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altLang="x-none" i="0" dirty="0">
              <a:latin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38"/>
            <a:ext cx="9144000" cy="68056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4276" name="Text Box 4"/>
          <p:cNvSpPr txBox="1"/>
          <p:nvPr/>
        </p:nvSpPr>
        <p:spPr>
          <a:xfrm>
            <a:off x="2590800" y="6264275"/>
            <a:ext cx="3962400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600" i="0" dirty="0">
                <a:latin typeface="Arial" panose="020B0604020202020204" pitchFamily="34" charset="0"/>
              </a:rPr>
              <a:t>Dùng để gội đầu</a:t>
            </a:r>
          </a:p>
        </p:txBody>
      </p:sp>
      <p:sp>
        <p:nvSpPr>
          <p:cNvPr id="54277" name="Text Box 4"/>
          <p:cNvSpPr txBox="1"/>
          <p:nvPr/>
        </p:nvSpPr>
        <p:spPr>
          <a:xfrm>
            <a:off x="368300" y="6416675"/>
            <a:ext cx="3962400" cy="396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000" i="0" dirty="0">
                <a:solidFill>
                  <a:schemeClr val="accent1"/>
                </a:solidFill>
                <a:latin typeface="Arial" panose="020B0604020202020204" pitchFamily="34" charset="0"/>
              </a:rPr>
              <a:t>Dùng để trang trí</a:t>
            </a:r>
          </a:p>
        </p:txBody>
      </p:sp>
      <p:pic>
        <p:nvPicPr>
          <p:cNvPr id="54278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0637"/>
            <a:ext cx="9144000" cy="68707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1600flower_140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577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5299" name="Rectangle 3"/>
          <p:cNvSpPr/>
          <p:nvPr/>
        </p:nvSpPr>
        <p:spPr>
          <a:xfrm>
            <a:off x="17463" y="2911475"/>
            <a:ext cx="9144000" cy="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/>
          <a:p>
            <a:endParaRPr lang="vi-VN" altLang="x-none" i="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55300" name="Rectangle 4"/>
          <p:cNvSpPr/>
          <p:nvPr/>
        </p:nvSpPr>
        <p:spPr>
          <a:xfrm>
            <a:off x="17463" y="2911475"/>
            <a:ext cx="9144000" cy="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/>
          <a:p>
            <a:endParaRPr lang="vi-VN" altLang="x-none" i="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55301" name="WordArt 6"/>
          <p:cNvSpPr>
            <a:spLocks noTextEdit="1"/>
          </p:cNvSpPr>
          <p:nvPr/>
        </p:nvSpPr>
        <p:spPr>
          <a:xfrm>
            <a:off x="323850" y="4652963"/>
            <a:ext cx="8640763" cy="15573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3200" i="1">
                <a:ln w="12700" cap="flat" cmpd="sng">
                  <a:solidFill>
                    <a:srgbClr val="00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CHÀO ĐÓN CÁC EM ĐẾN VỚI TIẾT HỌC TRỰC TUYẾN MÔN TỰ NHIÊN VÀ XÃ HỘI CỦA CÔ GIÁO NGUYỄN THỊ HUẾ.</a:t>
            </a:r>
          </a:p>
          <a:p>
            <a:pPr algn="ctr" eaLnBrk="0" hangingPunct="0"/>
            <a:endParaRPr lang="en-US" sz="3200" i="1">
              <a:ln w="12700" cap="flat" cmpd="sng">
                <a:solidFill>
                  <a:srgbClr val="00FF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FF00"/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55302" name="Group 9"/>
          <p:cNvGrpSpPr/>
          <p:nvPr/>
        </p:nvGrpSpPr>
        <p:grpSpPr>
          <a:xfrm>
            <a:off x="1600200" y="6629400"/>
            <a:ext cx="6345238" cy="228600"/>
            <a:chOff x="1141" y="4176"/>
            <a:chExt cx="3997" cy="144"/>
          </a:xfrm>
        </p:grpSpPr>
        <p:pic>
          <p:nvPicPr>
            <p:cNvPr id="55319" name="Picture 10" descr="Flower-03-jun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1" y="4176"/>
              <a:ext cx="483" cy="14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5320" name="Picture 11" descr="Flower-04-jun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20" y="4176"/>
              <a:ext cx="483" cy="14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5321" name="Picture 12" descr="Flower-02-jun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46" y="4176"/>
              <a:ext cx="483" cy="14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5322" name="Picture 13" descr="Flower-03-jun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65" y="4176"/>
              <a:ext cx="483" cy="14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5323" name="Picture 14" descr="Flower-04-jun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30" y="4176"/>
              <a:ext cx="484" cy="14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5324" name="Picture 15" descr="Flower-02-jun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57" y="4176"/>
              <a:ext cx="483" cy="14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5325" name="Picture 16" descr="Flower-03-jun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75" y="4176"/>
              <a:ext cx="483" cy="14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5326" name="Picture 17" descr="Flower-04-jun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28" y="4176"/>
              <a:ext cx="483" cy="14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5327" name="Picture 18" descr="Flower-02-jun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54" y="4176"/>
              <a:ext cx="484" cy="14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5328" name="Picture 19" descr="Flower-04-jun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52" y="4176"/>
              <a:ext cx="484" cy="14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5329" name="Picture 20" descr="Flower-04-jun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60" y="4176"/>
              <a:ext cx="483" cy="144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55303" name="Group 9"/>
          <p:cNvGrpSpPr/>
          <p:nvPr/>
        </p:nvGrpSpPr>
        <p:grpSpPr>
          <a:xfrm rot="10800000">
            <a:off x="1295400" y="0"/>
            <a:ext cx="6345238" cy="228600"/>
            <a:chOff x="1141" y="4176"/>
            <a:chExt cx="3997" cy="144"/>
          </a:xfrm>
        </p:grpSpPr>
        <p:pic>
          <p:nvPicPr>
            <p:cNvPr id="55308" name="Picture 10" descr="Flower-03-jun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1" y="4176"/>
              <a:ext cx="483" cy="14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5309" name="Picture 11" descr="Flower-04-jun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20" y="4176"/>
              <a:ext cx="483" cy="14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5310" name="Picture 12" descr="Flower-02-jun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46" y="4176"/>
              <a:ext cx="483" cy="14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5311" name="Picture 13" descr="Flower-03-jun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65" y="4176"/>
              <a:ext cx="483" cy="14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5312" name="Picture 14" descr="Flower-04-jun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30" y="4176"/>
              <a:ext cx="484" cy="14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5313" name="Picture 15" descr="Flower-02-jun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57" y="4176"/>
              <a:ext cx="483" cy="14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5314" name="Picture 16" descr="Flower-03-jun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75" y="4176"/>
              <a:ext cx="483" cy="14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5315" name="Picture 17" descr="Flower-04-jun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28" y="4176"/>
              <a:ext cx="483" cy="14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5316" name="Picture 18" descr="Flower-02-jun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54" y="4176"/>
              <a:ext cx="484" cy="14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5317" name="Picture 19" descr="Flower-04-jun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52" y="4176"/>
              <a:ext cx="484" cy="14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5318" name="Picture 20" descr="Flower-04-jun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60" y="4176"/>
              <a:ext cx="483" cy="144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55304" name="Picture 13" descr="6708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861050"/>
            <a:ext cx="1042988" cy="996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5305" name="Picture 13" descr="6708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5288" y="5846763"/>
            <a:ext cx="1128712" cy="1011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5306" name="Picture 13" descr="6708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476375" cy="1323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5307" name="Picture 13" descr="6708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7625" y="0"/>
            <a:ext cx="1476375" cy="13239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553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553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i truong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Leaf-01-jun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Picture 4" descr="untitl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0"/>
            <a:ext cx="762000" cy="12192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8196" name="Group 5"/>
          <p:cNvGrpSpPr/>
          <p:nvPr/>
        </p:nvGrpSpPr>
        <p:grpSpPr>
          <a:xfrm>
            <a:off x="0" y="1219200"/>
            <a:ext cx="9144000" cy="5638800"/>
            <a:chOff x="0" y="768"/>
            <a:chExt cx="5760" cy="3552"/>
          </a:xfrm>
        </p:grpSpPr>
        <p:sp>
          <p:nvSpPr>
            <p:cNvPr id="8211" name="Rectangle 6"/>
            <p:cNvSpPr/>
            <p:nvPr/>
          </p:nvSpPr>
          <p:spPr>
            <a:xfrm>
              <a:off x="0" y="768"/>
              <a:ext cx="5760" cy="3552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algn="ctr"/>
              <a:endParaRPr lang="vi-VN" altLang="x-none" i="0" dirty="0">
                <a:latin typeface="Times New Roman" panose="02020603050405020304" pitchFamily="18" charset="0"/>
              </a:endParaRPr>
            </a:p>
          </p:txBody>
        </p:sp>
        <p:sp>
          <p:nvSpPr>
            <p:cNvPr id="8212" name="Text Box 9"/>
            <p:cNvSpPr txBox="1"/>
            <p:nvPr/>
          </p:nvSpPr>
          <p:spPr>
            <a:xfrm>
              <a:off x="98" y="2189"/>
              <a:ext cx="1280" cy="328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altLang="x-none" sz="2800" b="1" i="0" dirty="0">
                <a:latin typeface="Times New Roman" panose="02020603050405020304" pitchFamily="18" charset="0"/>
              </a:endParaRPr>
            </a:p>
          </p:txBody>
        </p:sp>
        <p:sp>
          <p:nvSpPr>
            <p:cNvPr id="8213" name="Text Box 10"/>
            <p:cNvSpPr txBox="1"/>
            <p:nvPr/>
          </p:nvSpPr>
          <p:spPr>
            <a:xfrm>
              <a:off x="1625" y="2189"/>
              <a:ext cx="935" cy="328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altLang="x-none" sz="2800" b="1" i="0" dirty="0">
                <a:latin typeface="Times New Roman" panose="02020603050405020304" pitchFamily="18" charset="0"/>
              </a:endParaRPr>
            </a:p>
          </p:txBody>
        </p:sp>
        <p:sp>
          <p:nvSpPr>
            <p:cNvPr id="8214" name="Text Box 11"/>
            <p:cNvSpPr txBox="1"/>
            <p:nvPr/>
          </p:nvSpPr>
          <p:spPr>
            <a:xfrm>
              <a:off x="3151" y="2189"/>
              <a:ext cx="886" cy="328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altLang="x-none" sz="2800" b="1" i="0" dirty="0">
                <a:latin typeface="Times New Roman" panose="02020603050405020304" pitchFamily="18" charset="0"/>
              </a:endParaRPr>
            </a:p>
          </p:txBody>
        </p:sp>
        <p:sp>
          <p:nvSpPr>
            <p:cNvPr id="8215" name="Text Box 12"/>
            <p:cNvSpPr txBox="1"/>
            <p:nvPr/>
          </p:nvSpPr>
          <p:spPr>
            <a:xfrm>
              <a:off x="4431" y="2189"/>
              <a:ext cx="1181" cy="328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altLang="x-none" sz="2800" b="1" i="0" dirty="0">
                <a:latin typeface="Times New Roman" panose="02020603050405020304" pitchFamily="18" charset="0"/>
              </a:endParaRPr>
            </a:p>
          </p:txBody>
        </p:sp>
        <p:sp>
          <p:nvSpPr>
            <p:cNvPr id="8216" name="Text Box 13"/>
            <p:cNvSpPr txBox="1"/>
            <p:nvPr/>
          </p:nvSpPr>
          <p:spPr>
            <a:xfrm>
              <a:off x="240" y="3873"/>
              <a:ext cx="1002" cy="327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altLang="x-none" sz="2800" b="1" i="0" dirty="0">
                <a:latin typeface="Times New Roman" panose="02020603050405020304" pitchFamily="18" charset="0"/>
              </a:endParaRPr>
            </a:p>
          </p:txBody>
        </p:sp>
        <p:sp>
          <p:nvSpPr>
            <p:cNvPr id="8217" name="Text Box 14"/>
            <p:cNvSpPr txBox="1"/>
            <p:nvPr/>
          </p:nvSpPr>
          <p:spPr>
            <a:xfrm>
              <a:off x="3052" y="3873"/>
              <a:ext cx="1034" cy="326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altLang="x-none" sz="2800" b="1" i="0" dirty="0">
                <a:latin typeface="Times New Roman" panose="02020603050405020304" pitchFamily="18" charset="0"/>
              </a:endParaRPr>
            </a:p>
          </p:txBody>
        </p:sp>
        <p:sp>
          <p:nvSpPr>
            <p:cNvPr id="8218" name="Text Box 15"/>
            <p:cNvSpPr txBox="1"/>
            <p:nvPr/>
          </p:nvSpPr>
          <p:spPr>
            <a:xfrm>
              <a:off x="1769" y="3873"/>
              <a:ext cx="679" cy="365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altLang="x-none" sz="3200" b="1" i="0" dirty="0">
                <a:latin typeface="Times New Roman" panose="02020603050405020304" pitchFamily="18" charset="0"/>
              </a:endParaRPr>
            </a:p>
          </p:txBody>
        </p:sp>
        <p:sp>
          <p:nvSpPr>
            <p:cNvPr id="8219" name="Text Box 16"/>
            <p:cNvSpPr txBox="1"/>
            <p:nvPr/>
          </p:nvSpPr>
          <p:spPr>
            <a:xfrm>
              <a:off x="4619" y="3873"/>
              <a:ext cx="757" cy="326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altLang="x-none" sz="2800" b="1" i="0" dirty="0">
                <a:latin typeface="Times New Roman" panose="02020603050405020304" pitchFamily="18" charset="0"/>
              </a:endParaRPr>
            </a:p>
          </p:txBody>
        </p:sp>
        <p:pic>
          <p:nvPicPr>
            <p:cNvPr id="8220" name="Picture 20" descr="DSC0319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" y="884"/>
              <a:ext cx="1296" cy="122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221" name="Picture 21" descr="DSC0319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20" y="2640"/>
              <a:ext cx="1392" cy="1233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85015" name="Text Box 23"/>
          <p:cNvSpPr txBox="1"/>
          <p:nvPr/>
        </p:nvSpPr>
        <p:spPr>
          <a:xfrm>
            <a:off x="228600" y="3429000"/>
            <a:ext cx="21336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 b="1" dirty="0">
                <a:latin typeface="Times New Roman" panose="02020603050405020304" pitchFamily="18" charset="0"/>
              </a:rPr>
              <a:t>Lá mơ lông</a:t>
            </a:r>
          </a:p>
        </p:txBody>
      </p:sp>
      <p:sp>
        <p:nvSpPr>
          <p:cNvPr id="85016" name="Text Box 24"/>
          <p:cNvSpPr txBox="1"/>
          <p:nvPr/>
        </p:nvSpPr>
        <p:spPr>
          <a:xfrm>
            <a:off x="2743200" y="3505200"/>
            <a:ext cx="12954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800" b="1" i="0" dirty="0">
                <a:latin typeface="Times New Roman" panose="02020603050405020304" pitchFamily="18" charset="0"/>
              </a:rPr>
              <a:t>Lá sen</a:t>
            </a:r>
          </a:p>
        </p:txBody>
      </p:sp>
      <p:sp>
        <p:nvSpPr>
          <p:cNvPr id="85017" name="Text Box 25"/>
          <p:cNvSpPr txBox="1"/>
          <p:nvPr/>
        </p:nvSpPr>
        <p:spPr>
          <a:xfrm>
            <a:off x="5181600" y="3505200"/>
            <a:ext cx="13716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 b="1" dirty="0">
                <a:latin typeface="Times New Roman" panose="02020603050405020304" pitchFamily="18" charset="0"/>
              </a:rPr>
              <a:t>Lá ổi</a:t>
            </a:r>
          </a:p>
        </p:txBody>
      </p:sp>
      <p:sp>
        <p:nvSpPr>
          <p:cNvPr id="85018" name="Text Box 26"/>
          <p:cNvSpPr txBox="1"/>
          <p:nvPr/>
        </p:nvSpPr>
        <p:spPr>
          <a:xfrm>
            <a:off x="7162800" y="3429000"/>
            <a:ext cx="22098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800" b="1" dirty="0">
                <a:latin typeface="Times New Roman" panose="02020603050405020304" pitchFamily="18" charset="0"/>
              </a:rPr>
              <a:t>Lá rau má</a:t>
            </a:r>
          </a:p>
        </p:txBody>
      </p:sp>
      <p:sp>
        <p:nvSpPr>
          <p:cNvPr id="85019" name="Text Box 27"/>
          <p:cNvSpPr txBox="1"/>
          <p:nvPr/>
        </p:nvSpPr>
        <p:spPr>
          <a:xfrm>
            <a:off x="381000" y="6096000"/>
            <a:ext cx="16002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 b="1" dirty="0">
                <a:latin typeface="Times New Roman" panose="02020603050405020304" pitchFamily="18" charset="0"/>
              </a:rPr>
              <a:t>Lá chuối</a:t>
            </a:r>
          </a:p>
        </p:txBody>
      </p:sp>
      <p:sp>
        <p:nvSpPr>
          <p:cNvPr id="85020" name="Text Box 28"/>
          <p:cNvSpPr txBox="1"/>
          <p:nvPr/>
        </p:nvSpPr>
        <p:spPr>
          <a:xfrm>
            <a:off x="2819400" y="6096000"/>
            <a:ext cx="14478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 b="1" dirty="0">
                <a:latin typeface="Times New Roman" panose="02020603050405020304" pitchFamily="18" charset="0"/>
              </a:rPr>
              <a:t>Lá cọ</a:t>
            </a:r>
          </a:p>
        </p:txBody>
      </p:sp>
      <p:sp>
        <p:nvSpPr>
          <p:cNvPr id="85021" name="Text Box 29"/>
          <p:cNvSpPr txBox="1"/>
          <p:nvPr/>
        </p:nvSpPr>
        <p:spPr>
          <a:xfrm>
            <a:off x="4800600" y="6096000"/>
            <a:ext cx="17526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 b="1" dirty="0">
                <a:latin typeface="Times New Roman" panose="02020603050405020304" pitchFamily="18" charset="0"/>
              </a:rPr>
              <a:t>Lá bàng</a:t>
            </a:r>
          </a:p>
        </p:txBody>
      </p:sp>
      <p:sp>
        <p:nvSpPr>
          <p:cNvPr id="85022" name="Text Box 30"/>
          <p:cNvSpPr txBox="1"/>
          <p:nvPr/>
        </p:nvSpPr>
        <p:spPr>
          <a:xfrm>
            <a:off x="7315200" y="6096000"/>
            <a:ext cx="14478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 b="1" dirty="0">
                <a:latin typeface="Times New Roman" panose="02020603050405020304" pitchFamily="18" charset="0"/>
              </a:rPr>
              <a:t>Lá cải</a:t>
            </a:r>
          </a:p>
        </p:txBody>
      </p:sp>
      <p:pic>
        <p:nvPicPr>
          <p:cNvPr id="8205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5350" y="1430338"/>
            <a:ext cx="2330450" cy="195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06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7550" y="1403350"/>
            <a:ext cx="2286000" cy="1981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07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8000" y="1404938"/>
            <a:ext cx="2209800" cy="1936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08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3937000"/>
            <a:ext cx="2241550" cy="2159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09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1550" y="4038600"/>
            <a:ext cx="2254250" cy="204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10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27550" y="4038600"/>
            <a:ext cx="2293938" cy="21097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50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50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5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85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50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50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50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50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5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50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50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5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500"/>
                                        <p:tgtEl>
                                          <p:spTgt spid="85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5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5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5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50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50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5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015" grpId="0"/>
      <p:bldP spid="85016" grpId="0"/>
      <p:bldP spid="85017" grpId="0"/>
      <p:bldP spid="85018" grpId="0"/>
      <p:bldP spid="85019" grpId="0"/>
      <p:bldP spid="85020" grpId="0"/>
      <p:bldP spid="85021" grpId="0"/>
      <p:bldP spid="850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lstStyle/>
          <a:p>
            <a:endParaRPr lang="vi-VN" altLang="x-none" dirty="0"/>
          </a:p>
        </p:txBody>
      </p:sp>
      <p:sp>
        <p:nvSpPr>
          <p:cNvPr id="9219" name="Rectangle 3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lstStyle/>
          <a:p>
            <a:endParaRPr lang="vi-VN" altLang="x-none" dirty="0"/>
          </a:p>
        </p:txBody>
      </p:sp>
      <p:pic>
        <p:nvPicPr>
          <p:cNvPr id="9220" name="Picture 4" descr="hinh-nen-powerpoint-thien-nhien-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2412" y="-242887"/>
            <a:ext cx="9753600" cy="7315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21" name="Rectangle 5"/>
          <p:cNvSpPr/>
          <p:nvPr/>
        </p:nvSpPr>
        <p:spPr>
          <a:xfrm>
            <a:off x="1042988" y="620713"/>
            <a:ext cx="5848350" cy="5794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sz="3200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b="1" i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 nhiên </a:t>
            </a:r>
            <a:r>
              <a:rPr sz="3200" b="1" i="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3200" b="1" i="0" dirty="0" err="1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à</a:t>
            </a:r>
            <a:r>
              <a:rPr sz="3200" b="1" i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sz="3200" b="1" i="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ã</a:t>
            </a:r>
            <a:r>
              <a:rPr sz="3200" b="1" i="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b="1" i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endParaRPr sz="3200" b="1" i="0" dirty="0">
              <a:solidFill>
                <a:srgbClr val="0000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9224" name="WordArt 8"/>
          <p:cNvSpPr>
            <a:spLocks noTextEdit="1"/>
          </p:cNvSpPr>
          <p:nvPr/>
        </p:nvSpPr>
        <p:spPr>
          <a:xfrm>
            <a:off x="1097235" y="1673805"/>
            <a:ext cx="6895145" cy="7921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4800" b="1" i="1" dirty="0" err="1">
                <a:solidFill>
                  <a:srgbClr val="FF0000"/>
                </a:soli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Khả</a:t>
            </a:r>
            <a:r>
              <a:rPr lang="en-US" sz="4800" b="1" i="1" dirty="0">
                <a:solidFill>
                  <a:srgbClr val="FF0000"/>
                </a:soli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4800" b="1" i="1" dirty="0">
                <a:solidFill>
                  <a:srgbClr val="FF0000"/>
                </a:soli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en-US" sz="4800" b="1" i="1" dirty="0">
                <a:solidFill>
                  <a:srgbClr val="FF0000"/>
                </a:soli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diệu</a:t>
            </a:r>
            <a:r>
              <a:rPr lang="en-US" sz="4800" b="1" i="1" dirty="0">
                <a:solidFill>
                  <a:srgbClr val="FF0000"/>
                </a:soli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800" b="1" i="1" dirty="0">
                <a:solidFill>
                  <a:srgbClr val="FF0000"/>
                </a:soli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sz="4800" b="1" i="1" dirty="0">
                <a:solidFill>
                  <a:srgbClr val="FF0000"/>
                </a:soli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endParaRPr lang="en-US" sz="4800" b="1" i="1" dirty="0">
              <a:solidFill>
                <a:srgbClr val="FF0000"/>
              </a:solidFill>
              <a:effectLst>
                <a:outerShdw dist="35921" dir="2699999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55BA5A2E-E3F4-4A70-9969-8DA5E9BBD45E}"/>
              </a:ext>
            </a:extLst>
          </p:cNvPr>
          <p:cNvSpPr/>
          <p:nvPr/>
        </p:nvSpPr>
        <p:spPr>
          <a:xfrm>
            <a:off x="656220" y="119577"/>
            <a:ext cx="76962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sz="2800" b="1" i="0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Thứ</a:t>
            </a:r>
            <a:r>
              <a:rPr sz="2800" b="1" i="0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sáu</a:t>
            </a:r>
            <a:r>
              <a:rPr sz="2800" b="1" i="0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2800" b="1" i="0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ng</a:t>
            </a:r>
            <a:r>
              <a:rPr sz="2800" b="1" i="0" dirty="0" err="1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800" b="1" i="0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y</a:t>
            </a:r>
            <a:r>
              <a:rPr sz="2800" b="1" i="0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0" dirty="0" smtClean="0">
                <a:solidFill>
                  <a:srgbClr val="0000FF"/>
                </a:solidFill>
                <a:cs typeface="Arial" panose="020B0604020202020204" pitchFamily="34" charset="0"/>
              </a:rPr>
              <a:t>25</a:t>
            </a:r>
            <a:r>
              <a:rPr sz="2800" b="1" i="0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2800" b="1" i="0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tháng</a:t>
            </a:r>
            <a:r>
              <a:rPr sz="2800" b="1" i="0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0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sz="2800" b="1" i="0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2800" b="1" i="0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sz="2800" b="1" i="0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202</a:t>
            </a:r>
            <a:r>
              <a:rPr lang="en-US" sz="2800" b="1" i="0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  <a:endParaRPr sz="2800" b="1" i="0" dirty="0">
              <a:solidFill>
                <a:srgbClr val="0000FF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3"/>
          <p:cNvSpPr txBox="1"/>
          <p:nvPr/>
        </p:nvSpPr>
        <p:spPr>
          <a:xfrm>
            <a:off x="3536950" y="6173788"/>
            <a:ext cx="2205038" cy="366712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altLang="x-none" dirty="0">
              <a:latin typeface="Times New Roman" panose="02020603050405020304" pitchFamily="18" charset="0"/>
            </a:endParaRPr>
          </a:p>
        </p:txBody>
      </p:sp>
      <p:sp>
        <p:nvSpPr>
          <p:cNvPr id="10243" name="Text Box 4"/>
          <p:cNvSpPr txBox="1"/>
          <p:nvPr/>
        </p:nvSpPr>
        <p:spPr>
          <a:xfrm>
            <a:off x="3627438" y="5903913"/>
            <a:ext cx="2024062" cy="366712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altLang="x-none" dirty="0">
              <a:latin typeface="Times New Roman" panose="02020603050405020304" pitchFamily="18" charset="0"/>
            </a:endParaRPr>
          </a:p>
        </p:txBody>
      </p:sp>
      <p:sp>
        <p:nvSpPr>
          <p:cNvPr id="44037" name="Rectangle 2"/>
          <p:cNvSpPr/>
          <p:nvPr/>
        </p:nvSpPr>
        <p:spPr>
          <a:xfrm>
            <a:off x="341313" y="1673225"/>
            <a:ext cx="7651750" cy="177323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algn="ctr"/>
            <a:r>
              <a:rPr sz="5400" b="1" i="0" dirty="0">
                <a:latin typeface="Times New Roman" panose="02020603050405020304" pitchFamily="18" charset="0"/>
              </a:rPr>
              <a:t>1. Chức  năng của lá cây</a:t>
            </a:r>
          </a:p>
        </p:txBody>
      </p:sp>
      <p:sp>
        <p:nvSpPr>
          <p:cNvPr id="10245" name="Text Box 7"/>
          <p:cNvSpPr txBox="1"/>
          <p:nvPr/>
        </p:nvSpPr>
        <p:spPr>
          <a:xfrm>
            <a:off x="2862263" y="6129338"/>
            <a:ext cx="944562" cy="366712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altLang="x-none" dirty="0">
              <a:latin typeface="Times New Roman" panose="02020603050405020304" pitchFamily="18" charset="0"/>
            </a:endParaRPr>
          </a:p>
        </p:txBody>
      </p:sp>
      <p:sp>
        <p:nvSpPr>
          <p:cNvPr id="10246" name="Text Box 8"/>
          <p:cNvSpPr txBox="1"/>
          <p:nvPr/>
        </p:nvSpPr>
        <p:spPr>
          <a:xfrm>
            <a:off x="5651500" y="6129338"/>
            <a:ext cx="1576388" cy="366712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altLang="x-none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La cay"/>
          <p:cNvPicPr>
            <a:picLocks noChangeAspect="1"/>
          </p:cNvPicPr>
          <p:nvPr/>
        </p:nvPicPr>
        <p:blipFill>
          <a:blip r:embed="rId2">
            <a:lum bright="-34000" contrast="66000"/>
          </a:blip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solidFill>
            <a:srgbClr val="FFFF99"/>
          </a:solidFill>
          <a:ln w="9525" cap="flat" cmpd="sng">
            <a:solidFill>
              <a:srgbClr val="E7F0AE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1267" name="Text Box 3"/>
          <p:cNvSpPr txBox="1"/>
          <p:nvPr/>
        </p:nvSpPr>
        <p:spPr>
          <a:xfrm>
            <a:off x="7092950" y="0"/>
            <a:ext cx="1979613" cy="2465388"/>
          </a:xfrm>
          <a:prstGeom prst="rect">
            <a:avLst/>
          </a:prstGeom>
          <a:solidFill>
            <a:srgbClr val="CCFF99"/>
          </a:solidFill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 trình quang hợp của cây diễn ra dưới ánh sáng mặt trời</a:t>
            </a:r>
          </a:p>
          <a:p>
            <a:pPr>
              <a:spcBef>
                <a:spcPct val="50000"/>
              </a:spcBef>
            </a:pPr>
            <a:endParaRPr sz="2400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1268" name="Text Box 4"/>
          <p:cNvSpPr txBox="1"/>
          <p:nvPr/>
        </p:nvSpPr>
        <p:spPr>
          <a:xfrm>
            <a:off x="7118350" y="3249613"/>
            <a:ext cx="2025650" cy="396875"/>
          </a:xfrm>
          <a:prstGeom prst="rect">
            <a:avLst/>
          </a:prstGeom>
          <a:solidFill>
            <a:srgbClr val="66FF66"/>
          </a:solidFill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0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Khí các – bô - níc</a:t>
            </a:r>
            <a:endParaRPr sz="2000" b="1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1269" name="Text Box 5"/>
          <p:cNvSpPr txBox="1"/>
          <p:nvPr/>
        </p:nvSpPr>
        <p:spPr>
          <a:xfrm>
            <a:off x="7137400" y="4014788"/>
            <a:ext cx="1304925" cy="457200"/>
          </a:xfrm>
          <a:prstGeom prst="rect">
            <a:avLst/>
          </a:prstGeom>
          <a:solidFill>
            <a:srgbClr val="66FF66"/>
          </a:solidFill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Khí ô-xi</a:t>
            </a:r>
            <a:endParaRPr sz="2400" b="1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1270" name="Text Box 6"/>
          <p:cNvSpPr txBox="1"/>
          <p:nvPr/>
        </p:nvSpPr>
        <p:spPr>
          <a:xfrm>
            <a:off x="3357563" y="188913"/>
            <a:ext cx="1890712" cy="579437"/>
          </a:xfrm>
          <a:prstGeom prst="rect">
            <a:avLst/>
          </a:prstGeom>
          <a:solidFill>
            <a:srgbClr val="0000FF"/>
          </a:solidFill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Hơi nước</a:t>
            </a:r>
            <a:endParaRPr sz="3200" b="1" dirty="0">
              <a:solidFill>
                <a:schemeClr val="accent1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1271" name="Text Box 7"/>
          <p:cNvSpPr txBox="1"/>
          <p:nvPr/>
        </p:nvSpPr>
        <p:spPr>
          <a:xfrm>
            <a:off x="0" y="0"/>
            <a:ext cx="2322513" cy="1552575"/>
          </a:xfrm>
          <a:prstGeom prst="rect">
            <a:avLst/>
          </a:prstGeom>
          <a:solidFill>
            <a:srgbClr val="CCFF99"/>
          </a:solidFill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 trình hô hấp của cây diễn ra suốt ng</a:t>
            </a:r>
            <a:r>
              <a:rPr sz="24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à</a:t>
            </a:r>
            <a:r>
              <a:rPr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đêm</a:t>
            </a:r>
            <a:endParaRPr sz="2400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1272" name="Text Box 8"/>
          <p:cNvSpPr txBox="1"/>
          <p:nvPr/>
        </p:nvSpPr>
        <p:spPr>
          <a:xfrm>
            <a:off x="431800" y="3249613"/>
            <a:ext cx="1709738" cy="457200"/>
          </a:xfrm>
          <a:prstGeom prst="rect">
            <a:avLst/>
          </a:prstGeom>
          <a:solidFill>
            <a:srgbClr val="66FF66"/>
          </a:solidFill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Khí ô - xi</a:t>
            </a:r>
            <a:endParaRPr sz="2400" b="1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1273" name="Text Box 9"/>
          <p:cNvSpPr txBox="1"/>
          <p:nvPr/>
        </p:nvSpPr>
        <p:spPr>
          <a:xfrm>
            <a:off x="161925" y="4014788"/>
            <a:ext cx="2070100" cy="396875"/>
          </a:xfrm>
          <a:prstGeom prst="rect">
            <a:avLst/>
          </a:prstGeom>
          <a:solidFill>
            <a:srgbClr val="66FF66"/>
          </a:solidFill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0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Khí các – bô - níc</a:t>
            </a:r>
            <a:endParaRPr sz="2000" b="1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1227</Words>
  <Application>Microsoft Office PowerPoint</Application>
  <PresentationFormat>On-screen Show (4:3)</PresentationFormat>
  <Paragraphs>229</Paragraphs>
  <Slides>52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1" baseType="lpstr">
      <vt:lpstr>Arial</vt:lpstr>
      <vt:lpstr>Times New Roman</vt:lpstr>
      <vt:lpstr>VNI-Times</vt:lpstr>
      <vt:lpstr>VNI-Auchon</vt:lpstr>
      <vt:lpstr>Calibri</vt:lpstr>
      <vt:lpstr>VNI-Helve</vt:lpstr>
      <vt:lpstr>.VnTime</vt:lpstr>
      <vt:lpstr>Default Design</vt:lpstr>
      <vt:lpstr>MS_ClipArt_Gallery.2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linh</dc:creator>
  <cp:lastModifiedBy>Windows User</cp:lastModifiedBy>
  <cp:revision>241</cp:revision>
  <dcterms:created xsi:type="dcterms:W3CDTF">2009-02-12T16:24:56Z</dcterms:created>
  <dcterms:modified xsi:type="dcterms:W3CDTF">2022-02-19T14:41:13Z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19ADA773FF5F489EB00500406B9F1F63</vt:lpwstr>
  </property>
  <property fmtid="{D5CDD505-2E9C-101B-9397-08002B2CF9AE}" pid="3" name="KSOProductBuildVer">
    <vt:lpwstr>1033-11.2.0.10443</vt:lpwstr>
  </property>
</Properties>
</file>