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7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1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2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9" r:id="rId4"/>
    <p:sldMasterId id="2147483722" r:id="rId5"/>
    <p:sldMasterId id="2147483735" r:id="rId6"/>
    <p:sldMasterId id="2147483747" r:id="rId7"/>
    <p:sldMasterId id="2147483759" r:id="rId8"/>
    <p:sldMasterId id="2147483772" r:id="rId9"/>
    <p:sldMasterId id="2147483784" r:id="rId10"/>
    <p:sldMasterId id="2147483796" r:id="rId11"/>
    <p:sldMasterId id="2147483809" r:id="rId12"/>
    <p:sldMasterId id="2147483822" r:id="rId13"/>
    <p:sldMasterId id="2147483835" r:id="rId14"/>
    <p:sldMasterId id="2147483848" r:id="rId15"/>
    <p:sldMasterId id="2147483861" r:id="rId16"/>
    <p:sldMasterId id="2147483874" r:id="rId17"/>
    <p:sldMasterId id="2147483887" r:id="rId18"/>
    <p:sldMasterId id="2147483900" r:id="rId19"/>
    <p:sldMasterId id="2147483912" r:id="rId20"/>
    <p:sldMasterId id="2147483924" r:id="rId21"/>
    <p:sldMasterId id="2147483937" r:id="rId22"/>
    <p:sldMasterId id="2147483962" r:id="rId23"/>
  </p:sldMasterIdLst>
  <p:notesMasterIdLst>
    <p:notesMasterId r:id="rId53"/>
  </p:notesMasterIdLst>
  <p:sldIdLst>
    <p:sldId id="257" r:id="rId24"/>
    <p:sldId id="266" r:id="rId25"/>
    <p:sldId id="267" r:id="rId26"/>
    <p:sldId id="268" r:id="rId27"/>
    <p:sldId id="269" r:id="rId28"/>
    <p:sldId id="294" r:id="rId29"/>
    <p:sldId id="261" r:id="rId30"/>
    <p:sldId id="270" r:id="rId31"/>
    <p:sldId id="271" r:id="rId32"/>
    <p:sldId id="272" r:id="rId33"/>
    <p:sldId id="273" r:id="rId34"/>
    <p:sldId id="274" r:id="rId35"/>
    <p:sldId id="262" r:id="rId36"/>
    <p:sldId id="263" r:id="rId37"/>
    <p:sldId id="275" r:id="rId38"/>
    <p:sldId id="276" r:id="rId39"/>
    <p:sldId id="278" r:id="rId40"/>
    <p:sldId id="279" r:id="rId41"/>
    <p:sldId id="280" r:id="rId42"/>
    <p:sldId id="281" r:id="rId43"/>
    <p:sldId id="282" r:id="rId44"/>
    <p:sldId id="283" r:id="rId45"/>
    <p:sldId id="286" r:id="rId46"/>
    <p:sldId id="287" r:id="rId47"/>
    <p:sldId id="288" r:id="rId48"/>
    <p:sldId id="289" r:id="rId49"/>
    <p:sldId id="291" r:id="rId50"/>
    <p:sldId id="290" r:id="rId51"/>
    <p:sldId id="29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9" autoAdjust="0"/>
    <p:restoredTop sz="94434" autoAdjust="0"/>
  </p:normalViewPr>
  <p:slideViewPr>
    <p:cSldViewPr snapToGrid="0">
      <p:cViewPr>
        <p:scale>
          <a:sx n="76" d="100"/>
          <a:sy n="76" d="100"/>
        </p:scale>
        <p:origin x="-55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32F5D-0C8D-42C8-AA32-09A319F88EEA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768E-8231-4644-A5E6-8D97AF27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8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B7F975EE-CCC7-4861-9EC9-8EE08DB50F3D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1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0872E95-D94F-495F-845F-F9D30FFDEDAC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691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66889788-4101-43A2-8EF5-0AF12F6538BF}" type="slidenum">
              <a:rPr lang="en-US" sz="1200">
                <a:solidFill>
                  <a:prstClr val="black"/>
                </a:solidFill>
              </a:rPr>
              <a:pPr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223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4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390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1D4-F88C-4077-839A-0B7BC8BC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055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43BF-8156-48BA-A200-7E91AAFB4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877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219-A1F6-4D9A-B70F-B3114B178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073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B777-1C07-4E16-9BC3-817A28B2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147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2132-C8C8-4CEA-9B4B-FA3805882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051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2857-0843-438F-A4F2-22F3F1A6A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253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A764-9C50-4A4D-98B3-38796BDA6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642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0CCC-174B-41B1-A819-BBD107541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662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7E7A-017D-44D1-A57E-7B99220EB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227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0847-270E-469E-93A2-22DBED671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4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835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B4E5-7B99-4357-B75C-47B1AB7CA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651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1D4-F88C-4077-839A-0B7BC8BC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145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43BF-8156-48BA-A200-7E91AAFB4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277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219-A1F6-4D9A-B70F-B3114B178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514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B777-1C07-4E16-9BC3-817A28B2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721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59416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32686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85240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02267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2766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8FD03-EF98-4065-BC25-19DA23405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1986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40556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6341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3288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94531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10601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90713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20002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4586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9023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4831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70EE-063E-4434-8D68-8EB9EFDF8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538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75615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23577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54930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18589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50398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72989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46584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2519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35938"/>
      </p:ext>
    </p:extLst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89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B7411-DF62-40C6-944C-ACF277947B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923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05275"/>
      </p:ext>
    </p:extLst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6196"/>
      </p:ext>
    </p:extLst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35048"/>
      </p:ext>
    </p:extLst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60221"/>
      </p:ext>
    </p:extLst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54554"/>
      </p:ext>
    </p:extLst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16669"/>
      </p:ext>
    </p:extLst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21415"/>
      </p:ext>
    </p:extLst>
  </p:cSld>
  <p:clrMapOvr>
    <a:masterClrMapping/>
  </p:clrMapOvr>
  <p:transition spd="slow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5561"/>
      </p:ext>
    </p:extLst>
  </p:cSld>
  <p:clrMapOvr>
    <a:masterClrMapping/>
  </p:clrMapOvr>
  <p:transition spd="slow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8103"/>
      </p:ext>
    </p:extLst>
  </p:cSld>
  <p:clrMapOvr>
    <a:masterClrMapping/>
  </p:clrMapOvr>
  <p:transition spd="slow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228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5905C-D1CA-4B72-8CE1-19C204D3B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6520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01047"/>
      </p:ext>
    </p:extLst>
  </p:cSld>
  <p:clrMapOvr>
    <a:masterClrMapping/>
  </p:clrMapOvr>
  <p:transition spd="slow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98621"/>
      </p:ext>
    </p:extLst>
  </p:cSld>
  <p:clrMapOvr>
    <a:masterClrMapping/>
  </p:clrMapOvr>
  <p:transition spd="slow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45381"/>
      </p:ext>
    </p:extLst>
  </p:cSld>
  <p:clrMapOvr>
    <a:masterClrMapping/>
  </p:clrMapOvr>
  <p:transition spd="slow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6267"/>
      </p:ext>
    </p:extLst>
  </p:cSld>
  <p:clrMapOvr>
    <a:masterClrMapping/>
  </p:clrMapOvr>
  <p:transition spd="slow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88734"/>
      </p:ext>
    </p:extLst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18379"/>
      </p:ext>
    </p:extLst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732"/>
      </p:ext>
    </p:extLst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16317"/>
      </p:ext>
    </p:extLst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3500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395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A8928-259A-4228-82AD-F7DD2E9B8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4857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56439"/>
      </p:ext>
    </p:extLst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43306"/>
      </p:ext>
    </p:extLst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32022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02250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2397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1382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77434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6123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84806"/>
      </p:ext>
    </p:extLst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5224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B4E60-F141-4BF4-810D-52B96B18E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6885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4548"/>
      </p:ext>
    </p:extLst>
  </p:cSld>
  <p:clrMapOvr>
    <a:masterClrMapping/>
  </p:clrMapOvr>
  <p:transition spd="slow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31812"/>
      </p:ext>
    </p:extLst>
  </p:cSld>
  <p:clrMapOvr>
    <a:masterClrMapping/>
  </p:clrMapOvr>
  <p:transition spd="slow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0659"/>
      </p:ext>
    </p:extLst>
  </p:cSld>
  <p:clrMapOvr>
    <a:masterClrMapping/>
  </p:clrMapOvr>
  <p:transition spd="slow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33680"/>
      </p:ext>
    </p:extLst>
  </p:cSld>
  <p:clrMapOvr>
    <a:masterClrMapping/>
  </p:clrMapOvr>
  <p:transition spd="slow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83858"/>
      </p:ext>
    </p:extLst>
  </p:cSld>
  <p:clrMapOvr>
    <a:masterClrMapping/>
  </p:clrMapOvr>
  <p:transition spd="slow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9262"/>
      </p:ext>
    </p:extLst>
  </p:cSld>
  <p:clrMapOvr>
    <a:masterClrMapping/>
  </p:clrMapOvr>
  <p:transition spd="slow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73119"/>
      </p:ext>
    </p:extLst>
  </p:cSld>
  <p:clrMapOvr>
    <a:masterClrMapping/>
  </p:clrMapOvr>
  <p:transition spd="slow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41100"/>
      </p:ext>
    </p:extLst>
  </p:cSld>
  <p:clrMapOvr>
    <a:masterClrMapping/>
  </p:clrMapOvr>
  <p:transition spd="slow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31157"/>
      </p:ext>
    </p:extLst>
  </p:cSld>
  <p:clrMapOvr>
    <a:masterClrMapping/>
  </p:clrMapOvr>
  <p:transition spd="slow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3954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EE8AA-8B80-4216-A516-8743DA85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0629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91073"/>
      </p:ext>
    </p:extLst>
  </p:cSld>
  <p:clrMapOvr>
    <a:masterClrMapping/>
  </p:clrMapOvr>
  <p:transition spd="slow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08003"/>
      </p:ext>
    </p:extLst>
  </p:cSld>
  <p:clrMapOvr>
    <a:masterClrMapping/>
  </p:clrMapOvr>
  <p:transition spd="slow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61235"/>
      </p:ext>
    </p:extLst>
  </p:cSld>
  <p:clrMapOvr>
    <a:masterClrMapping/>
  </p:clrMapOvr>
  <p:transition spd="slow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15701"/>
      </p:ext>
    </p:extLst>
  </p:cSld>
  <p:clrMapOvr>
    <a:masterClrMapping/>
  </p:clrMapOvr>
  <p:transition spd="slow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7171"/>
      </p:ext>
    </p:extLst>
  </p:cSld>
  <p:clrMapOvr>
    <a:masterClrMapping/>
  </p:clrMapOvr>
  <p:transition spd="slow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08898"/>
      </p:ext>
    </p:extLst>
  </p:cSld>
  <p:clrMapOvr>
    <a:masterClrMapping/>
  </p:clrMapOvr>
  <p:transition spd="slow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8278"/>
      </p:ext>
    </p:extLst>
  </p:cSld>
  <p:clrMapOvr>
    <a:masterClrMapping/>
  </p:clrMapOvr>
  <p:transition spd="slow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4886"/>
      </p:ext>
    </p:extLst>
  </p:cSld>
  <p:clrMapOvr>
    <a:masterClrMapping/>
  </p:clrMapOvr>
  <p:transition spd="slow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2485"/>
      </p:ext>
    </p:extLst>
  </p:cSld>
  <p:clrMapOvr>
    <a:masterClrMapping/>
  </p:clrMapOvr>
  <p:transition spd="slow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54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17FA-217D-4D68-BEBA-204D5FB45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8131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22407"/>
      </p:ext>
    </p:extLst>
  </p:cSld>
  <p:clrMapOvr>
    <a:masterClrMapping/>
  </p:clrMapOvr>
  <p:transition spd="slow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41887"/>
      </p:ext>
    </p:extLst>
  </p:cSld>
  <p:clrMapOvr>
    <a:masterClrMapping/>
  </p:clrMapOvr>
  <p:transition spd="slow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4653"/>
      </p:ext>
    </p:extLst>
  </p:cSld>
  <p:clrMapOvr>
    <a:masterClrMapping/>
  </p:clrMapOvr>
  <p:transition spd="slow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9267"/>
      </p:ext>
    </p:extLst>
  </p:cSld>
  <p:clrMapOvr>
    <a:masterClrMapping/>
  </p:clrMapOvr>
  <p:transition spd="slow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5452"/>
      </p:ext>
    </p:extLst>
  </p:cSld>
  <p:clrMapOvr>
    <a:masterClrMapping/>
  </p:clrMapOvr>
  <p:transition spd="slow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9081"/>
      </p:ext>
    </p:extLst>
  </p:cSld>
  <p:clrMapOvr>
    <a:masterClrMapping/>
  </p:clrMapOvr>
  <p:transition spd="slow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68220"/>
      </p:ext>
    </p:extLst>
  </p:cSld>
  <p:clrMapOvr>
    <a:masterClrMapping/>
  </p:clrMapOvr>
  <p:transition spd="slow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7259"/>
      </p:ext>
    </p:extLst>
  </p:cSld>
  <p:clrMapOvr>
    <a:masterClrMapping/>
  </p:clrMapOvr>
  <p:transition spd="slow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36609"/>
      </p:ext>
    </p:extLst>
  </p:cSld>
  <p:clrMapOvr>
    <a:masterClrMapping/>
  </p:clrMapOvr>
  <p:transition spd="slow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5214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98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6DDC-7FC8-4C50-A172-CFA571551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19997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3102"/>
      </p:ext>
    </p:extLst>
  </p:cSld>
  <p:clrMapOvr>
    <a:masterClrMapping/>
  </p:clrMapOvr>
  <p:transition spd="slow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75236"/>
      </p:ext>
    </p:extLst>
  </p:cSld>
  <p:clrMapOvr>
    <a:masterClrMapping/>
  </p:clrMapOvr>
  <p:transition spd="slow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04708"/>
      </p:ext>
    </p:extLst>
  </p:cSld>
  <p:clrMapOvr>
    <a:masterClrMapping/>
  </p:clrMapOvr>
  <p:transition spd="slow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0828"/>
      </p:ext>
    </p:extLst>
  </p:cSld>
  <p:clrMapOvr>
    <a:masterClrMapping/>
  </p:clrMapOvr>
  <p:transition spd="slow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28923"/>
      </p:ext>
    </p:extLst>
  </p:cSld>
  <p:clrMapOvr>
    <a:masterClrMapping/>
  </p:clrMapOvr>
  <p:transition spd="slow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70982"/>
      </p:ext>
    </p:extLst>
  </p:cSld>
  <p:clrMapOvr>
    <a:masterClrMapping/>
  </p:clrMapOvr>
  <p:transition spd="slow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7229"/>
      </p:ext>
    </p:extLst>
  </p:cSld>
  <p:clrMapOvr>
    <a:masterClrMapping/>
  </p:clrMapOvr>
  <p:transition spd="slow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22351"/>
      </p:ext>
    </p:extLst>
  </p:cSld>
  <p:clrMapOvr>
    <a:masterClrMapping/>
  </p:clrMapOvr>
  <p:transition spd="slow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37524"/>
      </p:ext>
    </p:extLst>
  </p:cSld>
  <p:clrMapOvr>
    <a:masterClrMapping/>
  </p:clrMapOvr>
  <p:transition spd="slow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9136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AE3C-FBDC-4237-BA77-BB6703D6F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66139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206"/>
      </p:ext>
    </p:extLst>
  </p:cSld>
  <p:clrMapOvr>
    <a:masterClrMapping/>
  </p:clrMapOvr>
  <p:transition spd="slow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2132-C8C8-4CEA-9B4B-FA3805882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6294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2857-0843-438F-A4F2-22F3F1A6A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267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A764-9C50-4A4D-98B3-38796BDA6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585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0CCC-174B-41B1-A819-BBD107541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5275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7E7A-017D-44D1-A57E-7B99220EB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9243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0847-270E-469E-93A2-22DBED671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5043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B4E5-7B99-4357-B75C-47B1AB7CA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0189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1D4-F88C-4077-839A-0B7BC8BC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7431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43BF-8156-48BA-A200-7E91AAFB4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40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67473-B27A-461A-A150-747A76AD7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96381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219-A1F6-4D9A-B70F-B3114B178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0326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B777-1C07-4E16-9BC3-817A28B2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2958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2132-C8C8-4CEA-9B4B-FA3805882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0462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2857-0843-438F-A4F2-22F3F1A6A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0095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A764-9C50-4A4D-98B3-38796BDA6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7947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0CCC-174B-41B1-A819-BBD107541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5516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7E7A-017D-44D1-A57E-7B99220EB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882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0847-270E-469E-93A2-22DBED671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4785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B4E5-7B99-4357-B75C-47B1AB7CA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0408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1D4-F88C-4077-839A-0B7BC8BC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44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2129"/>
      </p:ext>
    </p:extLst>
  </p:cSld>
  <p:clrMapOvr>
    <a:masterClrMapping/>
  </p:clrMapOvr>
  <p:transition spd="slow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43BF-8156-48BA-A200-7E91AAFB4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5010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219-A1F6-4D9A-B70F-B3114B178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373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B777-1C07-4E16-9BC3-817A28B2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0356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26989"/>
      </p:ext>
    </p:extLst>
  </p:cSld>
  <p:clrMapOvr>
    <a:masterClrMapping/>
  </p:clrMapOvr>
  <p:transition spd="slow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53731"/>
      </p:ext>
    </p:extLst>
  </p:cSld>
  <p:clrMapOvr>
    <a:masterClrMapping/>
  </p:clrMapOvr>
  <p:transition spd="slow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20743"/>
      </p:ext>
    </p:extLst>
  </p:cSld>
  <p:clrMapOvr>
    <a:masterClrMapping/>
  </p:clrMapOvr>
  <p:transition spd="slow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68467"/>
      </p:ext>
    </p:extLst>
  </p:cSld>
  <p:clrMapOvr>
    <a:masterClrMapping/>
  </p:clrMapOvr>
  <p:transition spd="slow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1089"/>
      </p:ext>
    </p:extLst>
  </p:cSld>
  <p:clrMapOvr>
    <a:masterClrMapping/>
  </p:clrMapOvr>
  <p:transition spd="slow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61804"/>
      </p:ext>
    </p:extLst>
  </p:cSld>
  <p:clrMapOvr>
    <a:masterClrMapping/>
  </p:clrMapOvr>
  <p:transition spd="slow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3110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82543"/>
      </p:ext>
    </p:extLst>
  </p:cSld>
  <p:clrMapOvr>
    <a:masterClrMapping/>
  </p:clrMapOvr>
  <p:transition spd="slow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29800"/>
      </p:ext>
    </p:extLst>
  </p:cSld>
  <p:clrMapOvr>
    <a:masterClrMapping/>
  </p:clrMapOvr>
  <p:transition spd="slow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14442"/>
      </p:ext>
    </p:extLst>
  </p:cSld>
  <p:clrMapOvr>
    <a:masterClrMapping/>
  </p:clrMapOvr>
  <p:transition spd="slow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00295"/>
      </p:ext>
    </p:extLst>
  </p:cSld>
  <p:clrMapOvr>
    <a:masterClrMapping/>
  </p:clrMapOvr>
  <p:transition spd="slow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86714"/>
      </p:ext>
    </p:extLst>
  </p:cSld>
  <p:clrMapOvr>
    <a:masterClrMapping/>
  </p:clrMapOvr>
  <p:transition spd="slow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31660"/>
      </p:ext>
    </p:extLst>
  </p:cSld>
  <p:clrMapOvr>
    <a:masterClrMapping/>
  </p:clrMapOvr>
  <p:transition spd="slow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2132-C8C8-4CEA-9B4B-FA3805882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0954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2857-0843-438F-A4F2-22F3F1A6A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2764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A764-9C50-4A4D-98B3-38796BDA6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7533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0CCC-174B-41B1-A819-BBD107541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547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7E7A-017D-44D1-A57E-7B99220EB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99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6043"/>
      </p:ext>
    </p:extLst>
  </p:cSld>
  <p:clrMapOvr>
    <a:masterClrMapping/>
  </p:clrMapOvr>
  <p:transition spd="slow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0847-270E-469E-93A2-22DBED671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669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B4E5-7B99-4357-B75C-47B1AB7CA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6826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1D4-F88C-4077-839A-0B7BC8BC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7708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43BF-8156-48BA-A200-7E91AAFB4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1890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219-A1F6-4D9A-B70F-B3114B178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3396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B777-1C07-4E16-9BC3-817A28B2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4733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4485"/>
      </p:ext>
    </p:extLst>
  </p:cSld>
  <p:clrMapOvr>
    <a:masterClrMapping/>
  </p:clrMapOvr>
  <p:transition spd="slow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8063"/>
      </p:ext>
    </p:extLst>
  </p:cSld>
  <p:clrMapOvr>
    <a:masterClrMapping/>
  </p:clrMapOvr>
  <p:transition spd="slow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93310"/>
      </p:ext>
    </p:extLst>
  </p:cSld>
  <p:clrMapOvr>
    <a:masterClrMapping/>
  </p:clrMapOvr>
  <p:transition spd="slow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33681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91716"/>
      </p:ext>
    </p:extLst>
  </p:cSld>
  <p:clrMapOvr>
    <a:masterClrMapping/>
  </p:clrMapOvr>
  <p:transition spd="slow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26536"/>
      </p:ext>
    </p:extLst>
  </p:cSld>
  <p:clrMapOvr>
    <a:masterClrMapping/>
  </p:clrMapOvr>
  <p:transition spd="slow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8527"/>
      </p:ext>
    </p:extLst>
  </p:cSld>
  <p:clrMapOvr>
    <a:masterClrMapping/>
  </p:clrMapOvr>
  <p:transition spd="slow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64527"/>
      </p:ext>
    </p:extLst>
  </p:cSld>
  <p:clrMapOvr>
    <a:masterClrMapping/>
  </p:clrMapOvr>
  <p:transition spd="slow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77076"/>
      </p:ext>
    </p:extLst>
  </p:cSld>
  <p:clrMapOvr>
    <a:masterClrMapping/>
  </p:clrMapOvr>
  <p:transition spd="slow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30987"/>
      </p:ext>
    </p:extLst>
  </p:cSld>
  <p:clrMapOvr>
    <a:masterClrMapping/>
  </p:clrMapOvr>
  <p:transition spd="slow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4051"/>
      </p:ext>
    </p:extLst>
  </p:cSld>
  <p:clrMapOvr>
    <a:masterClrMapping/>
  </p:clrMapOvr>
  <p:transition spd="slow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6137"/>
      </p:ext>
    </p:extLst>
  </p:cSld>
  <p:clrMapOvr>
    <a:masterClrMapping/>
  </p:clrMapOvr>
  <p:transition spd="slow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4968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234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2286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759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57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365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8884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89906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022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130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94242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348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519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0357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392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608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53299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85885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9062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09852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81060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552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7829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21453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4261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230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82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1805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9072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49226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0683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46193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29120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9972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1911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22610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2132-C8C8-4CEA-9B4B-FA3805882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5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59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2857-0843-438F-A4F2-22F3F1A6A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09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A764-9C50-4A4D-98B3-38796BDA6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92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0CCC-174B-41B1-A819-BBD107541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881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7E7A-017D-44D1-A57E-7B99220EB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78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0847-270E-469E-93A2-22DBED671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431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B4E5-7B99-4357-B75C-47B1AB7CA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451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1D4-F88C-4077-839A-0B7BC8BC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296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43BF-8156-48BA-A200-7E91AAFB4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32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219-A1F6-4D9A-B70F-B3114B178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58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B777-1C07-4E16-9BC3-817A28B2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3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78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2132-C8C8-4CEA-9B4B-FA3805882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32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2857-0843-438F-A4F2-22F3F1A6A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108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A764-9C50-4A4D-98B3-38796BDA6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54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0CCC-174B-41B1-A819-BBD107541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557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7E7A-017D-44D1-A57E-7B99220EB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175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0847-270E-469E-93A2-22DBED671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832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B4E5-7B99-4357-B75C-47B1AB7CA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698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21D4-F88C-4077-839A-0B7BC8BC5F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034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D43BF-8156-48BA-A200-7E91AAFB48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971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B219-A1F6-4D9A-B70F-B3114B178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3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48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B777-1C07-4E16-9BC3-817A28B256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279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BBFE3-26B8-48B3-AEED-82F87FC21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81555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C2A18-4704-4FBC-91C3-61E6C255B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17828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68-5F21-4F0F-A80D-A13C0D8BA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59163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3407-88EF-46F4-87B4-C6C653FC1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08672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08E2D-E586-4047-80FA-C7F3AB08E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93717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4662-DF30-49C4-97EE-723719D9E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3431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D65-1188-4A24-AC8F-C32931E0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797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6F6-C29A-4DD7-A558-CB52800EF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62965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C7F96-956C-4590-8A11-2E4FEF02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737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016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F61E3-4538-4A78-A5B4-003A16437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54742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1423-B9A3-4100-BD3E-3945AFF3C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24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8EB-942B-4E80-A70C-2B9DC11C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23330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2132-C8C8-4CEA-9B4B-FA3805882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352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2857-0843-438F-A4F2-22F3F1A6A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453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A764-9C50-4A4D-98B3-38796BDA6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235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0CCC-174B-41B1-A819-BBD107541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56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7E7A-017D-44D1-A57E-7B99220EB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78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0847-270E-469E-93A2-22DBED6716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152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B4E5-7B99-4357-B75C-47B1AB7CA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DEAB5-7889-4671-A60C-32220773F97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C4E0-3580-4659-A7D7-BA9BE41281F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7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4BCAC-6D95-4B76-977A-ABB1E40D56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0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7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1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1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2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9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1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9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4BCAC-6D95-4B76-977A-ABB1E40D56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3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FE059-6140-4031-BCEF-8CBB279C168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52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4BCAC-6D95-4B76-977A-ABB1E40D56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6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4BCAC-6D95-4B76-977A-ABB1E40D56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1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9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1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9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4BCAC-6D95-4B76-977A-ABB1E40D56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9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4BCAC-6D95-4B76-977A-ABB1E40D56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1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983DBB-447D-4055-9D5A-58263AB05CBB}" type="slidenum">
              <a:rPr lang="en-US" smtClean="0"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2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4BCAC-6D95-4B76-977A-ABB1E40D56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2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wmf"/><Relationship Id="rId1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76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00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0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1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23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Relationship Id="rId6" Type="http://schemas.openxmlformats.org/officeDocument/2006/relationships/hyperlink" Target="http://www.phunuonline.com.vn/honnhan-giadinh/thianhgiadinhhanhphuc/Pages/chi-tiet-anh.aspx?Ids=181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phunuonline.com.vn/honnhan-giadinh/thianhgiadinhhanhphuc/Pages/chi-tiet-anh.aspx?Ids=4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2526" y="999989"/>
            <a:ext cx="5291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TỰ NHIÊN XÃ HỘI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5804" y="2967335"/>
            <a:ext cx="4740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ÔN TẬP: XÃ HỘI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5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13047" y="2620225"/>
            <a:ext cx="1036320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  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	+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77925" y="2042904"/>
            <a:ext cx="4835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9985" y="2011924"/>
            <a:ext cx="2506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40721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12" descr="untitled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1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8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Casa_06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05250"/>
            <a:ext cx="12652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Casa_24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66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Casa_1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Casa_1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Casa_15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810000"/>
            <a:ext cx="25066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 descr="Objeto_014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24384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9" descr="Informatica_084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56088"/>
            <a:ext cx="28956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 descr="Casa_13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 descr="Casa_18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50" y="1905001"/>
            <a:ext cx="14541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2" descr="Casa_34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8" y="1"/>
            <a:ext cx="22336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3" descr="Objeto_011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4" descr="Objeto_013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2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71059" y="222069"/>
            <a:ext cx="107550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solidFill>
                  <a:prstClr val="black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untitle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132"/>
            <a:ext cx="5512904" cy="51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9" y="1484131"/>
            <a:ext cx="6533322" cy="511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286" y="5940560"/>
            <a:ext cx="506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nhỏ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lau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dọn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bàn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ghế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sạch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sẽ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388" y="5940560"/>
            <a:ext cx="4611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nhỏ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rửa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cốc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chén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sạch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sẽ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7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715617" y="172465"/>
            <a:ext cx="101246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ở?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768626" y="1414578"/>
            <a:ext cx="8680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16" descr="15219384_2159748807582748_1806367139418552459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444"/>
          <a:stretch>
            <a:fillRect/>
          </a:stretch>
        </p:blipFill>
        <p:spPr bwMode="auto">
          <a:xfrm>
            <a:off x="0" y="2698474"/>
            <a:ext cx="3710609" cy="41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Kết quả hình ảnh cho dọn vệ sinh xung quanh nhà ở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r="14448"/>
          <a:stretch/>
        </p:blipFill>
        <p:spPr bwMode="auto">
          <a:xfrm>
            <a:off x="3710609" y="2698474"/>
            <a:ext cx="4174434" cy="41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1601caodiem45 -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3" y="2698474"/>
            <a:ext cx="4306957" cy="41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8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227511" y="90444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06782" y="90443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700" name="Picture 9" descr="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625"/>
            <a:ext cx="587828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2" descr="956952f5de60303e697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t="6692" r="298" b="18537"/>
          <a:stretch/>
        </p:blipFill>
        <p:spPr bwMode="auto">
          <a:xfrm>
            <a:off x="5878286" y="3845424"/>
            <a:ext cx="6326777" cy="301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IMG_689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5425"/>
            <a:ext cx="5878286" cy="301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lq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873625"/>
            <a:ext cx="6313714" cy="297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83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750626" y="2588086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75563" y="3429935"/>
            <a:ext cx="111092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5876" y="1941973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25147" y="1941972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8220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Image00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613525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Trường LQĐ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036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Image00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613525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lqđ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53121362_256869338582025_8950695085901611008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66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Image00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613525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15240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408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1792" y="1304638"/>
            <a:ext cx="5299075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8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3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 descr="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980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89128" y="2143582"/>
            <a:ext cx="112707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047" y="149747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02318" y="1497469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055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Image00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613525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vst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 descr="vstl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vstl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A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81376"/>
            <a:ext cx="4572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492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Image00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613525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 descr="IMG_69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849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8543" y="509578"/>
            <a:ext cx="9826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990000"/>
                </a:solidFill>
                <a:latin typeface=".VnTime" panose="020B7200000000000000" pitchFamily="34" charset="0"/>
              </a:rPr>
              <a:t>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100919" y="2104807"/>
            <a:ext cx="7087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1:Kể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những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nghê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̀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chính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của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xa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̃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100919" y="2861591"/>
            <a:ext cx="1051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2:Kể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các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loại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đường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va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̀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phương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tiện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các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loại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đường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100918" y="3928391"/>
            <a:ext cx="102403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3:Thực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hiện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an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toàn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khi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học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thê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́ </a:t>
            </a:r>
            <a:r>
              <a:rPr lang="en-US" sz="3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nào</a:t>
            </a:r>
            <a:r>
              <a:rPr lang="en-US" sz="32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8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258102" cy="3275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137842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Trồng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cúc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" t="-257" r="28" b="51324"/>
          <a:stretch/>
        </p:blipFill>
        <p:spPr>
          <a:xfrm>
            <a:off x="4148920" y="0"/>
            <a:ext cx="3971498" cy="3275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17409" y="2675299"/>
            <a:ext cx="136250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Trồng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đào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4" descr="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18" y="1"/>
            <a:ext cx="4071582" cy="32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20418" y="1"/>
            <a:ext cx="176056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Chăn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nuôi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gà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62"/>
            <a:ext cx="4148920" cy="35825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3414216"/>
            <a:ext cx="180150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Chăn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nuôi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lợn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20" y="3285556"/>
            <a:ext cx="3971498" cy="35724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58101" y="6374724"/>
            <a:ext cx="14330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Làm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thuốc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8" y="3285556"/>
            <a:ext cx="4071582" cy="35724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20418" y="6374724"/>
            <a:ext cx="176056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Công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nhân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ANd9GcQePhqK-K735KIHvJRnGyhNppgAI3Wh5EeVbq8NfoPPVRZ5LV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77" y="3689519"/>
            <a:ext cx="5974897" cy="2690812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991600" y="6454775"/>
            <a:ext cx="278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Đường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hàng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không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93893" y="6461125"/>
            <a:ext cx="168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Đường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thuỷ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559920" y="3188224"/>
            <a:ext cx="151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Đường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bộ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8190706" y="3259139"/>
            <a:ext cx="160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Đường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sắt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2778" name="Picture 10" descr="gjjujj"/>
          <p:cNvPicPr>
            <a:picLocks noChangeAspect="1" noChangeArrowheads="1"/>
          </p:cNvPicPr>
          <p:nvPr/>
        </p:nvPicPr>
        <p:blipFill>
          <a:blip r:embed="rId3">
            <a:lum bright="20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55140" cy="3176589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Untitled-1"/>
          <p:cNvPicPr>
            <a:picLocks noChangeAspect="1" noChangeArrowheads="1"/>
          </p:cNvPicPr>
          <p:nvPr/>
        </p:nvPicPr>
        <p:blipFill>
          <a:blip r:embed="rId4">
            <a:lum bright="14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77" y="0"/>
            <a:ext cx="5997623" cy="31765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 descr="jklhjggjh-"/>
          <p:cNvPicPr>
            <a:picLocks noChangeAspect="1" noChangeArrowheads="1"/>
          </p:cNvPicPr>
          <p:nvPr/>
        </p:nvPicPr>
        <p:blipFill>
          <a:blip r:embed="rId5">
            <a:lum bright="1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9519"/>
            <a:ext cx="6155140" cy="26908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1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42415" y="10287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Nới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các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cột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A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với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tương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ừng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cột</a:t>
            </a:r>
            <a:r>
              <a:rPr lang="en-US" sz="2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B</a:t>
            </a:r>
            <a:endParaRPr lang="en-US" sz="2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28800" y="1600201"/>
            <a:ext cx="3505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Phòng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tránh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ngô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̣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độc</a:t>
            </a:r>
            <a:endParaRPr lang="en-US" sz="2400" b="1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828800" y="2876550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Phòng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tránh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te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́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nga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̃</a:t>
            </a:r>
            <a:endParaRPr lang="en-US" sz="2400" b="1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905000" y="3886201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Giư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̃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sạch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môi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trường</a:t>
            </a:r>
            <a:endParaRPr lang="en-US" sz="2400" b="1" dirty="0">
              <a:solidFill>
                <a:schemeClr val="accent2"/>
              </a:solidFill>
              <a:latin typeface=".VnTime" panose="020B7200000000000000" pitchFamily="34" charset="0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905000" y="4800600"/>
            <a:ext cx="342900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Cần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phải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giư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̃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gìn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đô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̀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dùng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 pitchFamily="34" charset="0"/>
              </a:rPr>
              <a:t>nha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 pitchFamily="34" charset="0"/>
              </a:rPr>
              <a:t>̀</a:t>
            </a:r>
            <a:endParaRPr lang="en-US" sz="2400" b="1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905000" y="6248401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000099"/>
                </a:solidFill>
                <a:latin typeface=".VnTime" panose="020B720000000000000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.VnTime" panose="020B7200000000000000"/>
                <a:cs typeface="Times New Roman" panose="02020603050405020304" pitchFamily="18" charset="0"/>
              </a:rPr>
              <a:t>bộ</a:t>
            </a:r>
            <a:endParaRPr lang="en-US" sz="2400" b="1" dirty="0">
              <a:solidFill>
                <a:srgbClr val="000099"/>
              </a:solidFill>
              <a:latin typeface=".VnTime" panose="020B7200000000000000"/>
              <a:cs typeface="Times New Roman" panose="02020603050405020304" pitchFamily="18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7010400" y="1524000"/>
            <a:ext cx="342900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990000"/>
                </a:solidFill>
                <a:latin typeface=".VnTime" panose="020B7200000000000000" pitchFamily="34" charset="0"/>
              </a:rPr>
              <a:t>Xung</a:t>
            </a:r>
            <a:r>
              <a:rPr lang="en-US" sz="2400" b="1" dirty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quanh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nha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̀ ở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va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̀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trường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học</a:t>
            </a:r>
            <a:endParaRPr 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010400" y="2819401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Khi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ở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nha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̀</a:t>
            </a:r>
            <a:endParaRPr lang="en-US" sz="2400" b="1" dirty="0">
              <a:solidFill>
                <a:srgbClr val="990000"/>
              </a:solidFill>
              <a:latin typeface=".VnTime" panose="020B7200000000000000" pitchFamily="34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010400" y="3886201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Bền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,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đẹp</a:t>
            </a:r>
            <a:endParaRPr lang="en-US" sz="2400" b="1" dirty="0">
              <a:solidFill>
                <a:srgbClr val="990000"/>
              </a:solidFill>
              <a:latin typeface=".VnTime" panose="020B7200000000000000" pitchFamily="34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6934200" y="4800601"/>
            <a:ext cx="342900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Giành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cho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phương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tiện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giao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thông</a:t>
            </a:r>
            <a:endParaRPr lang="en-US" sz="2400" b="1" dirty="0">
              <a:solidFill>
                <a:srgbClr val="990000"/>
              </a:solidFill>
              <a:latin typeface=".VnTime" panose="020B7200000000000000" pitchFamily="34" charset="0"/>
            </a:endParaRP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6934200" y="6248401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Khi</a:t>
            </a:r>
            <a:r>
              <a:rPr lang="en-US" sz="2400" b="1" dirty="0" smtClean="0">
                <a:solidFill>
                  <a:srgbClr val="990000"/>
                </a:solidFill>
                <a:latin typeface=".VnTime" panose="020B7200000000000000" pitchFamily="34" charset="0"/>
              </a:rPr>
              <a:t> ở </a:t>
            </a:r>
            <a:r>
              <a:rPr lang="en-US" sz="2400" b="1" dirty="0" err="1" smtClean="0">
                <a:solidFill>
                  <a:srgbClr val="990000"/>
                </a:solidFill>
                <a:latin typeface=".VnTime" panose="020B7200000000000000" pitchFamily="34" charset="0"/>
              </a:rPr>
              <a:t>trường</a:t>
            </a:r>
            <a:endParaRPr lang="en-US" sz="2400" b="1" dirty="0">
              <a:solidFill>
                <a:srgbClr val="990000"/>
              </a:solidFill>
              <a:latin typeface=".VnTime" panose="020B7200000000000000" pitchFamily="34" charset="0"/>
            </a:endParaRPr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5334000" y="1752600"/>
            <a:ext cx="16764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334000" y="3048000"/>
            <a:ext cx="1600200" cy="3505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5334000" y="1981200"/>
            <a:ext cx="1676400" cy="213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V="1">
            <a:off x="5334000" y="4114800"/>
            <a:ext cx="16764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V="1">
            <a:off x="5334000" y="5181600"/>
            <a:ext cx="160020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3" grpId="0" animBg="1"/>
      <p:bldP spid="43024" grpId="0" animBg="1"/>
      <p:bldP spid="43025" grpId="0" animBg="1"/>
      <p:bldP spid="43026" grpId="0" animBg="1"/>
      <p:bldP spid="430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800600" y="152400"/>
            <a:ext cx="2514600" cy="1066800"/>
          </a:xfrm>
          <a:prstGeom prst="downArrowCallout">
            <a:avLst>
              <a:gd name="adj1" fmla="val 74992"/>
              <a:gd name="adj2" fmla="val 75003"/>
              <a:gd name="adj3" fmla="val 16667"/>
              <a:gd name="adj4" fmla="val 66667"/>
            </a:avLst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52600" y="928689"/>
            <a:ext cx="8458200" cy="21224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6888" y="3186114"/>
            <a:ext cx="8458200" cy="2124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 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6888" y="5410201"/>
            <a:ext cx="8458200" cy="1077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3390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KHE NG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900237" y="938284"/>
            <a:ext cx="8391525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r>
              <a:rPr lang="en-US" sz="6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985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944" y="331191"/>
            <a:ext cx="114792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944" y="1984948"/>
            <a:ext cx="826477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21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151"/>
            <a:ext cx="611944" cy="6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060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4525963"/>
          </a:xfrm>
        </p:spPr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8436" name="Picture 4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19400" y="152400"/>
            <a:ext cx="419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Gia đình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19400" y="609600"/>
            <a:ext cx="556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Đồ dùng trong gia đình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90800" y="1295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Giữ sạch môi trường xung quanh nhà ở.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667000" y="17526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Phòng tránh ngộ độc khi ở nhà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43200" y="2514600"/>
            <a:ext cx="434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Trường học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667000" y="30480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Các thành viên trong nhà trường.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743200" y="35052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Phòng tránh ngã khi ở trường.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743200" y="4191000"/>
            <a:ext cx="723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Thực hành : Giữ trường lớp sạch đẹp.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667000" y="4876800"/>
            <a:ext cx="548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Đường giao thông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14600" y="53340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An toàn khi đi các phương tiện giao thông.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14600" y="59436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 Cuộc sống xung quanh (2 tiết)</a:t>
            </a:r>
          </a:p>
        </p:txBody>
      </p:sp>
    </p:spTree>
    <p:extLst>
      <p:ext uri="{BB962C8B-B14F-4D97-AF65-F5344CB8AC3E}">
        <p14:creationId xmlns:p14="http://schemas.microsoft.com/office/powerpoint/2010/main" val="1152838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71271" y="127182"/>
            <a:ext cx="9020175" cy="6705600"/>
            <a:chOff x="47625" y="76200"/>
            <a:chExt cx="9020175" cy="6705600"/>
          </a:xfrm>
        </p:grpSpPr>
        <p:pic>
          <p:nvPicPr>
            <p:cNvPr id="9223" name="Picture 7" descr="Xa ho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25" y="76200"/>
              <a:ext cx="9020175" cy="6705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sp>
          <p:nvSpPr>
            <p:cNvPr id="7" name="Oval 6"/>
            <p:cNvSpPr/>
            <p:nvPr/>
          </p:nvSpPr>
          <p:spPr>
            <a:xfrm>
              <a:off x="1752600" y="4648200"/>
              <a:ext cx="7620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14800" y="2362200"/>
              <a:ext cx="7620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05600" y="4572000"/>
              <a:ext cx="7620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828800" y="914400"/>
            <a:ext cx="1905000" cy="838200"/>
            <a:chOff x="228600" y="914400"/>
            <a:chExt cx="1905000" cy="838200"/>
          </a:xfrm>
        </p:grpSpPr>
        <p:sp>
          <p:nvSpPr>
            <p:cNvPr id="11" name="Right Arrow 10"/>
            <p:cNvSpPr/>
            <p:nvPr/>
          </p:nvSpPr>
          <p:spPr>
            <a:xfrm>
              <a:off x="228600" y="914400"/>
              <a:ext cx="1828800" cy="83820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200">
                <a:solidFill>
                  <a:prstClr val="white"/>
                </a:solidFill>
              </a:endParaRPr>
            </a:p>
          </p:txBody>
        </p:sp>
        <p:sp>
          <p:nvSpPr>
            <p:cNvPr id="19470" name="TextBox 11"/>
            <p:cNvSpPr txBox="1">
              <a:spLocks noChangeArrowheads="1"/>
            </p:cNvSpPr>
            <p:nvPr/>
          </p:nvSpPr>
          <p:spPr bwMode="auto">
            <a:xfrm>
              <a:off x="228600" y="1015425"/>
              <a:ext cx="1905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đình</a:t>
              </a:r>
              <a:endParaRPr lang="vi-VN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29154" y="5379302"/>
            <a:ext cx="2286000" cy="584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8710246" y="-50436"/>
            <a:ext cx="2373923" cy="261424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138246" y="2946582"/>
            <a:ext cx="4572000" cy="3886200"/>
            <a:chOff x="2438400" y="2895600"/>
            <a:chExt cx="4572000" cy="4114800"/>
          </a:xfrm>
        </p:grpSpPr>
        <p:grpSp>
          <p:nvGrpSpPr>
            <p:cNvPr id="19463" name="Group 20"/>
            <p:cNvGrpSpPr>
              <a:grpSpLocks/>
            </p:cNvGrpSpPr>
            <p:nvPr/>
          </p:nvGrpSpPr>
          <p:grpSpPr bwMode="auto">
            <a:xfrm>
              <a:off x="2438400" y="4495800"/>
              <a:ext cx="4572000" cy="2514600"/>
              <a:chOff x="2438400" y="4495800"/>
              <a:chExt cx="4572000" cy="2514600"/>
            </a:xfrm>
          </p:grpSpPr>
          <p:sp>
            <p:nvSpPr>
              <p:cNvPr id="19" name="Heart 18"/>
              <p:cNvSpPr/>
              <p:nvPr/>
            </p:nvSpPr>
            <p:spPr>
              <a:xfrm>
                <a:off x="2895600" y="4495800"/>
                <a:ext cx="3505200" cy="2362200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38400" y="5562600"/>
                <a:ext cx="4572000" cy="1447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4191000" y="2895600"/>
              <a:ext cx="609600" cy="1905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485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296825"/>
            <a:ext cx="12293431" cy="272951"/>
          </a:xfrm>
        </p:spPr>
        <p:txBody>
          <a:bodyPr/>
          <a:lstStyle/>
          <a:p>
            <a:pPr eaLnBrk="1" hangingPunct="1"/>
            <a:r>
              <a:rPr lang="en-US" altLang="en-US" sz="3000" b="1" dirty="0" err="1">
                <a:solidFill>
                  <a:srgbClr val="0000FF"/>
                </a:solidFill>
              </a:rPr>
              <a:t>Thứ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sáu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ngày</a:t>
            </a:r>
            <a:r>
              <a:rPr lang="en-US" altLang="en-US" sz="3000" b="1" dirty="0">
                <a:solidFill>
                  <a:srgbClr val="0000FF"/>
                </a:solidFill>
              </a:rPr>
              <a:t> 28 </a:t>
            </a:r>
            <a:r>
              <a:rPr lang="en-US" altLang="en-US" sz="3000" b="1" dirty="0" err="1">
                <a:solidFill>
                  <a:srgbClr val="0000FF"/>
                </a:solidFill>
              </a:rPr>
              <a:t>tháng</a:t>
            </a:r>
            <a:r>
              <a:rPr lang="en-US" altLang="en-US" sz="3000" b="1" dirty="0">
                <a:solidFill>
                  <a:srgbClr val="0000FF"/>
                </a:solidFill>
              </a:rPr>
              <a:t> 1 </a:t>
            </a:r>
            <a:r>
              <a:rPr lang="en-US" altLang="en-US" sz="3000" b="1" dirty="0" err="1">
                <a:solidFill>
                  <a:srgbClr val="0000FF"/>
                </a:solidFill>
              </a:rPr>
              <a:t>năm</a:t>
            </a:r>
            <a:r>
              <a:rPr lang="en-US" altLang="en-US" sz="3000" b="1" dirty="0">
                <a:solidFill>
                  <a:srgbClr val="0000FF"/>
                </a:solidFill>
              </a:rPr>
              <a:t> 2022 </a:t>
            </a:r>
            <a:br>
              <a:rPr lang="en-US" altLang="en-US" sz="3000" b="1" dirty="0">
                <a:solidFill>
                  <a:srgbClr val="0000FF"/>
                </a:solidFill>
              </a:rPr>
            </a:br>
            <a:r>
              <a:rPr lang="vi-VN" altLang="en-US" sz="3000" b="1" dirty="0">
                <a:solidFill>
                  <a:srgbClr val="0000FF"/>
                </a:solidFill>
              </a:rPr>
              <a:t>Tự nhiên và </a:t>
            </a:r>
            <a:r>
              <a:rPr lang="en-US" altLang="en-US" sz="3000" b="1" dirty="0">
                <a:solidFill>
                  <a:srgbClr val="0000FF"/>
                </a:solidFill>
              </a:rPr>
              <a:t>X</a:t>
            </a:r>
            <a:r>
              <a:rPr lang="vi-VN" altLang="en-US" sz="3000" b="1" dirty="0">
                <a:solidFill>
                  <a:srgbClr val="0000FF"/>
                </a:solidFill>
              </a:rPr>
              <a:t>ã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hội</a:t>
            </a:r>
            <a:r>
              <a:rPr lang="vi-VN" altLang="en-US" sz="3000" b="1" dirty="0">
                <a:solidFill>
                  <a:srgbClr val="0000FF"/>
                </a:solidFill>
              </a:rPr>
              <a:t> </a:t>
            </a:r>
            <a:endParaRPr lang="en-US" alt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49921"/>
            <a:ext cx="12293431" cy="53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6336" tIns="53168" rIns="106336" bIns="53168"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0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altLang="en-US" sz="30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000" b="1" dirty="0" smtClean="0">
                <a:solidFill>
                  <a:srgbClr val="FF0000"/>
                </a:solidFill>
              </a:rPr>
              <a:t> 39: </a:t>
            </a:r>
            <a:r>
              <a:rPr lang="en-US" altLang="en-US" sz="3000" b="1" dirty="0" err="1" smtClean="0">
                <a:solidFill>
                  <a:srgbClr val="FF0000"/>
                </a:solidFill>
              </a:rPr>
              <a:t>Ôn</a:t>
            </a:r>
            <a:r>
              <a:rPr lang="en-US" altLang="en-US" sz="3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3000" b="1" dirty="0" smtClean="0">
                <a:solidFill>
                  <a:srgbClr val="FF0000"/>
                </a:solidFill>
              </a:rPr>
              <a:t>:  </a:t>
            </a:r>
            <a:r>
              <a:rPr lang="en-US" altLang="en-US" sz="3000" b="1" dirty="0" err="1" smtClean="0">
                <a:solidFill>
                  <a:srgbClr val="FF0000"/>
                </a:solidFill>
              </a:rPr>
              <a:t>Xã</a:t>
            </a:r>
            <a:r>
              <a:rPr lang="en-US" altLang="en-US" sz="3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</a:rPr>
              <a:t>hội</a:t>
            </a:r>
            <a:endParaRPr lang="en-US" altLang="en-US" sz="51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14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477925" y="2042904"/>
            <a:ext cx="4835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99985" y="2011924"/>
            <a:ext cx="2506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46539" y="2673506"/>
            <a:ext cx="1112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6539" y="3380511"/>
            <a:ext cx="1023424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46539" y="4626917"/>
            <a:ext cx="10234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Bai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7"/>
            <a:ext cx="6019800" cy="33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Bai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6172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Bai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19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Bai1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6172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boithu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991367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Sum vầy cùng gia đình trong bữa cơm đầm ấ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850"/>
            <a:ext cx="5991366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0407200912103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66" y="10710"/>
            <a:ext cx="6200634" cy="34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2806200912480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66" y="3498850"/>
            <a:ext cx="6200634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616</Words>
  <Application>Microsoft Office PowerPoint</Application>
  <PresentationFormat>Custom</PresentationFormat>
  <Paragraphs>82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29</vt:i4>
      </vt:variant>
    </vt:vector>
  </HeadingPairs>
  <TitlesOfParts>
    <vt:vector size="52" baseType="lpstr">
      <vt:lpstr>1_Office Theme</vt:lpstr>
      <vt:lpstr>1_Default Design</vt:lpstr>
      <vt:lpstr>Office Theme</vt:lpstr>
      <vt:lpstr>2_Office Theme</vt:lpstr>
      <vt:lpstr>3_Office Theme</vt:lpstr>
      <vt:lpstr>2_Default Design</vt:lpstr>
      <vt:lpstr>3_Default Design</vt:lpstr>
      <vt:lpstr>4_Office Theme</vt:lpstr>
      <vt:lpstr>4_Default Design</vt:lpstr>
      <vt:lpstr>5_Default Design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6_Default Design</vt:lpstr>
      <vt:lpstr>7_Default Design</vt:lpstr>
      <vt:lpstr>13_Office Theme</vt:lpstr>
      <vt:lpstr>8_Default Design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28 tháng 1 năm 2022  Tự nhiên và Xã hội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PhungDinhTu</dc:creator>
  <cp:lastModifiedBy>Windows User</cp:lastModifiedBy>
  <cp:revision>35</cp:revision>
  <dcterms:created xsi:type="dcterms:W3CDTF">2020-04-18T15:54:13Z</dcterms:created>
  <dcterms:modified xsi:type="dcterms:W3CDTF">2022-01-19T09:02:49Z</dcterms:modified>
</cp:coreProperties>
</file>