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8"/>
  </p:notesMasterIdLst>
  <p:sldIdLst>
    <p:sldId id="320" r:id="rId2"/>
    <p:sldId id="313" r:id="rId3"/>
    <p:sldId id="256" r:id="rId4"/>
    <p:sldId id="258" r:id="rId5"/>
    <p:sldId id="259" r:id="rId6"/>
    <p:sldId id="260" r:id="rId7"/>
    <p:sldId id="274" r:id="rId8"/>
    <p:sldId id="314" r:id="rId9"/>
    <p:sldId id="315" r:id="rId10"/>
    <p:sldId id="268" r:id="rId11"/>
    <p:sldId id="319" r:id="rId12"/>
    <p:sldId id="272" r:id="rId13"/>
    <p:sldId id="282" r:id="rId14"/>
    <p:sldId id="280" r:id="rId15"/>
    <p:sldId id="289" r:id="rId16"/>
    <p:sldId id="29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Fredoka One" panose="020B0604020202020204" charset="0"/>
      <p:regular r:id="rId23"/>
    </p:embeddedFont>
    <p:embeddedFont>
      <p:font typeface="Raleway" panose="020B0604020202020204" charset="0"/>
      <p:regular r:id="rId24"/>
      <p:bold r:id="rId25"/>
      <p:italic r:id="rId26"/>
      <p:boldItalic r:id="rId27"/>
    </p:embeddedFont>
    <p:embeddedFont>
      <p:font typeface="Raleway Medium" panose="020B060402020202020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96325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9144000" cy="5143500"/>
          </a:xfrm>
          <a:prstGeom prst="rect">
            <a:avLst/>
          </a:prstGeom>
        </p:spPr>
      </p:pic>
      <p:sp>
        <p:nvSpPr>
          <p:cNvPr id="2" name="Title 1"/>
          <p:cNvSpPr>
            <a:spLocks noGrp="1"/>
          </p:cNvSpPr>
          <p:nvPr>
            <p:ph type="ctrTitle"/>
          </p:nvPr>
        </p:nvSpPr>
        <p:spPr>
          <a:xfrm>
            <a:off x="1338416" y="752168"/>
            <a:ext cx="6758448" cy="2189289"/>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sym typeface="+mn-ea"/>
              </a:rPr>
              <a:t>TRƯỜNG TIỂU HỌC ÁI MỘ B</a:t>
            </a:r>
            <a:br>
              <a:rPr lang="en-US" sz="3600" b="1" dirty="0">
                <a:solidFill>
                  <a:srgbClr val="FF0000"/>
                </a:solidFill>
                <a:latin typeface="Times New Roman" panose="02020603050405020304" pitchFamily="18" charset="0"/>
                <a:cs typeface="Times New Roman" panose="02020603050405020304" pitchFamily="18" charset="0"/>
                <a:sym typeface="+mn-ea"/>
              </a:rPr>
            </a:br>
            <a:r>
              <a:rPr lang="en-US" sz="3600" b="1" dirty="0" err="1">
                <a:solidFill>
                  <a:srgbClr val="FF0000"/>
                </a:solidFill>
                <a:latin typeface="Times New Roman" panose="02020603050405020304" pitchFamily="18" charset="0"/>
                <a:cs typeface="Times New Roman" panose="02020603050405020304" pitchFamily="18" charset="0"/>
                <a:sym typeface="+mn-ea"/>
              </a:rPr>
              <a:t>Chào</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mừng</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các</a:t>
            </a:r>
            <a:r>
              <a:rPr lang="en-US" sz="3600" b="1" dirty="0">
                <a:solidFill>
                  <a:srgbClr val="FF0000"/>
                </a:solidFill>
                <a:latin typeface="Times New Roman" panose="02020603050405020304" pitchFamily="18" charset="0"/>
                <a:cs typeface="Times New Roman" panose="02020603050405020304" pitchFamily="18" charset="0"/>
                <a:sym typeface="+mn-ea"/>
              </a:rPr>
              <a:t> em </a:t>
            </a:r>
            <a:r>
              <a:rPr lang="en-US" sz="3600" b="1" dirty="0" err="1">
                <a:solidFill>
                  <a:srgbClr val="FF0000"/>
                </a:solidFill>
                <a:latin typeface="Times New Roman" panose="02020603050405020304" pitchFamily="18" charset="0"/>
                <a:cs typeface="Times New Roman" panose="02020603050405020304" pitchFamily="18" charset="0"/>
                <a:sym typeface="+mn-ea"/>
              </a:rPr>
              <a:t>đến</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với</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vi-VN" sz="3600" b="1" dirty="0">
                <a:solidFill>
                  <a:srgbClr val="FF0000"/>
                </a:solidFill>
                <a:latin typeface="Times New Roman" panose="02020603050405020304" pitchFamily="18" charset="0"/>
                <a:cs typeface="Times New Roman" panose="02020603050405020304" pitchFamily="18" charset="0"/>
                <a:sym typeface="+mn-ea"/>
              </a:rPr>
              <a:t>tiết</a:t>
            </a:r>
            <a:r>
              <a:rPr lang="en-US" altLang="vi-VN" sz="3600" b="1" dirty="0">
                <a:solidFill>
                  <a:srgbClr val="FF0000"/>
                </a:solidFill>
                <a:latin typeface="Times New Roman" panose="02020603050405020304" pitchFamily="18" charset="0"/>
                <a:cs typeface="Times New Roman" panose="02020603050405020304" pitchFamily="18" charset="0"/>
                <a:sym typeface="+mn-ea"/>
              </a:rPr>
              <a:t> </a:t>
            </a:r>
            <a:br>
              <a:rPr lang="en-US" altLang="vi-VN" sz="3600" b="1" dirty="0">
                <a:solidFill>
                  <a:srgbClr val="FF0000"/>
                </a:solidFill>
                <a:latin typeface="Times New Roman" panose="02020603050405020304" pitchFamily="18" charset="0"/>
                <a:cs typeface="Times New Roman" panose="02020603050405020304" pitchFamily="18" charset="0"/>
                <a:sym typeface="+mn-ea"/>
              </a:rPr>
            </a:br>
            <a:r>
              <a:rPr lang="en-US" altLang="vi-VN" sz="3600" b="1" dirty="0" err="1">
                <a:solidFill>
                  <a:srgbClr val="FF0000"/>
                </a:solidFill>
                <a:latin typeface="Times New Roman" panose="02020603050405020304" pitchFamily="18" charset="0"/>
                <a:cs typeface="Times New Roman" panose="02020603050405020304" pitchFamily="18" charset="0"/>
                <a:sym typeface="+mn-ea"/>
              </a:rPr>
              <a:t>Công</a:t>
            </a:r>
            <a:r>
              <a:rPr lang="en-US" altLang="vi-VN" sz="3600" b="1" dirty="0">
                <a:solidFill>
                  <a:srgbClr val="FF0000"/>
                </a:solidFill>
                <a:latin typeface="Times New Roman" panose="02020603050405020304" pitchFamily="18" charset="0"/>
                <a:cs typeface="Times New Roman" panose="02020603050405020304" pitchFamily="18" charset="0"/>
                <a:sym typeface="+mn-ea"/>
              </a:rPr>
              <a:t> </a:t>
            </a:r>
            <a:r>
              <a:rPr lang="en-US" altLang="vi-VN" sz="3600" b="1" dirty="0" err="1">
                <a:solidFill>
                  <a:srgbClr val="FF0000"/>
                </a:solidFill>
                <a:latin typeface="Times New Roman" panose="02020603050405020304" pitchFamily="18" charset="0"/>
                <a:cs typeface="Times New Roman" panose="02020603050405020304" pitchFamily="18" charset="0"/>
                <a:sym typeface="+mn-ea"/>
              </a:rPr>
              <a:t>nghệ</a:t>
            </a:r>
            <a:r>
              <a:rPr lang="en-US" altLang="vi-VN" sz="3600" b="1">
                <a:solidFill>
                  <a:srgbClr val="FF0000"/>
                </a:solidFill>
                <a:latin typeface="Times New Roman" panose="02020603050405020304" pitchFamily="18" charset="0"/>
                <a:cs typeface="Times New Roman" panose="02020603050405020304" pitchFamily="18" charset="0"/>
                <a:sym typeface="+mn-ea"/>
              </a:rPr>
              <a:t> - </a:t>
            </a:r>
            <a:r>
              <a:rPr lang="en-US" altLang="vi-VN" sz="3600" b="1" dirty="0" err="1">
                <a:solidFill>
                  <a:srgbClr val="FF0000"/>
                </a:solidFill>
                <a:latin typeface="Times New Roman" panose="02020603050405020304" pitchFamily="18" charset="0"/>
                <a:cs typeface="Times New Roman" panose="02020603050405020304" pitchFamily="18" charset="0"/>
                <a:sym typeface="+mn-ea"/>
              </a:rPr>
              <a:t>Lớp</a:t>
            </a:r>
            <a:r>
              <a:rPr lang="en-US" altLang="vi-VN" sz="3600" b="1" dirty="0">
                <a:solidFill>
                  <a:srgbClr val="FF0000"/>
                </a:solidFill>
                <a:latin typeface="Times New Roman" panose="02020603050405020304" pitchFamily="18" charset="0"/>
                <a:cs typeface="Times New Roman" panose="02020603050405020304" pitchFamily="18" charset="0"/>
                <a:sym typeface="+mn-ea"/>
              </a:rPr>
              <a:t> 3</a:t>
            </a:r>
          </a:p>
        </p:txBody>
      </p:sp>
    </p:spTree>
    <p:extLst>
      <p:ext uri="{BB962C8B-B14F-4D97-AF65-F5344CB8AC3E}">
        <p14:creationId xmlns:p14="http://schemas.microsoft.com/office/powerpoint/2010/main" val="30996448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val="1973604941"/>
                    </a:ext>
                  </a:extLst>
                </a:gridCol>
                <a:gridCol w="1749778">
                  <a:extLst>
                    <a:ext uri="{9D8B030D-6E8A-4147-A177-3AD203B41FA5}">
                      <a16:colId xmlns:a16="http://schemas.microsoft.com/office/drawing/2014/main" val="1786053209"/>
                    </a:ext>
                  </a:extLst>
                </a:gridCol>
                <a:gridCol w="1648178">
                  <a:extLst>
                    <a:ext uri="{9D8B030D-6E8A-4147-A177-3AD203B41FA5}">
                      <a16:colId xmlns:a16="http://schemas.microsoft.com/office/drawing/2014/main" val="1149253652"/>
                    </a:ext>
                  </a:extLst>
                </a:gridCol>
                <a:gridCol w="1738489">
                  <a:extLst>
                    <a:ext uri="{9D8B030D-6E8A-4147-A177-3AD203B41FA5}">
                      <a16:colId xmlns:a16="http://schemas.microsoft.com/office/drawing/2014/main" val="414594588"/>
                    </a:ext>
                  </a:extLst>
                </a:gridCol>
                <a:gridCol w="2223913">
                  <a:extLst>
                    <a:ext uri="{9D8B030D-6E8A-4147-A177-3AD203B41FA5}">
                      <a16:colId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6" name="Google Shape;2504;p41">
            <a:extLst>
              <a:ext uri="{FF2B5EF4-FFF2-40B4-BE49-F238E27FC236}">
                <a16:creationId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1959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1000" fill="hold"/>
                                        <p:tgtEl>
                                          <p:spTgt spid="233"/>
                                        </p:tgtEl>
                                        <p:attrNameLst>
                                          <p:attrName>ppt_w</p:attrName>
                                        </p:attrNameLst>
                                      </p:cBhvr>
                                      <p:tavLst>
                                        <p:tav tm="0">
                                          <p:val>
                                            <p:strVal val="#ppt_w+.3"/>
                                          </p:val>
                                        </p:tav>
                                        <p:tav tm="100000">
                                          <p:val>
                                            <p:strVal val="#ppt_w"/>
                                          </p:val>
                                        </p:tav>
                                      </p:tavLst>
                                    </p:anim>
                                    <p:anim calcmode="lin" valueType="num">
                                      <p:cBhvr>
                                        <p:cTn id="8" dur="1000" fill="hold"/>
                                        <p:tgtEl>
                                          <p:spTgt spid="233"/>
                                        </p:tgtEl>
                                        <p:attrNameLst>
                                          <p:attrName>ppt_h</p:attrName>
                                        </p:attrNameLst>
                                      </p:cBhvr>
                                      <p:tavLst>
                                        <p:tav tm="0">
                                          <p:val>
                                            <p:strVal val="#ppt_h"/>
                                          </p:val>
                                        </p:tav>
                                        <p:tav tm="100000">
                                          <p:val>
                                            <p:strVal val="#ppt_h"/>
                                          </p:val>
                                        </p:tav>
                                      </p:tavLst>
                                    </p:anim>
                                    <p:animEffect transition="in" filter="fade">
                                      <p:cBhvr>
                                        <p:cTn id="9" dur="1000"/>
                                        <p:tgtEl>
                                          <p:spTgt spid="23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p:cTn id="12" dur="1000" fill="hold"/>
                                        <p:tgtEl>
                                          <p:spTgt spid="237"/>
                                        </p:tgtEl>
                                        <p:attrNameLst>
                                          <p:attrName>ppt_w</p:attrName>
                                        </p:attrNameLst>
                                      </p:cBhvr>
                                      <p:tavLst>
                                        <p:tav tm="0">
                                          <p:val>
                                            <p:strVal val="#ppt_w+.3"/>
                                          </p:val>
                                        </p:tav>
                                        <p:tav tm="100000">
                                          <p:val>
                                            <p:strVal val="#ppt_w"/>
                                          </p:val>
                                        </p:tav>
                                      </p:tavLst>
                                    </p:anim>
                                    <p:anim calcmode="lin" valueType="num">
                                      <p:cBhvr>
                                        <p:cTn id="13" dur="1000" fill="hold"/>
                                        <p:tgtEl>
                                          <p:spTgt spid="237"/>
                                        </p:tgtEl>
                                        <p:attrNameLst>
                                          <p:attrName>ppt_h</p:attrName>
                                        </p:attrNameLst>
                                      </p:cBhvr>
                                      <p:tavLst>
                                        <p:tav tm="0">
                                          <p:val>
                                            <p:strVal val="#ppt_h"/>
                                          </p:val>
                                        </p:tav>
                                        <p:tav tm="100000">
                                          <p:val>
                                            <p:strVal val="#ppt_h"/>
                                          </p:val>
                                        </p:tav>
                                      </p:tavLst>
                                    </p:anim>
                                    <p:animEffect transition="in" filter="fade">
                                      <p:cBhvr>
                                        <p:cTn id="14"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366</Words>
  <Application>Microsoft Office PowerPoint</Application>
  <PresentationFormat>On-screen Show (16:9)</PresentationFormat>
  <Paragraphs>56</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Fredoka One</vt:lpstr>
      <vt:lpstr>Raleway</vt:lpstr>
      <vt:lpstr>UTM Cookies</vt:lpstr>
      <vt:lpstr>Times New Roman</vt:lpstr>
      <vt:lpstr>Arial</vt:lpstr>
      <vt:lpstr>Calibri</vt:lpstr>
      <vt:lpstr>Raleway Medium</vt:lpstr>
      <vt:lpstr>Día del Niño by Slidesgo</vt:lpstr>
      <vt:lpstr>TRƯỜNG TIỂU HỌC ÁI MỘ B Chào mừng các em đến với tiết  Công nghệ - Lớp 3</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M0</cp:lastModifiedBy>
  <cp:revision>21</cp:revision>
  <dcterms:modified xsi:type="dcterms:W3CDTF">2022-11-09T04:58:49Z</dcterms:modified>
</cp:coreProperties>
</file>