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7" roundtripDataSignature="AMtx7mhEg5aCggxQcDAKXIZhmlT6xcCr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95DE83-6A50-44FA-884B-6D9E659FB465}">
  <a:tblStyle styleId="{5D95DE83-6A50-44FA-884B-6D9E659FB465}" styleName="Table_0">
    <a:wholeTbl>
      <a:tcTxStyle b="off" i="off">
        <a:font>
          <a:latin typeface="UTM Duepuntozero"/>
          <a:ea typeface="UTM Duepuntozero"/>
          <a:cs typeface="UTM Duepuntozero"/>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4E6"/>
          </a:solidFill>
        </a:fill>
      </a:tcStyle>
    </a:wholeTbl>
    <a:band1H>
      <a:tcTxStyle/>
      <a:tcStyle>
        <a:fill>
          <a:solidFill>
            <a:srgbClr val="FFE8CA"/>
          </a:solidFill>
        </a:fill>
      </a:tcStyle>
    </a:band1H>
    <a:band2H>
      <a:tcTxStyle/>
    </a:band2H>
    <a:band1V>
      <a:tcTxStyle/>
      <a:tcStyle>
        <a:fill>
          <a:solidFill>
            <a:srgbClr val="FFE8CA"/>
          </a:solidFill>
        </a:fill>
      </a:tcStyle>
    </a:band1V>
    <a:band2V>
      <a:tcTxStyle/>
    </a:band2V>
    <a:lastCol>
      <a:tcTxStyle b="on" i="off">
        <a:font>
          <a:latin typeface="UTM Duepuntozero"/>
          <a:ea typeface="UTM Duepuntozero"/>
          <a:cs typeface="UTM Duepuntozero"/>
        </a:font>
        <a:schemeClr val="lt1"/>
      </a:tcTxStyle>
      <a:tcStyle>
        <a:fill>
          <a:solidFill>
            <a:schemeClr val="accent1"/>
          </a:solidFill>
        </a:fill>
      </a:tcStyle>
    </a:lastCol>
    <a:firstCol>
      <a:tcTxStyle b="on" i="off">
        <a:font>
          <a:latin typeface="UTM Duepuntozero"/>
          <a:ea typeface="UTM Duepuntozero"/>
          <a:cs typeface="UTM Duepuntozero"/>
        </a:font>
        <a:schemeClr val="lt1"/>
      </a:tcTxStyle>
      <a:tcStyle>
        <a:fill>
          <a:solidFill>
            <a:schemeClr val="accent1"/>
          </a:solidFill>
        </a:fill>
      </a:tcStyle>
    </a:firstCol>
    <a:lastRow>
      <a:tcTxStyle b="on" i="off">
        <a:font>
          <a:latin typeface="UTM Duepuntozero"/>
          <a:ea typeface="UTM Duepuntozero"/>
          <a:cs typeface="UTM Duepuntozero"/>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UTM Duepuntozero"/>
          <a:ea typeface="UTM Duepuntozero"/>
          <a:cs typeface="UTM Duepuntozero"/>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customschemas.google.com/relationships/presentationmetadata" Target="metadata"/><Relationship Id="rId16" Type="http://schemas.openxmlformats.org/officeDocument/2006/relationships/slide" Target="slides/slide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ikipedia.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518bc66820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 name="Google Shape;91;g1518bc66820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g1518bc66820_0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518bc6682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1518bc6682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99"/>
              </a:buClr>
              <a:buSzPts val="1200"/>
              <a:buFont typeface="Times New Roman"/>
              <a:buNone/>
            </a:pPr>
            <a:r>
              <a:rPr lang="en-US" sz="1200" u="sng">
                <a:solidFill>
                  <a:srgbClr val="000099"/>
                </a:solidFill>
                <a:latin typeface="Times New Roman"/>
                <a:ea typeface="Times New Roman"/>
                <a:cs typeface="Times New Roman"/>
                <a:sym typeface="Times New Roman"/>
                <a:hlinkClick r:id="rId2">
                  <a:extLst>
                    <a:ext uri="{A12FA001-AC4F-418D-AE19-62706E023703}">
                      <ahyp:hlinkClr val="tx"/>
                    </a:ext>
                  </a:extLst>
                </a:hlinkClick>
              </a:rPr>
              <a:t>vi.wikipedia.org</a:t>
            </a:r>
            <a:endParaRPr sz="1200">
              <a:solidFill>
                <a:srgbClr val="000099"/>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37" name="Google Shape;13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518bc66820_0_1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1518bc66820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êu Đề Bài 1-Quyển 3-Internet" showMasterSp="0" type="title">
  <p:cSld name="TITLE">
    <p:spTree>
      <p:nvGrpSpPr>
        <p:cNvPr id="16" name="Shape 16"/>
        <p:cNvGrpSpPr/>
        <p:nvPr/>
      </p:nvGrpSpPr>
      <p:grpSpPr>
        <a:xfrm>
          <a:off x="0" y="0"/>
          <a:ext cx="0" cy="0"/>
          <a:chOff x="0" y="0"/>
          <a:chExt cx="0" cy="0"/>
        </a:xfrm>
      </p:grpSpPr>
      <p:sp>
        <p:nvSpPr>
          <p:cNvPr id="17" name="Google Shape;17;p9"/>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9"/>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 name="Google Shape;20;p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id="23" name="Google Shape;23;p9"/>
          <p:cNvPicPr preferRelativeResize="0"/>
          <p:nvPr/>
        </p:nvPicPr>
        <p:blipFill rotWithShape="1">
          <a:blip r:embed="rId2">
            <a:alphaModFix/>
          </a:blip>
          <a:srcRect b="0" l="0" r="0" t="0"/>
          <a:stretch/>
        </p:blipFill>
        <p:spPr>
          <a:xfrm>
            <a:off x="365759" y="-15913"/>
            <a:ext cx="1943100" cy="2057026"/>
          </a:xfrm>
          <a:prstGeom prst="rect">
            <a:avLst/>
          </a:prstGeom>
          <a:noFill/>
          <a:ln>
            <a:noFill/>
          </a:ln>
        </p:spPr>
      </p:pic>
      <p:pic>
        <p:nvPicPr>
          <p:cNvPr id="24" name="Google Shape;24;p9"/>
          <p:cNvPicPr preferRelativeResize="0"/>
          <p:nvPr/>
        </p:nvPicPr>
        <p:blipFill rotWithShape="1">
          <a:blip r:embed="rId3">
            <a:alphaModFix/>
          </a:blip>
          <a:srcRect b="0" l="0" r="0" t="0"/>
          <a:stretch/>
        </p:blipFill>
        <p:spPr>
          <a:xfrm>
            <a:off x="10325088" y="115342"/>
            <a:ext cx="1502698" cy="2118710"/>
          </a:xfrm>
          <a:prstGeom prst="rect">
            <a:avLst/>
          </a:prstGeom>
          <a:noFill/>
          <a:ln>
            <a:noFill/>
          </a:ln>
        </p:spPr>
      </p:pic>
      <p:pic>
        <p:nvPicPr>
          <p:cNvPr id="25" name="Google Shape;25;p9"/>
          <p:cNvPicPr preferRelativeResize="0"/>
          <p:nvPr/>
        </p:nvPicPr>
        <p:blipFill rotWithShape="1">
          <a:blip r:embed="rId4">
            <a:alphaModFix/>
          </a:blip>
          <a:srcRect b="0" l="0" r="0" t="0"/>
          <a:stretch/>
        </p:blipFill>
        <p:spPr>
          <a:xfrm>
            <a:off x="9454036" y="4523280"/>
            <a:ext cx="2373750" cy="1901250"/>
          </a:xfrm>
          <a:prstGeom prst="rect">
            <a:avLst/>
          </a:prstGeom>
          <a:noFill/>
          <a:ln>
            <a:noFill/>
          </a:ln>
        </p:spPr>
      </p:pic>
      <p:pic>
        <p:nvPicPr>
          <p:cNvPr id="26" name="Google Shape;26;p9"/>
          <p:cNvPicPr preferRelativeResize="0"/>
          <p:nvPr/>
        </p:nvPicPr>
        <p:blipFill rotWithShape="1">
          <a:blip r:embed="rId5">
            <a:alphaModFix/>
          </a:blip>
          <a:srcRect b="0" l="0" r="0" t="0"/>
          <a:stretch/>
        </p:blipFill>
        <p:spPr>
          <a:xfrm>
            <a:off x="720976" y="5023060"/>
            <a:ext cx="1232666" cy="12326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han 2-Chủ đề A-Bài 1-Nội dung">
  <p:cSld name="8- Phan 2-Chủ đề A-Bài 1-Nội dung">
    <p:bg>
      <p:bgPr>
        <a:solidFill>
          <a:schemeClr val="lt1"/>
        </a:solidFill>
      </p:bgPr>
    </p:bg>
    <p:spTree>
      <p:nvGrpSpPr>
        <p:cNvPr id="27" name="Shape 27"/>
        <p:cNvGrpSpPr/>
        <p:nvPr/>
      </p:nvGrpSpPr>
      <p:grpSpPr>
        <a:xfrm>
          <a:off x="0" y="0"/>
          <a:ext cx="0" cy="0"/>
          <a:chOff x="0" y="0"/>
          <a:chExt cx="0" cy="0"/>
        </a:xfrm>
      </p:grpSpPr>
      <p:sp>
        <p:nvSpPr>
          <p:cNvPr id="28" name="Google Shape;28;p1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lt1"/>
                </a:solidFill>
                <a:latin typeface="Times New Roman"/>
                <a:ea typeface="Times New Roman"/>
                <a:cs typeface="Times New Roman"/>
                <a:sym typeface="Times New Roman"/>
              </a:defRPr>
            </a:lvl1pPr>
            <a:lvl2pPr indent="0" lvl="1" marL="0" algn="l">
              <a:spcBef>
                <a:spcPts val="0"/>
              </a:spcBef>
              <a:buNone/>
              <a:defRPr b="0" i="0" sz="1200" u="none" cap="none" strike="noStrike">
                <a:solidFill>
                  <a:schemeClr val="lt1"/>
                </a:solidFill>
                <a:latin typeface="Times New Roman"/>
                <a:ea typeface="Times New Roman"/>
                <a:cs typeface="Times New Roman"/>
                <a:sym typeface="Times New Roman"/>
              </a:defRPr>
            </a:lvl2pPr>
            <a:lvl3pPr indent="0" lvl="2" marL="0" algn="l">
              <a:spcBef>
                <a:spcPts val="0"/>
              </a:spcBef>
              <a:buNone/>
              <a:defRPr b="0" i="0" sz="1200" u="none" cap="none" strike="noStrike">
                <a:solidFill>
                  <a:schemeClr val="lt1"/>
                </a:solidFill>
                <a:latin typeface="Times New Roman"/>
                <a:ea typeface="Times New Roman"/>
                <a:cs typeface="Times New Roman"/>
                <a:sym typeface="Times New Roman"/>
              </a:defRPr>
            </a:lvl3pPr>
            <a:lvl4pPr indent="0" lvl="3" marL="0" algn="l">
              <a:spcBef>
                <a:spcPts val="0"/>
              </a:spcBef>
              <a:buNone/>
              <a:defRPr b="0" i="0" sz="1200" u="none" cap="none" strike="noStrike">
                <a:solidFill>
                  <a:schemeClr val="lt1"/>
                </a:solidFill>
                <a:latin typeface="Times New Roman"/>
                <a:ea typeface="Times New Roman"/>
                <a:cs typeface="Times New Roman"/>
                <a:sym typeface="Times New Roman"/>
              </a:defRPr>
            </a:lvl4pPr>
            <a:lvl5pPr indent="0" lvl="4" marL="0" algn="l">
              <a:spcBef>
                <a:spcPts val="0"/>
              </a:spcBef>
              <a:buNone/>
              <a:defRPr b="0" i="0" sz="1200" u="none" cap="none" strike="noStrike">
                <a:solidFill>
                  <a:schemeClr val="lt1"/>
                </a:solidFill>
                <a:latin typeface="Times New Roman"/>
                <a:ea typeface="Times New Roman"/>
                <a:cs typeface="Times New Roman"/>
                <a:sym typeface="Times New Roman"/>
              </a:defRPr>
            </a:lvl5pPr>
            <a:lvl6pPr indent="0" lvl="5" marL="0" algn="l">
              <a:spcBef>
                <a:spcPts val="0"/>
              </a:spcBef>
              <a:buNone/>
              <a:defRPr b="0" i="0" sz="1200" u="none" cap="none" strike="noStrike">
                <a:solidFill>
                  <a:schemeClr val="lt1"/>
                </a:solidFill>
                <a:latin typeface="Times New Roman"/>
                <a:ea typeface="Times New Roman"/>
                <a:cs typeface="Times New Roman"/>
                <a:sym typeface="Times New Roman"/>
              </a:defRPr>
            </a:lvl6pPr>
            <a:lvl7pPr indent="0" lvl="6" marL="0" algn="l">
              <a:spcBef>
                <a:spcPts val="0"/>
              </a:spcBef>
              <a:buNone/>
              <a:defRPr b="0" i="0" sz="1200" u="none" cap="none" strike="noStrike">
                <a:solidFill>
                  <a:schemeClr val="lt1"/>
                </a:solidFill>
                <a:latin typeface="Times New Roman"/>
                <a:ea typeface="Times New Roman"/>
                <a:cs typeface="Times New Roman"/>
                <a:sym typeface="Times New Roman"/>
              </a:defRPr>
            </a:lvl7pPr>
            <a:lvl8pPr indent="0" lvl="7" marL="0" algn="l">
              <a:spcBef>
                <a:spcPts val="0"/>
              </a:spcBef>
              <a:buNone/>
              <a:defRPr b="0" i="0" sz="1200" u="none" cap="none" strike="noStrike">
                <a:solidFill>
                  <a:schemeClr val="lt1"/>
                </a:solidFill>
                <a:latin typeface="Times New Roman"/>
                <a:ea typeface="Times New Roman"/>
                <a:cs typeface="Times New Roman"/>
                <a:sym typeface="Times New Roman"/>
              </a:defRPr>
            </a:lvl8pPr>
            <a:lvl9pPr indent="0" lvl="8" marL="0" algn="l">
              <a:spcBef>
                <a:spcPts val="0"/>
              </a:spcBef>
              <a:buNone/>
              <a:defRPr b="0" i="0" sz="12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13"/>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2" name="Google Shape;32;p13"/>
          <p:cNvSpPr txBox="1"/>
          <p:nvPr/>
        </p:nvSpPr>
        <p:spPr>
          <a:xfrm>
            <a:off x="510139" y="161842"/>
            <a:ext cx="36600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Chủ đề A. Internet và truyền thông số</a:t>
            </a:r>
            <a:endParaRPr sz="1800">
              <a:solidFill>
                <a:schemeClr val="lt1"/>
              </a:solidFill>
              <a:latin typeface="Times New Roman"/>
              <a:ea typeface="Times New Roman"/>
              <a:cs typeface="Times New Roman"/>
              <a:sym typeface="Times New Roman"/>
            </a:endParaRPr>
          </a:p>
        </p:txBody>
      </p:sp>
      <p:sp>
        <p:nvSpPr>
          <p:cNvPr id="33" name="Google Shape;33;p13"/>
          <p:cNvSpPr txBox="1"/>
          <p:nvPr/>
        </p:nvSpPr>
        <p:spPr>
          <a:xfrm>
            <a:off x="7394104" y="178503"/>
            <a:ext cx="3816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u="none">
                <a:solidFill>
                  <a:schemeClr val="lt1"/>
                </a:solidFill>
                <a:latin typeface="Times New Roman"/>
                <a:ea typeface="Times New Roman"/>
                <a:cs typeface="Times New Roman"/>
                <a:sym typeface="Times New Roman"/>
              </a:rPr>
              <a:t>Bài 1. Thế giới Internet thật là rộng lớn</a:t>
            </a:r>
            <a:endParaRPr/>
          </a:p>
        </p:txBody>
      </p:sp>
      <p:sp>
        <p:nvSpPr>
          <p:cNvPr id="34" name="Google Shape;34;p13"/>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a:latin typeface="Times New Roman"/>
                <a:ea typeface="Times New Roman"/>
                <a:cs typeface="Times New Roman"/>
                <a:sym typeface="Times New Roman"/>
              </a:defRPr>
            </a:lvl1pPr>
            <a:lvl2pPr indent="-355600" lvl="1" marL="914400" algn="l">
              <a:lnSpc>
                <a:spcPct val="90000"/>
              </a:lnSpc>
              <a:spcBef>
                <a:spcPts val="200"/>
              </a:spcBef>
              <a:spcAft>
                <a:spcPts val="0"/>
              </a:spcAft>
              <a:buSzPts val="2000"/>
              <a:buChar char="▪"/>
              <a:defRPr>
                <a:latin typeface="Times New Roman"/>
                <a:ea typeface="Times New Roman"/>
                <a:cs typeface="Times New Roman"/>
                <a:sym typeface="Times New Roman"/>
              </a:defRPr>
            </a:lvl2pPr>
            <a:lvl3pPr indent="-342900" lvl="2" marL="1371600" algn="l">
              <a:lnSpc>
                <a:spcPct val="90000"/>
              </a:lnSpc>
              <a:spcBef>
                <a:spcPts val="400"/>
              </a:spcBef>
              <a:spcAft>
                <a:spcPts val="0"/>
              </a:spcAft>
              <a:buSzPts val="1800"/>
              <a:buChar char="▪"/>
              <a:defRPr>
                <a:latin typeface="Times New Roman"/>
                <a:ea typeface="Times New Roman"/>
                <a:cs typeface="Times New Roman"/>
                <a:sym typeface="Times New Roman"/>
              </a:defRPr>
            </a:lvl3pPr>
            <a:lvl4pPr indent="-330200" lvl="3" marL="1828800" algn="l">
              <a:lnSpc>
                <a:spcPct val="90000"/>
              </a:lnSpc>
              <a:spcBef>
                <a:spcPts val="400"/>
              </a:spcBef>
              <a:spcAft>
                <a:spcPts val="0"/>
              </a:spcAft>
              <a:buSzPts val="1600"/>
              <a:buChar char="▪"/>
              <a:defRPr>
                <a:latin typeface="Times New Roman"/>
                <a:ea typeface="Times New Roman"/>
                <a:cs typeface="Times New Roman"/>
                <a:sym typeface="Times New Roman"/>
              </a:defRPr>
            </a:lvl4pPr>
            <a:lvl5pPr indent="-330200" lvl="4" marL="2286000" algn="l">
              <a:lnSpc>
                <a:spcPct val="90000"/>
              </a:lnSpc>
              <a:spcBef>
                <a:spcPts val="400"/>
              </a:spcBef>
              <a:spcAft>
                <a:spcPts val="0"/>
              </a:spcAft>
              <a:buSzPts val="1600"/>
              <a:buChar char="▪"/>
              <a:defRPr>
                <a:latin typeface="Times New Roman"/>
                <a:ea typeface="Times New Roman"/>
                <a:cs typeface="Times New Roman"/>
                <a:sym typeface="Times New Roman"/>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35" name="Google Shape;35;p13"/>
          <p:cNvPicPr preferRelativeResize="0"/>
          <p:nvPr/>
        </p:nvPicPr>
        <p:blipFill rotWithShape="1">
          <a:blip r:embed="rId2">
            <a:alphaModFix/>
          </a:blip>
          <a:srcRect b="0" l="0" r="0" t="0"/>
          <a:stretch/>
        </p:blipFill>
        <p:spPr>
          <a:xfrm>
            <a:off x="11210213" y="6348142"/>
            <a:ext cx="789326" cy="407065"/>
          </a:xfrm>
          <a:prstGeom prst="rect">
            <a:avLst/>
          </a:prstGeom>
          <a:noFill/>
          <a:ln>
            <a:noFill/>
          </a:ln>
        </p:spPr>
      </p:pic>
      <p:pic>
        <p:nvPicPr>
          <p:cNvPr id="36" name="Google Shape;36;p13"/>
          <p:cNvPicPr preferRelativeResize="0"/>
          <p:nvPr/>
        </p:nvPicPr>
        <p:blipFill rotWithShape="1">
          <a:blip r:embed="rId3">
            <a:alphaModFix/>
          </a:blip>
          <a:srcRect b="0" l="0" r="0" t="0"/>
          <a:stretch/>
        </p:blipFill>
        <p:spPr>
          <a:xfrm>
            <a:off x="43175" y="6241561"/>
            <a:ext cx="883448" cy="5635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37" name="Shape 37"/>
        <p:cNvGrpSpPr/>
        <p:nvPr/>
      </p:nvGrpSpPr>
      <p:grpSpPr>
        <a:xfrm>
          <a:off x="0" y="0"/>
          <a:ext cx="0" cy="0"/>
          <a:chOff x="0" y="0"/>
          <a:chExt cx="0" cy="0"/>
        </a:xfrm>
      </p:grpSpPr>
      <p:sp>
        <p:nvSpPr>
          <p:cNvPr id="38" name="Google Shape;38;p11"/>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1"/>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Times New Roman"/>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1"/>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41" name="Google Shape;41;p1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Times New Roman"/>
                <a:ea typeface="Times New Roman"/>
                <a:cs typeface="Times New Roman"/>
                <a:sym typeface="Times New Roman"/>
              </a:defRPr>
            </a:lvl1pPr>
            <a:lvl2pPr indent="0" lvl="1" marL="0" algn="l">
              <a:spcBef>
                <a:spcPts val="0"/>
              </a:spcBef>
              <a:buNone/>
              <a:defRPr b="0" i="0" sz="1200" u="none" cap="none" strike="noStrike">
                <a:solidFill>
                  <a:schemeClr val="dk2"/>
                </a:solidFill>
                <a:latin typeface="Times New Roman"/>
                <a:ea typeface="Times New Roman"/>
                <a:cs typeface="Times New Roman"/>
                <a:sym typeface="Times New Roman"/>
              </a:defRPr>
            </a:lvl2pPr>
            <a:lvl3pPr indent="0" lvl="2" marL="0" algn="l">
              <a:spcBef>
                <a:spcPts val="0"/>
              </a:spcBef>
              <a:buNone/>
              <a:defRPr b="0" i="0" sz="1200" u="none" cap="none" strike="noStrike">
                <a:solidFill>
                  <a:schemeClr val="dk2"/>
                </a:solidFill>
                <a:latin typeface="Times New Roman"/>
                <a:ea typeface="Times New Roman"/>
                <a:cs typeface="Times New Roman"/>
                <a:sym typeface="Times New Roman"/>
              </a:defRPr>
            </a:lvl3pPr>
            <a:lvl4pPr indent="0" lvl="3" marL="0" algn="l">
              <a:spcBef>
                <a:spcPts val="0"/>
              </a:spcBef>
              <a:buNone/>
              <a:defRPr b="0" i="0" sz="1200" u="none" cap="none" strike="noStrike">
                <a:solidFill>
                  <a:schemeClr val="dk2"/>
                </a:solidFill>
                <a:latin typeface="Times New Roman"/>
                <a:ea typeface="Times New Roman"/>
                <a:cs typeface="Times New Roman"/>
                <a:sym typeface="Times New Roman"/>
              </a:defRPr>
            </a:lvl4pPr>
            <a:lvl5pPr indent="0" lvl="4" marL="0" algn="l">
              <a:spcBef>
                <a:spcPts val="0"/>
              </a:spcBef>
              <a:buNone/>
              <a:defRPr b="0" i="0" sz="1200" u="none" cap="none" strike="noStrike">
                <a:solidFill>
                  <a:schemeClr val="dk2"/>
                </a:solidFill>
                <a:latin typeface="Times New Roman"/>
                <a:ea typeface="Times New Roman"/>
                <a:cs typeface="Times New Roman"/>
                <a:sym typeface="Times New Roman"/>
              </a:defRPr>
            </a:lvl5pPr>
            <a:lvl6pPr indent="0" lvl="5" marL="0" algn="l">
              <a:spcBef>
                <a:spcPts val="0"/>
              </a:spcBef>
              <a:buNone/>
              <a:defRPr b="0" i="0" sz="1200" u="none" cap="none" strike="noStrike">
                <a:solidFill>
                  <a:schemeClr val="dk2"/>
                </a:solidFill>
                <a:latin typeface="Times New Roman"/>
                <a:ea typeface="Times New Roman"/>
                <a:cs typeface="Times New Roman"/>
                <a:sym typeface="Times New Roman"/>
              </a:defRPr>
            </a:lvl6pPr>
            <a:lvl7pPr indent="0" lvl="6" marL="0" algn="l">
              <a:spcBef>
                <a:spcPts val="0"/>
              </a:spcBef>
              <a:buNone/>
              <a:defRPr b="0" i="0" sz="1200" u="none" cap="none" strike="noStrike">
                <a:solidFill>
                  <a:schemeClr val="dk2"/>
                </a:solidFill>
                <a:latin typeface="Times New Roman"/>
                <a:ea typeface="Times New Roman"/>
                <a:cs typeface="Times New Roman"/>
                <a:sym typeface="Times New Roman"/>
              </a:defRPr>
            </a:lvl7pPr>
            <a:lvl8pPr indent="0" lvl="7" marL="0" algn="l">
              <a:spcBef>
                <a:spcPts val="0"/>
              </a:spcBef>
              <a:buNone/>
              <a:defRPr b="0" i="0" sz="1200" u="none" cap="none" strike="noStrike">
                <a:solidFill>
                  <a:schemeClr val="dk2"/>
                </a:solidFill>
                <a:latin typeface="Times New Roman"/>
                <a:ea typeface="Times New Roman"/>
                <a:cs typeface="Times New Roman"/>
                <a:sym typeface="Times New Roman"/>
              </a:defRPr>
            </a:lvl8pPr>
            <a:lvl9pPr indent="0" lvl="8" marL="0" algn="l">
              <a:spcBef>
                <a:spcPts val="0"/>
              </a:spcBef>
              <a:buNone/>
              <a:defRPr b="0" i="0" sz="1200" u="none" cap="none" strike="noStrik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pic>
        <p:nvPicPr>
          <p:cNvPr id="44" name="Google Shape;44;p11"/>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45" name="Google Shape;45;p11"/>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46" name="Google Shape;46;p11"/>
          <p:cNvGrpSpPr/>
          <p:nvPr/>
        </p:nvGrpSpPr>
        <p:grpSpPr>
          <a:xfrm>
            <a:off x="3517905" y="460004"/>
            <a:ext cx="4157131" cy="1475193"/>
            <a:chOff x="3634320" y="261051"/>
            <a:chExt cx="4157131" cy="1475193"/>
          </a:xfrm>
        </p:grpSpPr>
        <p:pic>
          <p:nvPicPr>
            <p:cNvPr id="47" name="Google Shape;47;p11"/>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48" name="Google Shape;48;p11"/>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ài 8- Phan 2-Chủ đề B-Nội dung">
  <p:cSld name="9_-Bài 8- Phan 2-Chủ đề B-Nội dung">
    <p:bg>
      <p:bgPr>
        <a:solidFill>
          <a:schemeClr val="lt1"/>
        </a:solidFill>
      </p:bgPr>
    </p:bg>
    <p:spTree>
      <p:nvGrpSpPr>
        <p:cNvPr id="49" name="Shape 49"/>
        <p:cNvGrpSpPr/>
        <p:nvPr/>
      </p:nvGrpSpPr>
      <p:grpSpPr>
        <a:xfrm>
          <a:off x="0" y="0"/>
          <a:ext cx="0" cy="0"/>
          <a:chOff x="0" y="0"/>
          <a:chExt cx="0" cy="0"/>
        </a:xfrm>
      </p:grpSpPr>
      <p:sp>
        <p:nvSpPr>
          <p:cNvPr id="50" name="Google Shape;50;p1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sz="1200">
                <a:solidFill>
                  <a:schemeClr val="lt1"/>
                </a:solidFill>
                <a:latin typeface="Times New Roman"/>
                <a:ea typeface="Times New Roman"/>
                <a:cs typeface="Times New Roman"/>
                <a:sym typeface="Times New Roman"/>
              </a:defRPr>
            </a:lvl1pPr>
            <a:lvl2pPr indent="0" lvl="1" marL="0" algn="l">
              <a:spcBef>
                <a:spcPts val="0"/>
              </a:spcBef>
              <a:buNone/>
              <a:defRPr b="0" sz="1200">
                <a:solidFill>
                  <a:schemeClr val="lt1"/>
                </a:solidFill>
                <a:latin typeface="Times New Roman"/>
                <a:ea typeface="Times New Roman"/>
                <a:cs typeface="Times New Roman"/>
                <a:sym typeface="Times New Roman"/>
              </a:defRPr>
            </a:lvl2pPr>
            <a:lvl3pPr indent="0" lvl="2" marL="0" algn="l">
              <a:spcBef>
                <a:spcPts val="0"/>
              </a:spcBef>
              <a:buNone/>
              <a:defRPr b="0" sz="1200">
                <a:solidFill>
                  <a:schemeClr val="lt1"/>
                </a:solidFill>
                <a:latin typeface="Times New Roman"/>
                <a:ea typeface="Times New Roman"/>
                <a:cs typeface="Times New Roman"/>
                <a:sym typeface="Times New Roman"/>
              </a:defRPr>
            </a:lvl3pPr>
            <a:lvl4pPr indent="0" lvl="3" marL="0" algn="l">
              <a:spcBef>
                <a:spcPts val="0"/>
              </a:spcBef>
              <a:buNone/>
              <a:defRPr b="0" sz="1200">
                <a:solidFill>
                  <a:schemeClr val="lt1"/>
                </a:solidFill>
                <a:latin typeface="Times New Roman"/>
                <a:ea typeface="Times New Roman"/>
                <a:cs typeface="Times New Roman"/>
                <a:sym typeface="Times New Roman"/>
              </a:defRPr>
            </a:lvl4pPr>
            <a:lvl5pPr indent="0" lvl="4" marL="0" algn="l">
              <a:spcBef>
                <a:spcPts val="0"/>
              </a:spcBef>
              <a:buNone/>
              <a:defRPr b="0" sz="1200">
                <a:solidFill>
                  <a:schemeClr val="lt1"/>
                </a:solidFill>
                <a:latin typeface="Times New Roman"/>
                <a:ea typeface="Times New Roman"/>
                <a:cs typeface="Times New Roman"/>
                <a:sym typeface="Times New Roman"/>
              </a:defRPr>
            </a:lvl5pPr>
            <a:lvl6pPr indent="0" lvl="5" marL="0" algn="l">
              <a:spcBef>
                <a:spcPts val="0"/>
              </a:spcBef>
              <a:buNone/>
              <a:defRPr b="0" sz="1200">
                <a:solidFill>
                  <a:schemeClr val="lt1"/>
                </a:solidFill>
                <a:latin typeface="Times New Roman"/>
                <a:ea typeface="Times New Roman"/>
                <a:cs typeface="Times New Roman"/>
                <a:sym typeface="Times New Roman"/>
              </a:defRPr>
            </a:lvl6pPr>
            <a:lvl7pPr indent="0" lvl="6" marL="0" algn="l">
              <a:spcBef>
                <a:spcPts val="0"/>
              </a:spcBef>
              <a:buNone/>
              <a:defRPr b="0" sz="1200">
                <a:solidFill>
                  <a:schemeClr val="lt1"/>
                </a:solidFill>
                <a:latin typeface="Times New Roman"/>
                <a:ea typeface="Times New Roman"/>
                <a:cs typeface="Times New Roman"/>
                <a:sym typeface="Times New Roman"/>
              </a:defRPr>
            </a:lvl7pPr>
            <a:lvl8pPr indent="0" lvl="7" marL="0" algn="l">
              <a:spcBef>
                <a:spcPts val="0"/>
              </a:spcBef>
              <a:buNone/>
              <a:defRPr b="0" sz="1200">
                <a:solidFill>
                  <a:schemeClr val="lt1"/>
                </a:solidFill>
                <a:latin typeface="Times New Roman"/>
                <a:ea typeface="Times New Roman"/>
                <a:cs typeface="Times New Roman"/>
                <a:sym typeface="Times New Roman"/>
              </a:defRPr>
            </a:lvl8pPr>
            <a:lvl9pPr indent="0" lvl="8" marL="0" algn="l">
              <a:spcBef>
                <a:spcPts val="0"/>
              </a:spcBef>
              <a:buNone/>
              <a:defRPr b="0" sz="1200">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53" name="Google Shape;53;p14"/>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4" name="Google Shape;54;p14"/>
          <p:cNvSpPr txBox="1"/>
          <p:nvPr/>
        </p:nvSpPr>
        <p:spPr>
          <a:xfrm>
            <a:off x="510139" y="161842"/>
            <a:ext cx="36600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Chủ</a:t>
            </a:r>
            <a:r>
              <a:rPr lang="en-US" sz="1800">
                <a:solidFill>
                  <a:schemeClr val="lt1"/>
                </a:solidFill>
                <a:latin typeface="Times New Roman"/>
                <a:ea typeface="Times New Roman"/>
                <a:cs typeface="Times New Roman"/>
                <a:sym typeface="Times New Roman"/>
              </a:rPr>
              <a:t> đề A</a:t>
            </a:r>
            <a:r>
              <a:rPr lang="en-US" sz="1800">
                <a:solidFill>
                  <a:schemeClr val="lt1"/>
                </a:solidFill>
                <a:latin typeface="Times New Roman"/>
                <a:ea typeface="Times New Roman"/>
                <a:cs typeface="Times New Roman"/>
                <a:sym typeface="Times New Roman"/>
              </a:rPr>
              <a:t>. Internet và truyền thông số</a:t>
            </a:r>
            <a:endParaRPr sz="1800">
              <a:solidFill>
                <a:schemeClr val="lt1"/>
              </a:solidFill>
              <a:latin typeface="Times New Roman"/>
              <a:ea typeface="Times New Roman"/>
              <a:cs typeface="Times New Roman"/>
              <a:sym typeface="Times New Roman"/>
            </a:endParaRPr>
          </a:p>
        </p:txBody>
      </p:sp>
      <p:sp>
        <p:nvSpPr>
          <p:cNvPr id="55" name="Google Shape;55;p14"/>
          <p:cNvSpPr txBox="1"/>
          <p:nvPr/>
        </p:nvSpPr>
        <p:spPr>
          <a:xfrm>
            <a:off x="6162675" y="161842"/>
            <a:ext cx="63232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Bài</a:t>
            </a:r>
            <a:r>
              <a:rPr lang="en-US" sz="1800">
                <a:solidFill>
                  <a:schemeClr val="lt1"/>
                </a:solidFill>
                <a:latin typeface="Times New Roman"/>
                <a:ea typeface="Times New Roman"/>
                <a:cs typeface="Times New Roman"/>
                <a:sym typeface="Times New Roman"/>
              </a:rPr>
              <a:t> 2</a:t>
            </a:r>
            <a:r>
              <a:rPr lang="en-US" sz="1800">
                <a:solidFill>
                  <a:schemeClr val="lt1"/>
                </a:solidFill>
                <a:latin typeface="Times New Roman"/>
                <a:ea typeface="Times New Roman"/>
                <a:cs typeface="Times New Roman"/>
                <a:sym typeface="Times New Roman"/>
              </a:rPr>
              <a:t>. Tớ liên lạc được với mọi người ở khắp mọi nơi trên thế giới</a:t>
            </a:r>
            <a:endParaRPr/>
          </a:p>
        </p:txBody>
      </p:sp>
      <p:sp>
        <p:nvSpPr>
          <p:cNvPr id="56" name="Google Shape;56;p14"/>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a:latin typeface="Times New Roman"/>
                <a:ea typeface="Times New Roman"/>
                <a:cs typeface="Times New Roman"/>
                <a:sym typeface="Times New Roman"/>
              </a:defRPr>
            </a:lvl1pPr>
            <a:lvl2pPr indent="-355600" lvl="1" marL="914400" algn="l">
              <a:lnSpc>
                <a:spcPct val="90000"/>
              </a:lnSpc>
              <a:spcBef>
                <a:spcPts val="200"/>
              </a:spcBef>
              <a:spcAft>
                <a:spcPts val="0"/>
              </a:spcAft>
              <a:buSzPts val="2000"/>
              <a:buChar char="▪"/>
              <a:defRPr>
                <a:latin typeface="Times New Roman"/>
                <a:ea typeface="Times New Roman"/>
                <a:cs typeface="Times New Roman"/>
                <a:sym typeface="Times New Roman"/>
              </a:defRPr>
            </a:lvl2pPr>
            <a:lvl3pPr indent="-342900" lvl="2" marL="1371600" algn="l">
              <a:lnSpc>
                <a:spcPct val="90000"/>
              </a:lnSpc>
              <a:spcBef>
                <a:spcPts val="400"/>
              </a:spcBef>
              <a:spcAft>
                <a:spcPts val="0"/>
              </a:spcAft>
              <a:buSzPts val="1800"/>
              <a:buChar char="▪"/>
              <a:defRPr>
                <a:latin typeface="Times New Roman"/>
                <a:ea typeface="Times New Roman"/>
                <a:cs typeface="Times New Roman"/>
                <a:sym typeface="Times New Roman"/>
              </a:defRPr>
            </a:lvl3pPr>
            <a:lvl4pPr indent="-330200" lvl="3" marL="1828800" algn="l">
              <a:lnSpc>
                <a:spcPct val="90000"/>
              </a:lnSpc>
              <a:spcBef>
                <a:spcPts val="400"/>
              </a:spcBef>
              <a:spcAft>
                <a:spcPts val="0"/>
              </a:spcAft>
              <a:buSzPts val="1600"/>
              <a:buChar char="▪"/>
              <a:defRPr>
                <a:latin typeface="Times New Roman"/>
                <a:ea typeface="Times New Roman"/>
                <a:cs typeface="Times New Roman"/>
                <a:sym typeface="Times New Roman"/>
              </a:defRPr>
            </a:lvl4pPr>
            <a:lvl5pPr indent="-330200" lvl="4" marL="2286000" algn="l">
              <a:lnSpc>
                <a:spcPct val="90000"/>
              </a:lnSpc>
              <a:spcBef>
                <a:spcPts val="400"/>
              </a:spcBef>
              <a:spcAft>
                <a:spcPts val="0"/>
              </a:spcAft>
              <a:buSzPts val="1600"/>
              <a:buChar char="▪"/>
              <a:defRPr>
                <a:latin typeface="Times New Roman"/>
                <a:ea typeface="Times New Roman"/>
                <a:cs typeface="Times New Roman"/>
                <a:sym typeface="Times New Roman"/>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57" name="Google Shape;57;p14"/>
          <p:cNvPicPr preferRelativeResize="0"/>
          <p:nvPr/>
        </p:nvPicPr>
        <p:blipFill rotWithShape="1">
          <a:blip r:embed="rId2">
            <a:alphaModFix/>
          </a:blip>
          <a:srcRect b="0" l="0" r="0" t="0"/>
          <a:stretch/>
        </p:blipFill>
        <p:spPr>
          <a:xfrm>
            <a:off x="510139" y="5094603"/>
            <a:ext cx="2600794" cy="1693376"/>
          </a:xfrm>
          <a:prstGeom prst="rect">
            <a:avLst/>
          </a:prstGeom>
          <a:noFill/>
          <a:ln>
            <a:noFill/>
          </a:ln>
        </p:spPr>
      </p:pic>
      <p:pic>
        <p:nvPicPr>
          <p:cNvPr id="58" name="Google Shape;58;p14"/>
          <p:cNvPicPr preferRelativeResize="0"/>
          <p:nvPr/>
        </p:nvPicPr>
        <p:blipFill rotWithShape="1">
          <a:blip r:embed="rId3">
            <a:alphaModFix/>
          </a:blip>
          <a:srcRect b="0" l="0" r="0" t="0"/>
          <a:stretch/>
        </p:blipFill>
        <p:spPr>
          <a:xfrm>
            <a:off x="9877425" y="5425844"/>
            <a:ext cx="1943100" cy="10308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66" name="Shape 66"/>
        <p:cNvGrpSpPr/>
        <p:nvPr/>
      </p:nvGrpSpPr>
      <p:grpSpPr>
        <a:xfrm>
          <a:off x="0" y="0"/>
          <a:ext cx="0" cy="0"/>
          <a:chOff x="0" y="0"/>
          <a:chExt cx="0" cy="0"/>
        </a:xfrm>
      </p:grpSpPr>
      <p:sp>
        <p:nvSpPr>
          <p:cNvPr id="67" name="Google Shape;67;p12"/>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2"/>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Times New Roman"/>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2"/>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70" name="Google Shape;70;p1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Times New Roman"/>
                <a:ea typeface="Times New Roman"/>
                <a:cs typeface="Times New Roman"/>
                <a:sym typeface="Times New Roman"/>
              </a:defRPr>
            </a:lvl1pPr>
            <a:lvl2pPr indent="0" lvl="1" marL="0" algn="l">
              <a:spcBef>
                <a:spcPts val="0"/>
              </a:spcBef>
              <a:buNone/>
              <a:defRPr b="0" i="0" sz="1200" u="none" cap="none" strike="noStrike">
                <a:solidFill>
                  <a:schemeClr val="dk2"/>
                </a:solidFill>
                <a:latin typeface="Times New Roman"/>
                <a:ea typeface="Times New Roman"/>
                <a:cs typeface="Times New Roman"/>
                <a:sym typeface="Times New Roman"/>
              </a:defRPr>
            </a:lvl2pPr>
            <a:lvl3pPr indent="0" lvl="2" marL="0" algn="l">
              <a:spcBef>
                <a:spcPts val="0"/>
              </a:spcBef>
              <a:buNone/>
              <a:defRPr b="0" i="0" sz="1200" u="none" cap="none" strike="noStrike">
                <a:solidFill>
                  <a:schemeClr val="dk2"/>
                </a:solidFill>
                <a:latin typeface="Times New Roman"/>
                <a:ea typeface="Times New Roman"/>
                <a:cs typeface="Times New Roman"/>
                <a:sym typeface="Times New Roman"/>
              </a:defRPr>
            </a:lvl3pPr>
            <a:lvl4pPr indent="0" lvl="3" marL="0" algn="l">
              <a:spcBef>
                <a:spcPts val="0"/>
              </a:spcBef>
              <a:buNone/>
              <a:defRPr b="0" i="0" sz="1200" u="none" cap="none" strike="noStrike">
                <a:solidFill>
                  <a:schemeClr val="dk2"/>
                </a:solidFill>
                <a:latin typeface="Times New Roman"/>
                <a:ea typeface="Times New Roman"/>
                <a:cs typeface="Times New Roman"/>
                <a:sym typeface="Times New Roman"/>
              </a:defRPr>
            </a:lvl4pPr>
            <a:lvl5pPr indent="0" lvl="4" marL="0" algn="l">
              <a:spcBef>
                <a:spcPts val="0"/>
              </a:spcBef>
              <a:buNone/>
              <a:defRPr b="0" i="0" sz="1200" u="none" cap="none" strike="noStrike">
                <a:solidFill>
                  <a:schemeClr val="dk2"/>
                </a:solidFill>
                <a:latin typeface="Times New Roman"/>
                <a:ea typeface="Times New Roman"/>
                <a:cs typeface="Times New Roman"/>
                <a:sym typeface="Times New Roman"/>
              </a:defRPr>
            </a:lvl5pPr>
            <a:lvl6pPr indent="0" lvl="5" marL="0" algn="l">
              <a:spcBef>
                <a:spcPts val="0"/>
              </a:spcBef>
              <a:buNone/>
              <a:defRPr b="0" i="0" sz="1200" u="none" cap="none" strike="noStrike">
                <a:solidFill>
                  <a:schemeClr val="dk2"/>
                </a:solidFill>
                <a:latin typeface="Times New Roman"/>
                <a:ea typeface="Times New Roman"/>
                <a:cs typeface="Times New Roman"/>
                <a:sym typeface="Times New Roman"/>
              </a:defRPr>
            </a:lvl6pPr>
            <a:lvl7pPr indent="0" lvl="6" marL="0" algn="l">
              <a:spcBef>
                <a:spcPts val="0"/>
              </a:spcBef>
              <a:buNone/>
              <a:defRPr b="0" i="0" sz="1200" u="none" cap="none" strike="noStrike">
                <a:solidFill>
                  <a:schemeClr val="dk2"/>
                </a:solidFill>
                <a:latin typeface="Times New Roman"/>
                <a:ea typeface="Times New Roman"/>
                <a:cs typeface="Times New Roman"/>
                <a:sym typeface="Times New Roman"/>
              </a:defRPr>
            </a:lvl7pPr>
            <a:lvl8pPr indent="0" lvl="7" marL="0" algn="l">
              <a:spcBef>
                <a:spcPts val="0"/>
              </a:spcBef>
              <a:buNone/>
              <a:defRPr b="0" i="0" sz="1200" u="none" cap="none" strike="noStrike">
                <a:solidFill>
                  <a:schemeClr val="dk2"/>
                </a:solidFill>
                <a:latin typeface="Times New Roman"/>
                <a:ea typeface="Times New Roman"/>
                <a:cs typeface="Times New Roman"/>
                <a:sym typeface="Times New Roman"/>
              </a:defRPr>
            </a:lvl8pPr>
            <a:lvl9pPr indent="0" lvl="8" marL="0" algn="l">
              <a:spcBef>
                <a:spcPts val="0"/>
              </a:spcBef>
              <a:buNone/>
              <a:defRPr b="0" i="0" sz="1200" u="none" cap="none" strike="noStrik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pic>
        <p:nvPicPr>
          <p:cNvPr id="73" name="Google Shape;73;p12"/>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74" name="Google Shape;74;p12"/>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75" name="Google Shape;75;p12"/>
          <p:cNvGrpSpPr/>
          <p:nvPr/>
        </p:nvGrpSpPr>
        <p:grpSpPr>
          <a:xfrm>
            <a:off x="3517905" y="460004"/>
            <a:ext cx="4157131" cy="1475193"/>
            <a:chOff x="3634320" y="261051"/>
            <a:chExt cx="4157131" cy="1475193"/>
          </a:xfrm>
        </p:grpSpPr>
        <p:pic>
          <p:nvPicPr>
            <p:cNvPr id="76" name="Google Shape;76;p12"/>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77" name="Google Shape;77;p12"/>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êu Đề Bài 1-Quyển 3-Internet" showMasterSp="0" type="title">
  <p:cSld name="TITLE">
    <p:spTree>
      <p:nvGrpSpPr>
        <p:cNvPr id="78" name="Shape 78"/>
        <p:cNvGrpSpPr/>
        <p:nvPr/>
      </p:nvGrpSpPr>
      <p:grpSpPr>
        <a:xfrm>
          <a:off x="0" y="0"/>
          <a:ext cx="0" cy="0"/>
          <a:chOff x="0" y="0"/>
          <a:chExt cx="0" cy="0"/>
        </a:xfrm>
      </p:grpSpPr>
      <p:sp>
        <p:nvSpPr>
          <p:cNvPr id="79" name="Google Shape;79;g1518bc66820_0_56"/>
          <p:cNvSpPr/>
          <p:nvPr/>
        </p:nvSpPr>
        <p:spPr>
          <a:xfrm>
            <a:off x="-6843" y="2059012"/>
            <a:ext cx="12195600"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1518bc66820_0_56"/>
          <p:cNvSpPr txBox="1"/>
          <p:nvPr>
            <p:ph type="ctrTitle"/>
          </p:nvPr>
        </p:nvSpPr>
        <p:spPr>
          <a:xfrm>
            <a:off x="365759" y="2166364"/>
            <a:ext cx="11471700" cy="1739400"/>
          </a:xfrm>
          <a:prstGeom prst="rect">
            <a:avLst/>
          </a:prstGeom>
          <a:noFill/>
          <a:ln>
            <a:noFill/>
          </a:ln>
        </p:spPr>
        <p:txBody>
          <a:bodyPr anchorCtr="0" anchor="ctr" bIns="45700" lIns="91425" spcFirstLastPara="1" rIns="91425" wrap="square" tIns="45700">
            <a:normAutofit/>
          </a:bodyPr>
          <a:lstStyle>
            <a:lvl1pPr lvl="0" rtl="0" algn="ctr">
              <a:lnSpc>
                <a:spcPct val="80000"/>
              </a:lnSpc>
              <a:spcBef>
                <a:spcPts val="0"/>
              </a:spcBef>
              <a:spcAft>
                <a:spcPts val="0"/>
              </a:spcAft>
              <a:buClr>
                <a:schemeClr val="dk2"/>
              </a:buClr>
              <a:buSzPts val="6000"/>
              <a:buFont typeface="Arial"/>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 name="Google Shape;81;g1518bc66820_0_56"/>
          <p:cNvSpPr txBox="1"/>
          <p:nvPr>
            <p:ph idx="1" type="subTitle"/>
          </p:nvPr>
        </p:nvSpPr>
        <p:spPr>
          <a:xfrm>
            <a:off x="1524000" y="3996250"/>
            <a:ext cx="9144000" cy="13092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200"/>
              </a:spcBef>
              <a:spcAft>
                <a:spcPts val="0"/>
              </a:spcAft>
              <a:buSzPts val="2000"/>
              <a:buNone/>
              <a:defRPr sz="2000"/>
            </a:lvl1pPr>
            <a:lvl2pPr lvl="1" rtl="0" algn="ctr">
              <a:lnSpc>
                <a:spcPct val="90000"/>
              </a:lnSpc>
              <a:spcBef>
                <a:spcPts val="200"/>
              </a:spcBef>
              <a:spcAft>
                <a:spcPts val="0"/>
              </a:spcAft>
              <a:buSzPts val="2000"/>
              <a:buNone/>
              <a:defRPr sz="2000"/>
            </a:lvl2pPr>
            <a:lvl3pPr lvl="2" rtl="0" algn="ctr">
              <a:lnSpc>
                <a:spcPct val="90000"/>
              </a:lnSpc>
              <a:spcBef>
                <a:spcPts val="400"/>
              </a:spcBef>
              <a:spcAft>
                <a:spcPts val="0"/>
              </a:spcAft>
              <a:buSzPts val="2000"/>
              <a:buNone/>
              <a:defRPr sz="2000"/>
            </a:lvl3pPr>
            <a:lvl4pPr lvl="3" rtl="0" algn="ctr">
              <a:lnSpc>
                <a:spcPct val="90000"/>
              </a:lnSpc>
              <a:spcBef>
                <a:spcPts val="400"/>
              </a:spcBef>
              <a:spcAft>
                <a:spcPts val="0"/>
              </a:spcAft>
              <a:buSzPts val="2000"/>
              <a:buNone/>
              <a:defRPr sz="2000"/>
            </a:lvl4pPr>
            <a:lvl5pPr lvl="4" rtl="0" algn="ctr">
              <a:lnSpc>
                <a:spcPct val="90000"/>
              </a:lnSpc>
              <a:spcBef>
                <a:spcPts val="400"/>
              </a:spcBef>
              <a:spcAft>
                <a:spcPts val="0"/>
              </a:spcAft>
              <a:buSzPts val="2000"/>
              <a:buNone/>
              <a:defRPr sz="2000"/>
            </a:lvl5pPr>
            <a:lvl6pPr lvl="5" rtl="0" algn="ctr">
              <a:lnSpc>
                <a:spcPct val="90000"/>
              </a:lnSpc>
              <a:spcBef>
                <a:spcPts val="400"/>
              </a:spcBef>
              <a:spcAft>
                <a:spcPts val="0"/>
              </a:spcAft>
              <a:buSzPts val="2000"/>
              <a:buNone/>
              <a:defRPr sz="2000"/>
            </a:lvl6pPr>
            <a:lvl7pPr lvl="6" rtl="0" algn="ctr">
              <a:lnSpc>
                <a:spcPct val="90000"/>
              </a:lnSpc>
              <a:spcBef>
                <a:spcPts val="400"/>
              </a:spcBef>
              <a:spcAft>
                <a:spcPts val="0"/>
              </a:spcAft>
              <a:buSzPts val="2000"/>
              <a:buNone/>
              <a:defRPr sz="2000"/>
            </a:lvl7pPr>
            <a:lvl8pPr lvl="7" rtl="0" algn="ctr">
              <a:lnSpc>
                <a:spcPct val="90000"/>
              </a:lnSpc>
              <a:spcBef>
                <a:spcPts val="400"/>
              </a:spcBef>
              <a:spcAft>
                <a:spcPts val="0"/>
              </a:spcAft>
              <a:buSzPts val="2000"/>
              <a:buNone/>
              <a:defRPr sz="2000"/>
            </a:lvl8pPr>
            <a:lvl9pPr lvl="8" rtl="0" algn="ctr">
              <a:lnSpc>
                <a:spcPct val="90000"/>
              </a:lnSpc>
              <a:spcBef>
                <a:spcPts val="400"/>
              </a:spcBef>
              <a:spcAft>
                <a:spcPts val="400"/>
              </a:spcAft>
              <a:buSzPts val="2000"/>
              <a:buNone/>
              <a:defRPr sz="2000"/>
            </a:lvl9pPr>
          </a:lstStyle>
          <a:p/>
        </p:txBody>
      </p:sp>
      <p:sp>
        <p:nvSpPr>
          <p:cNvPr id="82" name="Google Shape;82;g1518bc66820_0_56"/>
          <p:cNvSpPr txBox="1"/>
          <p:nvPr>
            <p:ph idx="10" type="dt"/>
          </p:nvPr>
        </p:nvSpPr>
        <p:spPr>
          <a:xfrm>
            <a:off x="1202266" y="6422854"/>
            <a:ext cx="3000900" cy="365100"/>
          </a:xfrm>
          <a:prstGeom prst="rect">
            <a:avLst/>
          </a:prstGeom>
          <a:noFill/>
          <a:ln>
            <a:noFill/>
          </a:ln>
        </p:spPr>
        <p:txBody>
          <a:bodyPr anchorCtr="0" anchor="ctr" bIns="45700" lIns="91425" spcFirstLastPara="1" rIns="45700"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g1518bc66820_0_56"/>
          <p:cNvSpPr txBox="1"/>
          <p:nvPr>
            <p:ph idx="11" type="ftr"/>
          </p:nvPr>
        </p:nvSpPr>
        <p:spPr>
          <a:xfrm>
            <a:off x="5596471" y="6422854"/>
            <a:ext cx="50445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g1518bc66820_0_56"/>
          <p:cNvSpPr txBox="1"/>
          <p:nvPr>
            <p:ph idx="12" type="sldNum"/>
          </p:nvPr>
        </p:nvSpPr>
        <p:spPr>
          <a:xfrm>
            <a:off x="10658927" y="6422854"/>
            <a:ext cx="946200" cy="365100"/>
          </a:xfrm>
          <a:prstGeom prst="rect">
            <a:avLst/>
          </a:prstGeom>
          <a:noFill/>
          <a:ln>
            <a:noFill/>
          </a:ln>
        </p:spPr>
        <p:txBody>
          <a:bodyPr anchorCtr="0" anchor="ctr" bIns="45700" lIns="45700"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id="85" name="Google Shape;85;g1518bc66820_0_56"/>
          <p:cNvPicPr preferRelativeResize="0"/>
          <p:nvPr/>
        </p:nvPicPr>
        <p:blipFill rotWithShape="1">
          <a:blip r:embed="rId2">
            <a:alphaModFix/>
          </a:blip>
          <a:srcRect b="0" l="0" r="0" t="0"/>
          <a:stretch/>
        </p:blipFill>
        <p:spPr>
          <a:xfrm>
            <a:off x="365759" y="-15913"/>
            <a:ext cx="1943100" cy="2057025"/>
          </a:xfrm>
          <a:prstGeom prst="rect">
            <a:avLst/>
          </a:prstGeom>
          <a:noFill/>
          <a:ln>
            <a:noFill/>
          </a:ln>
        </p:spPr>
      </p:pic>
      <p:pic>
        <p:nvPicPr>
          <p:cNvPr id="86" name="Google Shape;86;g1518bc66820_0_56"/>
          <p:cNvPicPr preferRelativeResize="0"/>
          <p:nvPr/>
        </p:nvPicPr>
        <p:blipFill rotWithShape="1">
          <a:blip r:embed="rId3">
            <a:alphaModFix/>
          </a:blip>
          <a:srcRect b="0" l="0" r="0" t="0"/>
          <a:stretch/>
        </p:blipFill>
        <p:spPr>
          <a:xfrm>
            <a:off x="10325088" y="115342"/>
            <a:ext cx="1502698" cy="2118709"/>
          </a:xfrm>
          <a:prstGeom prst="rect">
            <a:avLst/>
          </a:prstGeom>
          <a:noFill/>
          <a:ln>
            <a:noFill/>
          </a:ln>
        </p:spPr>
      </p:pic>
      <p:pic>
        <p:nvPicPr>
          <p:cNvPr id="87" name="Google Shape;87;g1518bc66820_0_56"/>
          <p:cNvPicPr preferRelativeResize="0"/>
          <p:nvPr/>
        </p:nvPicPr>
        <p:blipFill rotWithShape="1">
          <a:blip r:embed="rId4">
            <a:alphaModFix/>
          </a:blip>
          <a:srcRect b="0" l="0" r="0" t="0"/>
          <a:stretch/>
        </p:blipFill>
        <p:spPr>
          <a:xfrm>
            <a:off x="9454036" y="4523280"/>
            <a:ext cx="2373751" cy="1901251"/>
          </a:xfrm>
          <a:prstGeom prst="rect">
            <a:avLst/>
          </a:prstGeom>
          <a:noFill/>
          <a:ln>
            <a:noFill/>
          </a:ln>
        </p:spPr>
      </p:pic>
      <p:pic>
        <p:nvPicPr>
          <p:cNvPr id="88" name="Google Shape;88;g1518bc66820_0_56"/>
          <p:cNvPicPr preferRelativeResize="0"/>
          <p:nvPr/>
        </p:nvPicPr>
        <p:blipFill rotWithShape="1">
          <a:blip r:embed="rId5">
            <a:alphaModFix/>
          </a:blip>
          <a:srcRect b="0" l="0" r="0" t="0"/>
          <a:stretch/>
        </p:blipFill>
        <p:spPr>
          <a:xfrm>
            <a:off x="720976" y="5023060"/>
            <a:ext cx="1232665" cy="12326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8"/>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Times New Roman"/>
              <a:buNone/>
              <a:defRPr b="0" i="0" sz="4000" u="none" cap="none" strike="noStrik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8"/>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Times New Roman"/>
                <a:ea typeface="Times New Roman"/>
                <a:cs typeface="Times New Roman"/>
                <a:sym typeface="Times New Roman"/>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Times New Roman"/>
                <a:ea typeface="Times New Roman"/>
                <a:cs typeface="Times New Roman"/>
                <a:sym typeface="Times New Roman"/>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Times New Roman"/>
                <a:ea typeface="Times New Roman"/>
                <a:cs typeface="Times New Roman"/>
                <a:sym typeface="Times New Roman"/>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9pPr>
          </a:lstStyle>
          <a:p/>
        </p:txBody>
      </p:sp>
      <p:sp>
        <p:nvSpPr>
          <p:cNvPr id="13" name="Google Shape;13;p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 name="Google Shape;14;p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buNone/>
              <a:defRPr b="0" i="0" sz="12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buNone/>
              <a:defRPr b="0" i="0" sz="12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buNone/>
              <a:defRPr b="0" i="0" sz="12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buNone/>
              <a:defRPr b="0" i="0" sz="12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buNone/>
              <a:defRPr b="0" i="0" sz="1200" u="none" cap="none" strike="noStrike">
                <a:solidFill>
                  <a:schemeClr val="lt1"/>
                </a:solidFill>
                <a:latin typeface="Times New Roman"/>
                <a:ea typeface="Times New Roman"/>
                <a:cs typeface="Times New Roman"/>
                <a:sym typeface="Times New Roman"/>
              </a:defRPr>
            </a:lvl6pPr>
            <a:lvl7pPr indent="0" lvl="6" marL="0" marR="0" rtl="0" algn="l">
              <a:spcBef>
                <a:spcPts val="0"/>
              </a:spcBef>
              <a:buNone/>
              <a:defRPr b="0" i="0" sz="1200" u="none" cap="none" strike="noStrike">
                <a:solidFill>
                  <a:schemeClr val="lt1"/>
                </a:solidFill>
                <a:latin typeface="Times New Roman"/>
                <a:ea typeface="Times New Roman"/>
                <a:cs typeface="Times New Roman"/>
                <a:sym typeface="Times New Roman"/>
              </a:defRPr>
            </a:lvl7pPr>
            <a:lvl8pPr indent="0" lvl="7" marL="0" marR="0" rtl="0" algn="l">
              <a:spcBef>
                <a:spcPts val="0"/>
              </a:spcBef>
              <a:buNone/>
              <a:defRPr b="0" i="0" sz="1200" u="none" cap="none" strike="noStrike">
                <a:solidFill>
                  <a:schemeClr val="lt1"/>
                </a:solidFill>
                <a:latin typeface="Times New Roman"/>
                <a:ea typeface="Times New Roman"/>
                <a:cs typeface="Times New Roman"/>
                <a:sym typeface="Times New Roman"/>
              </a:defRPr>
            </a:lvl8pPr>
            <a:lvl9pPr indent="0" lvl="8" marL="0" marR="0" rtl="0" algn="l">
              <a:spcBef>
                <a:spcPts val="0"/>
              </a:spcBef>
              <a:buNone/>
              <a:defRPr b="0" i="0" sz="12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 name="Shape 59"/>
        <p:cNvGrpSpPr/>
        <p:nvPr/>
      </p:nvGrpSpPr>
      <p:grpSpPr>
        <a:xfrm>
          <a:off x="0" y="0"/>
          <a:ext cx="0" cy="0"/>
          <a:chOff x="0" y="0"/>
          <a:chExt cx="0" cy="0"/>
        </a:xfrm>
      </p:grpSpPr>
      <p:sp>
        <p:nvSpPr>
          <p:cNvPr id="60" name="Google Shape;60;p10"/>
          <p:cNvSpPr/>
          <p:nvPr/>
        </p:nvSpPr>
        <p:spPr>
          <a:xfrm>
            <a:off x="483" y="176109"/>
            <a:ext cx="12188952" cy="1645919"/>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0"/>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Times New Roman"/>
              <a:buNone/>
              <a:defRPr b="0" i="0" sz="4000" u="none" cap="none" strike="noStrike">
                <a:solidFill>
                  <a:schemeClr val="lt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0"/>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Times New Roman"/>
                <a:ea typeface="Times New Roman"/>
                <a:cs typeface="Times New Roman"/>
                <a:sym typeface="Times New Roman"/>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63" name="Google Shape;63;p1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1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1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dk1"/>
                </a:solidFill>
                <a:latin typeface="Times New Roman"/>
                <a:ea typeface="Times New Roman"/>
                <a:cs typeface="Times New Roman"/>
                <a:sym typeface="Times New Roman"/>
              </a:defRPr>
            </a:lvl1pPr>
            <a:lvl2pPr indent="0" lvl="1" marL="0" marR="0" rtl="0" algn="l">
              <a:spcBef>
                <a:spcPts val="0"/>
              </a:spcBef>
              <a:buNone/>
              <a:defRPr b="0" i="0" sz="1200" u="none" cap="none" strike="noStrike">
                <a:solidFill>
                  <a:schemeClr val="dk1"/>
                </a:solidFill>
                <a:latin typeface="Times New Roman"/>
                <a:ea typeface="Times New Roman"/>
                <a:cs typeface="Times New Roman"/>
                <a:sym typeface="Times New Roman"/>
              </a:defRPr>
            </a:lvl2pPr>
            <a:lvl3pPr indent="0" lvl="2" marL="0" marR="0" rtl="0" algn="l">
              <a:spcBef>
                <a:spcPts val="0"/>
              </a:spcBef>
              <a:buNone/>
              <a:defRPr b="0" i="0" sz="1200" u="none" cap="none" strike="noStrike">
                <a:solidFill>
                  <a:schemeClr val="dk1"/>
                </a:solidFill>
                <a:latin typeface="Times New Roman"/>
                <a:ea typeface="Times New Roman"/>
                <a:cs typeface="Times New Roman"/>
                <a:sym typeface="Times New Roman"/>
              </a:defRPr>
            </a:lvl3pPr>
            <a:lvl4pPr indent="0" lvl="3" marL="0" marR="0" rtl="0" algn="l">
              <a:spcBef>
                <a:spcPts val="0"/>
              </a:spcBef>
              <a:buNone/>
              <a:defRPr b="0" i="0" sz="1200" u="none" cap="none" strike="noStrike">
                <a:solidFill>
                  <a:schemeClr val="dk1"/>
                </a:solidFill>
                <a:latin typeface="Times New Roman"/>
                <a:ea typeface="Times New Roman"/>
                <a:cs typeface="Times New Roman"/>
                <a:sym typeface="Times New Roman"/>
              </a:defRPr>
            </a:lvl4pPr>
            <a:lvl5pPr indent="0" lvl="4" marL="0" marR="0" rtl="0" algn="l">
              <a:spcBef>
                <a:spcPts val="0"/>
              </a:spcBef>
              <a:buNone/>
              <a:defRPr b="0" i="0" sz="1200" u="none" cap="none" strike="noStrike">
                <a:solidFill>
                  <a:schemeClr val="dk1"/>
                </a:solidFill>
                <a:latin typeface="Times New Roman"/>
                <a:ea typeface="Times New Roman"/>
                <a:cs typeface="Times New Roman"/>
                <a:sym typeface="Times New Roman"/>
              </a:defRPr>
            </a:lvl5pPr>
            <a:lvl6pPr indent="0" lvl="5" marL="0" marR="0" rtl="0" algn="l">
              <a:spcBef>
                <a:spcPts val="0"/>
              </a:spcBef>
              <a:buNone/>
              <a:defRPr b="0" i="0" sz="1200" u="none" cap="none" strike="noStrike">
                <a:solidFill>
                  <a:schemeClr val="dk1"/>
                </a:solidFill>
                <a:latin typeface="Times New Roman"/>
                <a:ea typeface="Times New Roman"/>
                <a:cs typeface="Times New Roman"/>
                <a:sym typeface="Times New Roman"/>
              </a:defRPr>
            </a:lvl6pPr>
            <a:lvl7pPr indent="0" lvl="6" marL="0" marR="0" rtl="0" algn="l">
              <a:spcBef>
                <a:spcPts val="0"/>
              </a:spcBef>
              <a:buNone/>
              <a:defRPr b="0" i="0" sz="1200" u="none" cap="none" strike="noStrike">
                <a:solidFill>
                  <a:schemeClr val="dk1"/>
                </a:solidFill>
                <a:latin typeface="Times New Roman"/>
                <a:ea typeface="Times New Roman"/>
                <a:cs typeface="Times New Roman"/>
                <a:sym typeface="Times New Roman"/>
              </a:defRPr>
            </a:lvl7pPr>
            <a:lvl8pPr indent="0" lvl="7" marL="0" marR="0" rtl="0" algn="l">
              <a:spcBef>
                <a:spcPts val="0"/>
              </a:spcBef>
              <a:buNone/>
              <a:defRPr b="0" i="0" sz="1200" u="none" cap="none" strike="noStrike">
                <a:solidFill>
                  <a:schemeClr val="dk1"/>
                </a:solidFill>
                <a:latin typeface="Times New Roman"/>
                <a:ea typeface="Times New Roman"/>
                <a:cs typeface="Times New Roman"/>
                <a:sym typeface="Times New Roman"/>
              </a:defRPr>
            </a:lvl8pPr>
            <a:lvl9pPr indent="0" lvl="8" marL="0" marR="0" rtl="0" algn="l">
              <a:spcBef>
                <a:spcPts val="0"/>
              </a:spcBef>
              <a:buNone/>
              <a:defRPr b="0" i="0" sz="1200" u="none" cap="none" strike="noStrike">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nhaccuatui.com/" TargetMode="External"/><Relationship Id="rId4" Type="http://schemas.openxmlformats.org/officeDocument/2006/relationships/hyperlink" Target="http://www.google.com/" TargetMode="External"/><Relationship Id="rId5" Type="http://schemas.openxmlformats.org/officeDocument/2006/relationships/hyperlink" Target="http://www.facebook.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1518bc66820_0_67"/>
          <p:cNvSpPr txBox="1"/>
          <p:nvPr>
            <p:ph idx="1" type="body"/>
          </p:nvPr>
        </p:nvSpPr>
        <p:spPr>
          <a:xfrm>
            <a:off x="1275744" y="795485"/>
            <a:ext cx="9784800" cy="777900"/>
          </a:xfrm>
          <a:prstGeom prst="rect">
            <a:avLst/>
          </a:prstGeom>
        </p:spPr>
        <p:txBody>
          <a:bodyPr anchorCtr="0" anchor="t" bIns="45700" lIns="91425" spcFirstLastPara="1" rIns="91425" wrap="square" tIns="45700">
            <a:normAutofit/>
          </a:bodyPr>
          <a:lstStyle/>
          <a:p>
            <a:pPr indent="0" lvl="0" marL="0" rtl="0" algn="l">
              <a:spcBef>
                <a:spcPts val="1200"/>
              </a:spcBef>
              <a:spcAft>
                <a:spcPts val="200"/>
              </a:spcAft>
              <a:buNone/>
            </a:pPr>
            <a:r>
              <a:t/>
            </a:r>
            <a:endParaRPr/>
          </a:p>
        </p:txBody>
      </p:sp>
      <p:pic>
        <p:nvPicPr>
          <p:cNvPr id="95" name="Google Shape;95;g1518bc66820_0_67"/>
          <p:cNvPicPr preferRelativeResize="0"/>
          <p:nvPr/>
        </p:nvPicPr>
        <p:blipFill rotWithShape="1">
          <a:blip r:embed="rId3">
            <a:alphaModFix/>
          </a:blip>
          <a:srcRect b="0" l="34456" r="0" t="33638"/>
          <a:stretch/>
        </p:blipFill>
        <p:spPr>
          <a:xfrm>
            <a:off x="4882500" y="1573375"/>
            <a:ext cx="6899141" cy="4816249"/>
          </a:xfrm>
          <a:prstGeom prst="rect">
            <a:avLst/>
          </a:prstGeom>
          <a:noFill/>
          <a:ln>
            <a:noFill/>
          </a:ln>
        </p:spPr>
      </p:pic>
      <p:sp>
        <p:nvSpPr>
          <p:cNvPr id="96" name="Google Shape;96;g1518bc66820_0_67"/>
          <p:cNvSpPr txBox="1"/>
          <p:nvPr/>
        </p:nvSpPr>
        <p:spPr>
          <a:xfrm>
            <a:off x="3709800" y="1313925"/>
            <a:ext cx="850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7" name="Google Shape;97;g1518bc66820_0_67"/>
          <p:cNvSpPr txBox="1"/>
          <p:nvPr/>
        </p:nvSpPr>
        <p:spPr>
          <a:xfrm>
            <a:off x="2492975" y="784225"/>
            <a:ext cx="8193600" cy="80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4000">
                <a:solidFill>
                  <a:srgbClr val="FF0000"/>
                </a:solidFill>
              </a:rPr>
              <a:t>ĐỒ DÙNG CẦN CHUẨN BỊ</a:t>
            </a:r>
            <a:endParaRPr>
              <a:solidFill>
                <a:srgbClr val="FF0000"/>
              </a:solidFill>
            </a:endParaRPr>
          </a:p>
        </p:txBody>
      </p:sp>
      <p:pic>
        <p:nvPicPr>
          <p:cNvPr id="98" name="Google Shape;98;g1518bc66820_0_67"/>
          <p:cNvPicPr preferRelativeResize="0"/>
          <p:nvPr/>
        </p:nvPicPr>
        <p:blipFill>
          <a:blip r:embed="rId4">
            <a:alphaModFix/>
          </a:blip>
          <a:stretch>
            <a:fillRect/>
          </a:stretch>
        </p:blipFill>
        <p:spPr>
          <a:xfrm>
            <a:off x="864900" y="1714125"/>
            <a:ext cx="3928500" cy="3928500"/>
          </a:xfrm>
          <a:prstGeom prst="rect">
            <a:avLst/>
          </a:prstGeom>
          <a:noFill/>
          <a:ln>
            <a:noFill/>
          </a:ln>
        </p:spPr>
      </p:pic>
      <p:sp>
        <p:nvSpPr>
          <p:cNvPr id="99" name="Google Shape;99;g1518bc66820_0_67"/>
          <p:cNvSpPr txBox="1"/>
          <p:nvPr/>
        </p:nvSpPr>
        <p:spPr>
          <a:xfrm>
            <a:off x="993325" y="5707775"/>
            <a:ext cx="36516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2400">
                <a:solidFill>
                  <a:srgbClr val="002060"/>
                </a:solidFill>
                <a:latin typeface="Times New Roman"/>
                <a:ea typeface="Times New Roman"/>
                <a:cs typeface="Times New Roman"/>
                <a:sym typeface="Times New Roman"/>
              </a:rPr>
              <a:t>SGK TIN HỌC LỚP 5</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99BDD"/>
              </a:buClr>
              <a:buSzPts val="4000"/>
              <a:buFont typeface="Arial"/>
              <a:buNone/>
            </a:pPr>
            <a:r>
              <a:rPr lang="en-US" sz="4000">
                <a:solidFill>
                  <a:srgbClr val="099BDD"/>
                </a:solidFill>
                <a:latin typeface="Arial"/>
                <a:ea typeface="Arial"/>
                <a:cs typeface="Arial"/>
                <a:sym typeface="Arial"/>
              </a:rPr>
              <a:t>CUỘC SỐNG TRỰC TUYẾN</a:t>
            </a:r>
            <a:endParaRPr sz="4000">
              <a:latin typeface="Arial"/>
              <a:ea typeface="Arial"/>
              <a:cs typeface="Arial"/>
              <a:sym typeface="Arial"/>
            </a:endParaRPr>
          </a:p>
        </p:txBody>
      </p:sp>
      <p:sp>
        <p:nvSpPr>
          <p:cNvPr id="105" name="Google Shape;105;p1"/>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000"/>
              <a:buNone/>
            </a:pPr>
            <a:r>
              <a:rPr lang="en-US" sz="3000">
                <a:latin typeface="Arial"/>
                <a:ea typeface="Arial"/>
                <a:cs typeface="Arial"/>
                <a:sym typeface="Arial"/>
              </a:rPr>
              <a:t>CHỦ ĐỀ A. INTERNET VÀ TRUYỀN THÔNG SỐ</a:t>
            </a:r>
            <a:endParaRPr sz="3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4000"/>
              <a:buFont typeface="Arial"/>
              <a:buNone/>
            </a:pPr>
            <a:r>
              <a:rPr lang="en-US" sz="4000">
                <a:latin typeface="Arial"/>
                <a:ea typeface="Arial"/>
                <a:cs typeface="Arial"/>
                <a:sym typeface="Arial"/>
              </a:rPr>
              <a:t>CHỦ ĐỀ A. </a:t>
            </a:r>
            <a:br>
              <a:rPr lang="en-US" sz="4000">
                <a:latin typeface="Arial"/>
                <a:ea typeface="Arial"/>
                <a:cs typeface="Arial"/>
                <a:sym typeface="Arial"/>
              </a:rPr>
            </a:br>
            <a:r>
              <a:rPr lang="en-US" sz="4000">
                <a:latin typeface="Arial"/>
                <a:ea typeface="Arial"/>
                <a:cs typeface="Arial"/>
                <a:sym typeface="Arial"/>
              </a:rPr>
              <a:t>INTERNET VÀ TRUYỀN THÔNG SỐ</a:t>
            </a:r>
            <a:endParaRPr/>
          </a:p>
        </p:txBody>
      </p:sp>
      <p:sp>
        <p:nvSpPr>
          <p:cNvPr id="111" name="Google Shape;111;p2"/>
          <p:cNvSpPr txBox="1"/>
          <p:nvPr>
            <p:ph idx="1" type="subTitle"/>
          </p:nvPr>
        </p:nvSpPr>
        <p:spPr>
          <a:xfrm>
            <a:off x="771525" y="3931855"/>
            <a:ext cx="10515600" cy="13092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000"/>
              <a:buNone/>
            </a:pPr>
            <a:r>
              <a:rPr lang="en-US" sz="3000">
                <a:latin typeface="Arial"/>
                <a:ea typeface="Arial"/>
                <a:cs typeface="Arial"/>
                <a:sym typeface="Arial"/>
              </a:rPr>
              <a:t>Bài 1. Thế giới Internet thật là rộng lớn</a:t>
            </a:r>
            <a:endParaRPr/>
          </a:p>
          <a:p>
            <a:pPr indent="0" lvl="0" marL="0" rtl="0" algn="l">
              <a:lnSpc>
                <a:spcPct val="90000"/>
              </a:lnSpc>
              <a:spcBef>
                <a:spcPts val="1400"/>
              </a:spcBef>
              <a:spcAft>
                <a:spcPts val="0"/>
              </a:spcAft>
              <a:buSzPts val="3000"/>
              <a:buNone/>
            </a:pPr>
            <a:r>
              <a:rPr lang="en-US" sz="3000">
                <a:latin typeface="Arial"/>
                <a:ea typeface="Arial"/>
                <a:cs typeface="Arial"/>
                <a:sym typeface="Arial"/>
              </a:rPr>
              <a:t>Bài 2. Tớ liên lạc được với mọi người ở khắp mọi nơi trên thế giới</a:t>
            </a:r>
            <a:endParaRPr sz="30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157162" y="2033347"/>
            <a:ext cx="11844337"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4000"/>
              <a:buFont typeface="Times New Roman"/>
              <a:buNone/>
            </a:pPr>
            <a:br>
              <a:rPr lang="en-US" sz="4000"/>
            </a:br>
            <a:r>
              <a:rPr b="1" lang="en-US" sz="4000">
                <a:solidFill>
                  <a:srgbClr val="FFFFFF"/>
                </a:solidFill>
                <a:latin typeface="Arial"/>
                <a:ea typeface="Arial"/>
                <a:cs typeface="Arial"/>
                <a:sym typeface="Arial"/>
              </a:rPr>
              <a:t>BÀI 1.</a:t>
            </a:r>
            <a:br>
              <a:rPr b="1" lang="en-US" sz="4000"/>
            </a:br>
            <a:r>
              <a:rPr b="1" lang="en-US" sz="4000">
                <a:latin typeface="Arial"/>
                <a:ea typeface="Arial"/>
                <a:cs typeface="Arial"/>
                <a:sym typeface="Arial"/>
              </a:rPr>
              <a:t>THẾ GIỚI INTERNET THẬT LÀ RỘNG LỚN</a:t>
            </a:r>
            <a:endParaRPr/>
          </a:p>
        </p:txBody>
      </p:sp>
      <p:sp>
        <p:nvSpPr>
          <p:cNvPr id="117" name="Google Shape;117;p3"/>
          <p:cNvSpPr txBox="1"/>
          <p:nvPr>
            <p:ph idx="1" type="body"/>
          </p:nvPr>
        </p:nvSpPr>
        <p:spPr>
          <a:xfrm>
            <a:off x="992848" y="3928821"/>
            <a:ext cx="10515600" cy="270420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en-US">
                <a:latin typeface="Arial"/>
                <a:ea typeface="Arial"/>
                <a:cs typeface="Arial"/>
                <a:sym typeface="Arial"/>
              </a:rPr>
              <a:t>Trong bài học này, bạn sẽ khám phá Internet thông qua việc đánh giá cách thức tổ chức của các trang Web. Bạn sẽ biết cách nhận diện các thành phần căn bản của trang Web. Bên cạnh đó, bạn cũng sẽ học các tác vụ căn bản khi sử dụng trình duyệt Web. Khi hoàn thiện bài học này, bạn sẽ được làm quen với:</a:t>
            </a:r>
            <a:endParaRPr>
              <a:latin typeface="Arial"/>
              <a:ea typeface="Arial"/>
              <a:cs typeface="Arial"/>
              <a:sym typeface="Arial"/>
            </a:endParaRPr>
          </a:p>
          <a:p>
            <a:pPr indent="-342900" lvl="0" marL="342900" rtl="0" algn="l">
              <a:lnSpc>
                <a:spcPct val="90000"/>
              </a:lnSpc>
              <a:spcBef>
                <a:spcPts val="1400"/>
              </a:spcBef>
              <a:spcAft>
                <a:spcPts val="0"/>
              </a:spcAft>
              <a:buSzPts val="2000"/>
              <a:buFont typeface="Arial"/>
              <a:buChar char="•"/>
            </a:pPr>
            <a:r>
              <a:rPr b="1" lang="en-US">
                <a:latin typeface="Arial"/>
                <a:ea typeface="Arial"/>
                <a:cs typeface="Arial"/>
                <a:sym typeface="Arial"/>
              </a:rPr>
              <a:t>Khái niệm sự khác nhau giữa Internet, World Wide Web và các trình duyệt Web</a:t>
            </a:r>
            <a:endParaRPr/>
          </a:p>
          <a:p>
            <a:pPr indent="-342900" lvl="0" marL="342900" rtl="0" algn="l">
              <a:lnSpc>
                <a:spcPct val="90000"/>
              </a:lnSpc>
              <a:spcBef>
                <a:spcPts val="1400"/>
              </a:spcBef>
              <a:spcAft>
                <a:spcPts val="0"/>
              </a:spcAft>
              <a:buSzPts val="2000"/>
              <a:buFont typeface="Arial"/>
              <a:buChar char="•"/>
            </a:pPr>
            <a:r>
              <a:rPr b="1" lang="en-US">
                <a:latin typeface="Arial"/>
                <a:ea typeface="Arial"/>
                <a:cs typeface="Arial"/>
                <a:sym typeface="Arial"/>
              </a:rPr>
              <a:t>Cấu trúc của URL</a:t>
            </a:r>
            <a:endParaRPr/>
          </a:p>
          <a:p>
            <a:pPr indent="-342900" lvl="0" marL="342900" rtl="0" algn="l">
              <a:lnSpc>
                <a:spcPct val="90000"/>
              </a:lnSpc>
              <a:spcBef>
                <a:spcPts val="1400"/>
              </a:spcBef>
              <a:spcAft>
                <a:spcPts val="0"/>
              </a:spcAft>
              <a:buSzPts val="2000"/>
              <a:buFont typeface="Arial"/>
              <a:buChar char="•"/>
            </a:pPr>
            <a:r>
              <a:rPr b="1" lang="en-US">
                <a:latin typeface="Arial"/>
                <a:ea typeface="Arial"/>
                <a:cs typeface="Arial"/>
                <a:sym typeface="Arial"/>
              </a:rPr>
              <a:t>Các chức năng căn bản của trình duyệt Web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518bc66820_0_0"/>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6000"/>
              <a:buFont typeface="Arial"/>
              <a:buNone/>
            </a:pPr>
            <a:r>
              <a:rPr lang="en-US"/>
              <a:t>TUẦN 2</a:t>
            </a:r>
            <a:endParaRPr/>
          </a:p>
        </p:txBody>
      </p:sp>
      <p:sp>
        <p:nvSpPr>
          <p:cNvPr id="123" name="Google Shape;123;g1518bc66820_0_0"/>
          <p:cNvSpPr txBox="1"/>
          <p:nvPr>
            <p:ph idx="1" type="body"/>
          </p:nvPr>
        </p:nvSpPr>
        <p:spPr>
          <a:xfrm>
            <a:off x="833191" y="4010334"/>
            <a:ext cx="10515600" cy="11745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t/>
            </a:r>
            <a:endParaRPr/>
          </a:p>
        </p:txBody>
      </p:sp>
      <p:graphicFrame>
        <p:nvGraphicFramePr>
          <p:cNvPr id="124" name="Google Shape;124;g1518bc66820_0_0"/>
          <p:cNvGraphicFramePr/>
          <p:nvPr/>
        </p:nvGraphicFramePr>
        <p:xfrm>
          <a:off x="1524000" y="4111127"/>
          <a:ext cx="3000000" cy="3000000"/>
        </p:xfrm>
        <a:graphic>
          <a:graphicData uri="http://schemas.openxmlformats.org/drawingml/2006/table">
            <a:tbl>
              <a:tblPr bandRow="1" firstCol="1" firstRow="1">
                <a:noFill/>
                <a:tableStyleId>{5D95DE83-6A50-44FA-884B-6D9E659FB465}</a:tableStyleId>
              </a:tblPr>
              <a:tblGrid>
                <a:gridCol w="9610725"/>
              </a:tblGrid>
              <a:tr h="539750">
                <a:tc>
                  <a:txBody>
                    <a:bodyPr/>
                    <a:lstStyle/>
                    <a:p>
                      <a:pPr indent="0" lvl="0" marL="0" rtl="0" algn="l">
                        <a:lnSpc>
                          <a:spcPct val="107000"/>
                        </a:lnSpc>
                        <a:spcBef>
                          <a:spcPts val="0"/>
                        </a:spcBef>
                        <a:spcAft>
                          <a:spcPts val="0"/>
                        </a:spcAft>
                        <a:buNone/>
                      </a:pPr>
                      <a:r>
                        <a:rPr lang="en-US" sz="2400"/>
                        <a:t>Tìm hiểu về địa chỉ của Web site (tiết 2, 3)</a:t>
                      </a:r>
                      <a:endParaRPr sz="2400" u="none" cap="none" strike="noStrike">
                        <a:latin typeface="Times New Roman"/>
                        <a:ea typeface="Times New Roman"/>
                        <a:cs typeface="Times New Roman"/>
                        <a:sym typeface="Times New Roman"/>
                      </a:endParaRPr>
                    </a:p>
                  </a:txBody>
                  <a:tcPr marT="0" marB="0" marR="68575" marL="68575"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190500" lvl="0" marL="182880" rtl="0" algn="ctr">
              <a:lnSpc>
                <a:spcPct val="90000"/>
              </a:lnSpc>
              <a:spcBef>
                <a:spcPts val="0"/>
              </a:spcBef>
              <a:spcAft>
                <a:spcPts val="0"/>
              </a:spcAft>
              <a:buSzPts val="3000"/>
              <a:buChar char="▪"/>
            </a:pPr>
            <a:r>
              <a:rPr b="1" lang="en-US" sz="3000">
                <a:solidFill>
                  <a:srgbClr val="33A3DC"/>
                </a:solidFill>
              </a:rPr>
              <a:t>TÌM HIỂU VỀ ĐỊA CHỈ CỦA WEB SITE (Tiếp) </a:t>
            </a:r>
            <a:endParaRPr b="1" sz="3000">
              <a:solidFill>
                <a:srgbClr val="33A3DC"/>
              </a:solidFill>
            </a:endParaRPr>
          </a:p>
        </p:txBody>
      </p:sp>
      <p:sp>
        <p:nvSpPr>
          <p:cNvPr id="130" name="Google Shape;130;p4"/>
          <p:cNvSpPr txBox="1"/>
          <p:nvPr/>
        </p:nvSpPr>
        <p:spPr>
          <a:xfrm>
            <a:off x="192774" y="1184483"/>
            <a:ext cx="7365314" cy="489364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400">
              <a:solidFill>
                <a:schemeClr val="dk2"/>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2"/>
              </a:buClr>
              <a:buSzPts val="2400"/>
              <a:buFont typeface="Arial"/>
              <a:buAutoNum type="arabicPeriod"/>
            </a:pPr>
            <a:r>
              <a:rPr b="1" lang="en-US" sz="2400">
                <a:solidFill>
                  <a:schemeClr val="dk2"/>
                </a:solidFill>
                <a:latin typeface="Times New Roman"/>
                <a:ea typeface="Times New Roman"/>
                <a:cs typeface="Times New Roman"/>
                <a:sym typeface="Times New Roman"/>
              </a:rPr>
              <a:t>Tên máy chủ: </a:t>
            </a:r>
            <a:r>
              <a:rPr lang="en-US" sz="2400">
                <a:solidFill>
                  <a:schemeClr val="dk2"/>
                </a:solidFill>
                <a:latin typeface="Times New Roman"/>
                <a:ea typeface="Times New Roman"/>
                <a:cs typeface="Times New Roman"/>
                <a:sym typeface="Times New Roman"/>
              </a:rPr>
              <a:t>Chỉ ra tên của máy chủ Web.</a:t>
            </a:r>
            <a:endParaRPr sz="2400">
              <a:solidFill>
                <a:schemeClr val="dk2"/>
              </a:solidFill>
              <a:latin typeface="Times New Roman"/>
              <a:ea typeface="Times New Roman"/>
              <a:cs typeface="Times New Roman"/>
              <a:sym typeface="Times New Roman"/>
            </a:endParaRPr>
          </a:p>
          <a:p>
            <a:pPr indent="-304800" lvl="0" marL="457200" marR="0" rtl="0" algn="just">
              <a:spcBef>
                <a:spcPts val="0"/>
              </a:spcBef>
              <a:spcAft>
                <a:spcPts val="0"/>
              </a:spcAft>
              <a:buClr>
                <a:schemeClr val="lt1"/>
              </a:buClr>
              <a:buSzPts val="2400"/>
              <a:buFont typeface="Arial"/>
              <a:buNone/>
            </a:pPr>
            <a:r>
              <a:t/>
            </a:r>
            <a:endParaRPr sz="2400">
              <a:solidFill>
                <a:schemeClr val="dk2"/>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2"/>
              </a:buClr>
              <a:buSzPts val="2400"/>
              <a:buFont typeface="Arial"/>
              <a:buAutoNum type="arabicPeriod"/>
            </a:pPr>
            <a:r>
              <a:rPr b="1" lang="en-US" sz="2400">
                <a:solidFill>
                  <a:schemeClr val="dk2"/>
                </a:solidFill>
                <a:latin typeface="Times New Roman"/>
                <a:ea typeface="Times New Roman"/>
                <a:cs typeface="Times New Roman"/>
                <a:sym typeface="Times New Roman"/>
              </a:rPr>
              <a:t>Tên miền đã đăng ký: </a:t>
            </a:r>
            <a:r>
              <a:rPr lang="en-US" sz="2400">
                <a:solidFill>
                  <a:schemeClr val="dk2"/>
                </a:solidFill>
                <a:latin typeface="Times New Roman"/>
                <a:ea typeface="Times New Roman"/>
                <a:cs typeface="Times New Roman"/>
                <a:sym typeface="Times New Roman"/>
              </a:rPr>
              <a:t>Xác định tổ chức sở hữu tên miền. Mỗi tên miền là duy nhất và được đăng ký với tổ chức ICANN (Internet Corporation for Assigned Names and Numbers).</a:t>
            </a:r>
            <a:endParaRPr sz="2400">
              <a:solidFill>
                <a:schemeClr val="dk2"/>
              </a:solidFill>
              <a:latin typeface="Times New Roman"/>
              <a:ea typeface="Times New Roman"/>
              <a:cs typeface="Times New Roman"/>
              <a:sym typeface="Times New Roman"/>
            </a:endParaRPr>
          </a:p>
          <a:p>
            <a:pPr indent="-304800" lvl="0" marL="457200" marR="0" rtl="0" algn="just">
              <a:spcBef>
                <a:spcPts val="0"/>
              </a:spcBef>
              <a:spcAft>
                <a:spcPts val="0"/>
              </a:spcAft>
              <a:buClr>
                <a:schemeClr val="lt1"/>
              </a:buClr>
              <a:buSzPts val="2400"/>
              <a:buFont typeface="Arial"/>
              <a:buNone/>
            </a:pPr>
            <a:r>
              <a:t/>
            </a:r>
            <a:endParaRPr sz="2400">
              <a:solidFill>
                <a:schemeClr val="dk2"/>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2"/>
              </a:buClr>
              <a:buSzPts val="2400"/>
              <a:buFont typeface="Arial"/>
              <a:buAutoNum type="arabicPeriod"/>
            </a:pPr>
            <a:r>
              <a:rPr b="1" lang="en-US" sz="2400">
                <a:solidFill>
                  <a:schemeClr val="dk2"/>
                </a:solidFill>
                <a:latin typeface="Times New Roman"/>
                <a:ea typeface="Times New Roman"/>
                <a:cs typeface="Times New Roman"/>
                <a:sym typeface="Times New Roman"/>
              </a:rPr>
              <a:t>Tên miền ở cấp độ cao nhất: </a:t>
            </a:r>
            <a:r>
              <a:rPr lang="en-US" sz="2400">
                <a:solidFill>
                  <a:schemeClr val="dk2"/>
                </a:solidFill>
                <a:latin typeface="Times New Roman"/>
                <a:ea typeface="Times New Roman"/>
                <a:cs typeface="Times New Roman"/>
                <a:sym typeface="Times New Roman"/>
              </a:rPr>
              <a:t>Chỉ ra loại tên miền đã đăng ký. Thông thường bạn có thể xác định loại thông tin chứa trong trang Web (hoặc ý nghĩa của những gì trang Web thực hiện) bằng cách đơn giản là đọc tên miền ở cấp độ cao nhất. </a:t>
            </a:r>
            <a:endParaRPr sz="2400">
              <a:solidFill>
                <a:schemeClr val="dk2"/>
              </a:solidFill>
              <a:latin typeface="Times New Roman"/>
              <a:ea typeface="Times New Roman"/>
              <a:cs typeface="Times New Roman"/>
              <a:sym typeface="Times New Roman"/>
            </a:endParaRPr>
          </a:p>
        </p:txBody>
      </p:sp>
      <p:pic>
        <p:nvPicPr>
          <p:cNvPr id="131" name="Google Shape;131;p4"/>
          <p:cNvPicPr preferRelativeResize="0"/>
          <p:nvPr/>
        </p:nvPicPr>
        <p:blipFill rotWithShape="1">
          <a:blip r:embed="rId3">
            <a:alphaModFix/>
          </a:blip>
          <a:srcRect b="0" l="0" r="0" t="0"/>
          <a:stretch/>
        </p:blipFill>
        <p:spPr>
          <a:xfrm>
            <a:off x="7558088" y="2163210"/>
            <a:ext cx="4307182" cy="1446131"/>
          </a:xfrm>
          <a:prstGeom prst="rect">
            <a:avLst/>
          </a:prstGeom>
          <a:noFill/>
          <a:ln>
            <a:noFill/>
          </a:ln>
        </p:spPr>
      </p:pic>
      <p:pic>
        <p:nvPicPr>
          <p:cNvPr id="132" name="Google Shape;132;p4"/>
          <p:cNvPicPr preferRelativeResize="0"/>
          <p:nvPr/>
        </p:nvPicPr>
        <p:blipFill rotWithShape="1">
          <a:blip r:embed="rId4">
            <a:alphaModFix/>
          </a:blip>
          <a:srcRect b="0" l="0" r="0" t="0"/>
          <a:stretch/>
        </p:blipFill>
        <p:spPr>
          <a:xfrm>
            <a:off x="7888202" y="3707384"/>
            <a:ext cx="3610927" cy="2138780"/>
          </a:xfrm>
          <a:prstGeom prst="rect">
            <a:avLst/>
          </a:prstGeom>
          <a:noFill/>
          <a:ln>
            <a:noFill/>
          </a:ln>
        </p:spPr>
      </p:pic>
      <p:sp>
        <p:nvSpPr>
          <p:cNvPr id="133" name="Google Shape;133;p4"/>
          <p:cNvSpPr/>
          <p:nvPr/>
        </p:nvSpPr>
        <p:spPr>
          <a:xfrm>
            <a:off x="6883798" y="1226168"/>
            <a:ext cx="4850969"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rgbClr val="FF0000"/>
                </a:solidFill>
                <a:latin typeface="Times New Roman"/>
                <a:ea typeface="Times New Roman"/>
                <a:cs typeface="Times New Roman"/>
                <a:sym typeface="Times New Roman"/>
              </a:rPr>
              <a:t>Nêu Tên và ý nghĩa của tài nguyên được đánh số trong  địa chỉ website bên dưới?</a:t>
            </a:r>
            <a:endParaRPr b="1" sz="2000">
              <a:solidFill>
                <a:srgbClr val="FF0000"/>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3"/>
                                        </p:tgtEl>
                                      </p:cBhvr>
                                    </p:animEffect>
                                    <p:set>
                                      <p:cBhvr>
                                        <p:cTn dur="1" fill="hold">
                                          <p:stCondLst>
                                            <p:cond delay="500"/>
                                          </p:stCondLst>
                                        </p:cTn>
                                        <p:tgtEl>
                                          <p:spTgt spid="13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ph idx="1" type="body"/>
          </p:nvPr>
        </p:nvSpPr>
        <p:spPr>
          <a:xfrm>
            <a:off x="899410" y="1368923"/>
            <a:ext cx="10161067" cy="448699"/>
          </a:xfrm>
          <a:prstGeom prst="rect">
            <a:avLst/>
          </a:prstGeom>
          <a:noFill/>
          <a:ln>
            <a:noFill/>
          </a:ln>
        </p:spPr>
        <p:txBody>
          <a:bodyPr anchorCtr="0" anchor="t" bIns="45700" lIns="91425" spcFirstLastPara="1" rIns="91425" wrap="square" tIns="45700">
            <a:noAutofit/>
          </a:bodyPr>
          <a:lstStyle/>
          <a:p>
            <a:pPr indent="-203200" lvl="0" marL="182880" rtl="0" algn="l">
              <a:lnSpc>
                <a:spcPct val="90000"/>
              </a:lnSpc>
              <a:spcBef>
                <a:spcPts val="0"/>
              </a:spcBef>
              <a:spcAft>
                <a:spcPts val="0"/>
              </a:spcAft>
              <a:buSzPts val="3200"/>
              <a:buChar char="▪"/>
            </a:pPr>
            <a:r>
              <a:rPr b="1" lang="en-US" sz="3200">
                <a:solidFill>
                  <a:srgbClr val="FF0000"/>
                </a:solidFill>
              </a:rPr>
              <a:t>Nhắc lại khái niệm tên miền ở cấp độ cao nhất?</a:t>
            </a:r>
            <a:endParaRPr sz="3200">
              <a:solidFill>
                <a:srgbClr val="FF0000"/>
              </a:solidFill>
            </a:endParaRPr>
          </a:p>
        </p:txBody>
      </p:sp>
      <p:sp>
        <p:nvSpPr>
          <p:cNvPr id="140" name="Google Shape;140;p5"/>
          <p:cNvSpPr/>
          <p:nvPr/>
        </p:nvSpPr>
        <p:spPr>
          <a:xfrm>
            <a:off x="719528" y="1968642"/>
            <a:ext cx="10762938" cy="169277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600">
                <a:solidFill>
                  <a:srgbClr val="33A3DC"/>
                </a:solidFill>
                <a:latin typeface="Times New Roman"/>
                <a:ea typeface="Times New Roman"/>
                <a:cs typeface="Times New Roman"/>
                <a:sym typeface="Times New Roman"/>
              </a:rPr>
              <a:t>Tên miền ở cấp độ cao nhất: </a:t>
            </a:r>
            <a:r>
              <a:rPr lang="en-US" sz="2600">
                <a:solidFill>
                  <a:srgbClr val="33A3DC"/>
                </a:solidFill>
                <a:latin typeface="Times New Roman"/>
                <a:ea typeface="Times New Roman"/>
                <a:cs typeface="Times New Roman"/>
                <a:sym typeface="Times New Roman"/>
              </a:rPr>
              <a:t>Chỉ ra loại tên miền đã đăng ký. Thông thường bạn có thể xác định loại thông tin chứa trong trang Web (hoặc ý nghĩa của những gì trang Web thực hiện) bằng cách đơn giản là đọc tên miền ở cấp độ cao nhất. </a:t>
            </a:r>
            <a:endParaRPr sz="2600">
              <a:solidFill>
                <a:srgbClr val="33A3DC"/>
              </a:solidFill>
              <a:latin typeface="Times New Roman"/>
              <a:ea typeface="Times New Roman"/>
              <a:cs typeface="Times New Roman"/>
              <a:sym typeface="Times New Roman"/>
            </a:endParaRPr>
          </a:p>
        </p:txBody>
      </p:sp>
      <p:sp>
        <p:nvSpPr>
          <p:cNvPr id="141" name="Google Shape;141;p5"/>
          <p:cNvSpPr/>
          <p:nvPr/>
        </p:nvSpPr>
        <p:spPr>
          <a:xfrm>
            <a:off x="1597301" y="3518799"/>
            <a:ext cx="10368198" cy="29238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rgbClr val="000099"/>
                </a:solidFill>
                <a:latin typeface="Times New Roman"/>
                <a:ea typeface="Times New Roman"/>
                <a:cs typeface="Times New Roman"/>
                <a:sym typeface="Times New Roman"/>
              </a:rPr>
              <a:t>Yêu cầu: </a:t>
            </a:r>
            <a:r>
              <a:rPr lang="en-US" sz="2800">
                <a:solidFill>
                  <a:srgbClr val="000099"/>
                </a:solidFill>
                <a:latin typeface="Times New Roman"/>
                <a:ea typeface="Times New Roman"/>
                <a:cs typeface="Times New Roman"/>
                <a:sym typeface="Times New Roman"/>
              </a:rPr>
              <a:t>chỉ ra </a:t>
            </a:r>
            <a:r>
              <a:rPr b="1" lang="en-US" sz="2800">
                <a:solidFill>
                  <a:srgbClr val="000099"/>
                </a:solidFill>
                <a:latin typeface="Times New Roman"/>
                <a:ea typeface="Times New Roman"/>
                <a:cs typeface="Times New Roman"/>
                <a:sym typeface="Times New Roman"/>
              </a:rPr>
              <a:t>tên miền ở cấp độ cao nhất </a:t>
            </a:r>
            <a:r>
              <a:rPr lang="en-US" sz="2800">
                <a:solidFill>
                  <a:srgbClr val="000099"/>
                </a:solidFill>
                <a:latin typeface="Times New Roman"/>
                <a:ea typeface="Times New Roman"/>
                <a:cs typeface="Times New Roman"/>
                <a:sym typeface="Times New Roman"/>
              </a:rPr>
              <a:t>trong tên tài nguyên trong các ví dụ sau?</a:t>
            </a:r>
            <a:endParaRPr sz="2800">
              <a:solidFill>
                <a:srgbClr val="000099"/>
              </a:solidFill>
              <a:latin typeface="Times New Roman"/>
              <a:ea typeface="Times New Roman"/>
              <a:cs typeface="Times New Roman"/>
              <a:sym typeface="Times New Roman"/>
            </a:endParaRPr>
          </a:p>
          <a:p>
            <a:pPr indent="-514350" lvl="0" marL="514350" marR="0" rtl="0" algn="l">
              <a:spcBef>
                <a:spcPts val="0"/>
              </a:spcBef>
              <a:spcAft>
                <a:spcPts val="0"/>
              </a:spcAft>
              <a:buClr>
                <a:srgbClr val="4B33DD"/>
              </a:buClr>
              <a:buSzPts val="3200"/>
              <a:buFont typeface="Arial"/>
              <a:buAutoNum type="arabicPeriod"/>
            </a:pPr>
            <a:r>
              <a:rPr lang="en-US" sz="3200" u="sng">
                <a:solidFill>
                  <a:srgbClr val="4B33DD"/>
                </a:solidFill>
                <a:latin typeface="Times New Roman"/>
                <a:ea typeface="Times New Roman"/>
                <a:cs typeface="Times New Roman"/>
                <a:sym typeface="Times New Roman"/>
                <a:hlinkClick r:id="rId3">
                  <a:extLst>
                    <a:ext uri="{A12FA001-AC4F-418D-AE19-62706E023703}">
                      <ahyp:hlinkClr val="tx"/>
                    </a:ext>
                  </a:extLst>
                </a:hlinkClick>
              </a:rPr>
              <a:t>www.nhaccuatui.com</a:t>
            </a:r>
            <a:endParaRPr sz="3200">
              <a:solidFill>
                <a:srgbClr val="4B33DD"/>
              </a:solidFill>
              <a:latin typeface="Times New Roman"/>
              <a:ea typeface="Times New Roman"/>
              <a:cs typeface="Times New Roman"/>
              <a:sym typeface="Times New Roman"/>
            </a:endParaRPr>
          </a:p>
          <a:p>
            <a:pPr indent="-514350" lvl="0" marL="514350" marR="0" rtl="0" algn="l">
              <a:spcBef>
                <a:spcPts val="0"/>
              </a:spcBef>
              <a:spcAft>
                <a:spcPts val="0"/>
              </a:spcAft>
              <a:buClr>
                <a:srgbClr val="4B33DD"/>
              </a:buClr>
              <a:buSzPts val="3200"/>
              <a:buFont typeface="Arial"/>
              <a:buAutoNum type="arabicPeriod"/>
            </a:pPr>
            <a:r>
              <a:rPr lang="en-US" sz="3200" u="sng">
                <a:solidFill>
                  <a:srgbClr val="4B33DD"/>
                </a:solidFill>
                <a:latin typeface="Times New Roman"/>
                <a:ea typeface="Times New Roman"/>
                <a:cs typeface="Times New Roman"/>
                <a:sym typeface="Times New Roman"/>
                <a:hlinkClick r:id="rId4">
                  <a:extLst>
                    <a:ext uri="{A12FA001-AC4F-418D-AE19-62706E023703}">
                      <ahyp:hlinkClr val="tx"/>
                    </a:ext>
                  </a:extLst>
                </a:hlinkClick>
              </a:rPr>
              <a:t>www.google.com</a:t>
            </a:r>
            <a:endParaRPr sz="3200">
              <a:solidFill>
                <a:srgbClr val="4B33DD"/>
              </a:solidFill>
              <a:latin typeface="Times New Roman"/>
              <a:ea typeface="Times New Roman"/>
              <a:cs typeface="Times New Roman"/>
              <a:sym typeface="Times New Roman"/>
            </a:endParaRPr>
          </a:p>
          <a:p>
            <a:pPr indent="-514350" lvl="0" marL="514350" marR="0" rtl="0" algn="l">
              <a:spcBef>
                <a:spcPts val="0"/>
              </a:spcBef>
              <a:spcAft>
                <a:spcPts val="0"/>
              </a:spcAft>
              <a:buClr>
                <a:srgbClr val="4B33DD"/>
              </a:buClr>
              <a:buSzPts val="3200"/>
              <a:buFont typeface="Arial"/>
              <a:buAutoNum type="arabicPeriod"/>
            </a:pPr>
            <a:r>
              <a:rPr lang="en-US" sz="3200" u="sng">
                <a:solidFill>
                  <a:srgbClr val="4B33DD"/>
                </a:solidFill>
                <a:latin typeface="Times New Roman"/>
                <a:ea typeface="Times New Roman"/>
                <a:cs typeface="Times New Roman"/>
                <a:sym typeface="Times New Roman"/>
                <a:hlinkClick r:id="rId5">
                  <a:extLst>
                    <a:ext uri="{A12FA001-AC4F-418D-AE19-62706E023703}">
                      <ahyp:hlinkClr val="tx"/>
                    </a:ext>
                  </a:extLst>
                </a:hlinkClick>
              </a:rPr>
              <a:t>www.facebook.com</a:t>
            </a:r>
            <a:r>
              <a:rPr lang="en-US" sz="3200">
                <a:solidFill>
                  <a:srgbClr val="4B33DD"/>
                </a:solidFill>
                <a:latin typeface="Times New Roman"/>
                <a:ea typeface="Times New Roman"/>
                <a:cs typeface="Times New Roman"/>
                <a:sym typeface="Times New Roman"/>
              </a:rPr>
              <a:t> </a:t>
            </a:r>
            <a:endParaRPr/>
          </a:p>
          <a:p>
            <a:pPr indent="-514350" lvl="0" marL="514350" marR="0" rtl="0" algn="l">
              <a:spcBef>
                <a:spcPts val="0"/>
              </a:spcBef>
              <a:spcAft>
                <a:spcPts val="0"/>
              </a:spcAft>
              <a:buClr>
                <a:srgbClr val="4B33DD"/>
              </a:buClr>
              <a:buSzPts val="3200"/>
              <a:buFont typeface="Arial"/>
              <a:buAutoNum type="arabicPeriod"/>
            </a:pPr>
            <a:r>
              <a:rPr lang="en-US" sz="3200" u="sng">
                <a:solidFill>
                  <a:srgbClr val="4B33DD"/>
                </a:solidFill>
                <a:latin typeface="Times New Roman"/>
                <a:ea typeface="Times New Roman"/>
                <a:cs typeface="Times New Roman"/>
                <a:sym typeface="Times New Roman"/>
              </a:rPr>
              <a:t>www.vnexpress.net</a:t>
            </a:r>
            <a:endParaRPr/>
          </a:p>
        </p:txBody>
      </p:sp>
      <p:sp>
        <p:nvSpPr>
          <p:cNvPr id="142" name="Google Shape;142;p5"/>
          <p:cNvSpPr/>
          <p:nvPr/>
        </p:nvSpPr>
        <p:spPr>
          <a:xfrm>
            <a:off x="1597301" y="770193"/>
            <a:ext cx="876528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33A3DC"/>
                </a:solidFill>
                <a:latin typeface="Times New Roman"/>
                <a:ea typeface="Times New Roman"/>
                <a:cs typeface="Times New Roman"/>
                <a:sym typeface="Times New Roman"/>
              </a:rPr>
              <a:t>TÌM HIỂU VỀ ĐỊA CHỈ CỦA WEB SITE (Tiếp)</a:t>
            </a:r>
            <a:endParaRPr b="1" sz="3200">
              <a:solidFill>
                <a:srgbClr val="33A3DC"/>
              </a:solidFill>
              <a:latin typeface="Times New Roman"/>
              <a:ea typeface="Times New Roman"/>
              <a:cs typeface="Times New Roman"/>
              <a:sym typeface="Times New Roman"/>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 calcmode="lin" valueType="num">
                                      <p:cBhvr additive="base">
                                        <p:cTn dur="500"/>
                                        <p:tgtEl>
                                          <p:spTgt spid="14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 calcmode="lin" valueType="num">
                                      <p:cBhvr additive="base">
                                        <p:cTn dur="500"/>
                                        <p:tgtEl>
                                          <p:spTgt spid="14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 calcmode="lin" valueType="num">
                                      <p:cBhvr additive="base">
                                        <p:cTn dur="500"/>
                                        <p:tgtEl>
                                          <p:spTgt spid="14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 calcmode="lin" valueType="num">
                                      <p:cBhvr additive="base">
                                        <p:cTn dur="500"/>
                                        <p:tgtEl>
                                          <p:spTgt spid="14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 calcmode="lin" valueType="num">
                                      <p:cBhvr additive="base">
                                        <p:cTn dur="500"/>
                                        <p:tgtEl>
                                          <p:spTgt spid="14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idx="1" type="body"/>
          </p:nvPr>
        </p:nvSpPr>
        <p:spPr>
          <a:xfrm>
            <a:off x="1275744" y="795485"/>
            <a:ext cx="9933030" cy="635109"/>
          </a:xfrm>
          <a:prstGeom prst="rect">
            <a:avLst/>
          </a:prstGeom>
          <a:noFill/>
          <a:ln>
            <a:noFill/>
          </a:ln>
        </p:spPr>
        <p:txBody>
          <a:bodyPr anchorCtr="0" anchor="t" bIns="45700" lIns="91425" spcFirstLastPara="1" rIns="91425" wrap="square" tIns="45700">
            <a:normAutofit/>
          </a:bodyPr>
          <a:lstStyle/>
          <a:p>
            <a:pPr indent="-203200" lvl="0" marL="182880" rtl="0" algn="ctr">
              <a:lnSpc>
                <a:spcPct val="90000"/>
              </a:lnSpc>
              <a:spcBef>
                <a:spcPts val="0"/>
              </a:spcBef>
              <a:spcAft>
                <a:spcPts val="0"/>
              </a:spcAft>
              <a:buSzPts val="3200"/>
              <a:buChar char="▪"/>
            </a:pPr>
            <a:r>
              <a:rPr b="1" lang="en-US" sz="3200">
                <a:solidFill>
                  <a:srgbClr val="33A3DC"/>
                </a:solidFill>
              </a:rPr>
              <a:t>TÌM HIỂU VỀ ĐỊA CHỈ CỦA WEB SITE (Tiếp)</a:t>
            </a:r>
            <a:endParaRPr b="1" sz="3200">
              <a:solidFill>
                <a:srgbClr val="33A3DC"/>
              </a:solidFill>
            </a:endParaRPr>
          </a:p>
        </p:txBody>
      </p:sp>
      <p:grpSp>
        <p:nvGrpSpPr>
          <p:cNvPr id="149" name="Google Shape;149;p6"/>
          <p:cNvGrpSpPr/>
          <p:nvPr/>
        </p:nvGrpSpPr>
        <p:grpSpPr>
          <a:xfrm>
            <a:off x="889012" y="1433289"/>
            <a:ext cx="10947387" cy="5002917"/>
            <a:chOff x="12" y="2695"/>
            <a:chExt cx="10947387" cy="5002917"/>
          </a:xfrm>
        </p:grpSpPr>
        <p:sp>
          <p:nvSpPr>
            <p:cNvPr id="150" name="Google Shape;150;p6"/>
            <p:cNvSpPr/>
            <p:nvPr/>
          </p:nvSpPr>
          <p:spPr>
            <a:xfrm rot="5400000">
              <a:off x="5960287" y="-4380465"/>
              <a:ext cx="536045" cy="9436378"/>
            </a:xfrm>
            <a:prstGeom prst="round2SameRect">
              <a:avLst>
                <a:gd fmla="val 16667" name="adj1"/>
                <a:gd fmla="val 0" name="adj2"/>
              </a:avLst>
            </a:prstGeom>
            <a:solidFill>
              <a:srgbClr val="FFE8CA">
                <a:alpha val="89803"/>
              </a:srgbClr>
            </a:solidFill>
            <a:ln cap="flat" cmpd="sng" w="9525">
              <a:solidFill>
                <a:srgbClr val="FFE8CA">
                  <a:alpha val="89803"/>
                </a:srgbClr>
              </a:solidFill>
              <a:prstDash val="solid"/>
              <a:round/>
              <a:headEnd len="sm" w="sm" type="none"/>
              <a:tailEnd len="sm" w="sm" type="none"/>
            </a:ln>
            <a:effectLst>
              <a:outerShdw blurRad="50800" rotWithShape="0" algn="ctr" dir="5400000" dist="15875">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txBox="1"/>
            <p:nvPr/>
          </p:nvSpPr>
          <p:spPr>
            <a:xfrm>
              <a:off x="1510121" y="95869"/>
              <a:ext cx="9410210" cy="483709"/>
            </a:xfrm>
            <a:prstGeom prst="rect">
              <a:avLst/>
            </a:prstGeom>
            <a:noFill/>
            <a:ln>
              <a:noFill/>
            </a:ln>
          </p:spPr>
          <p:txBody>
            <a:bodyPr anchorCtr="0" anchor="ctr" bIns="123825" lIns="247650" spcFirstLastPara="1" rIns="247650" wrap="square" tIns="123825">
              <a:noAutofit/>
            </a:bodyPr>
            <a:lstStyle/>
            <a:p>
              <a:pPr indent="-101600" lvl="1" marL="0" marR="0" rtl="0" algn="l">
                <a:lnSpc>
                  <a:spcPct val="100000"/>
                </a:lnSpc>
                <a:spcBef>
                  <a:spcPts val="0"/>
                </a:spcBef>
                <a:spcAft>
                  <a:spcPts val="0"/>
                </a:spcAft>
                <a:buClr>
                  <a:srgbClr val="0000FF"/>
                </a:buClr>
                <a:buSzPts val="1600"/>
                <a:buFont typeface="Arial"/>
                <a:buChar char="•"/>
              </a:pPr>
              <a:r>
                <a:rPr b="0" i="0" lang="en-US" sz="1600" u="none" cap="none" strike="noStrike">
                  <a:solidFill>
                    <a:srgbClr val="0000FF"/>
                  </a:solidFill>
                  <a:latin typeface="Arial"/>
                  <a:ea typeface="Arial"/>
                  <a:cs typeface="Arial"/>
                  <a:sym typeface="Arial"/>
                </a:rPr>
                <a:t> lĩnh vực thương mại, thích hợp cho các doanh nghiệp khẳng định vị thế trên mạng.</a:t>
              </a:r>
              <a:endParaRPr>
                <a:solidFill>
                  <a:srgbClr val="0000FF"/>
                </a:solidFill>
              </a:endParaRPr>
            </a:p>
            <a:p>
              <a:pPr indent="0" lvl="1" marL="285750" marR="0" rtl="0" algn="l">
                <a:lnSpc>
                  <a:spcPct val="90000"/>
                </a:lnSpc>
                <a:spcBef>
                  <a:spcPts val="0"/>
                </a:spcBef>
                <a:spcAft>
                  <a:spcPts val="0"/>
                </a:spcAft>
                <a:buClr>
                  <a:schemeClr val="lt1"/>
                </a:buClr>
                <a:buSzPts val="1600"/>
                <a:buFont typeface="Arial"/>
                <a:buNone/>
              </a:pPr>
              <a:r>
                <a:t/>
              </a:r>
              <a:endParaRPr b="0" i="0" sz="1600" u="none" cap="none" strike="noStrike">
                <a:solidFill>
                  <a:srgbClr val="0000FF"/>
                </a:solidFill>
                <a:latin typeface="Arial"/>
                <a:ea typeface="Arial"/>
                <a:cs typeface="Arial"/>
                <a:sym typeface="Arial"/>
              </a:endParaRPr>
            </a:p>
          </p:txBody>
        </p:sp>
        <p:sp>
          <p:nvSpPr>
            <p:cNvPr id="152" name="Google Shape;152;p6"/>
            <p:cNvSpPr/>
            <p:nvPr/>
          </p:nvSpPr>
          <p:spPr>
            <a:xfrm>
              <a:off x="12" y="2695"/>
              <a:ext cx="1510108" cy="670056"/>
            </a:xfrm>
            <a:prstGeom prst="roundRect">
              <a:avLst>
                <a:gd fmla="val 16667" name="adj"/>
              </a:avLst>
            </a:prstGeom>
            <a:gradFill>
              <a:gsLst>
                <a:gs pos="0">
                  <a:srgbClr val="FFCE6D"/>
                </a:gs>
                <a:gs pos="50000">
                  <a:srgbClr val="F1B400"/>
                </a:gs>
                <a:gs pos="100000">
                  <a:srgbClr val="DEA200"/>
                </a:gs>
              </a:gsLst>
              <a:lin ang="5400000" scaled="0"/>
            </a:gradFill>
            <a:ln>
              <a:noFill/>
            </a:ln>
            <a:effectLst>
              <a:outerShdw blurRad="88900" rotWithShape="0" algn="ctr" dir="5400000" dist="2794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txBox="1"/>
            <p:nvPr/>
          </p:nvSpPr>
          <p:spPr>
            <a:xfrm>
              <a:off x="32721" y="35404"/>
              <a:ext cx="1444690" cy="60463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lang="en-US" sz="3200">
                  <a:solidFill>
                    <a:schemeClr val="lt1"/>
                  </a:solidFill>
                  <a:latin typeface="Arial"/>
                  <a:ea typeface="Arial"/>
                  <a:cs typeface="Arial"/>
                  <a:sym typeface="Arial"/>
                </a:rPr>
                <a:t>.com</a:t>
              </a:r>
              <a:endParaRPr sz="3200">
                <a:solidFill>
                  <a:schemeClr val="lt1"/>
                </a:solidFill>
                <a:latin typeface="Arial"/>
                <a:ea typeface="Arial"/>
                <a:cs typeface="Arial"/>
                <a:sym typeface="Arial"/>
              </a:endParaRPr>
            </a:p>
          </p:txBody>
        </p:sp>
        <p:sp>
          <p:nvSpPr>
            <p:cNvPr id="154" name="Google Shape;154;p6"/>
            <p:cNvSpPr/>
            <p:nvPr/>
          </p:nvSpPr>
          <p:spPr>
            <a:xfrm rot="5400000">
              <a:off x="5955536" y="-3681073"/>
              <a:ext cx="536045" cy="9444712"/>
            </a:xfrm>
            <a:prstGeom prst="round2SameRect">
              <a:avLst>
                <a:gd fmla="val 16667" name="adj1"/>
                <a:gd fmla="val 0" name="adj2"/>
              </a:avLst>
            </a:prstGeom>
            <a:solidFill>
              <a:srgbClr val="FFE8CA">
                <a:alpha val="89803"/>
              </a:srgbClr>
            </a:solidFill>
            <a:ln cap="flat" cmpd="sng" w="9525">
              <a:solidFill>
                <a:srgbClr val="FFE8CA">
                  <a:alpha val="89803"/>
                </a:srgbClr>
              </a:solidFill>
              <a:prstDash val="solid"/>
              <a:round/>
              <a:headEnd len="sm" w="sm" type="none"/>
              <a:tailEnd len="sm" w="sm" type="none"/>
            </a:ln>
            <a:effectLst>
              <a:outerShdw blurRad="50800" rotWithShape="0" algn="ctr" dir="5400000" dist="15875">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txBox="1"/>
            <p:nvPr/>
          </p:nvSpPr>
          <p:spPr>
            <a:xfrm>
              <a:off x="1501203" y="799428"/>
              <a:ext cx="9418544" cy="483709"/>
            </a:xfrm>
            <a:prstGeom prst="rect">
              <a:avLst/>
            </a:prstGeom>
            <a:noFill/>
            <a:ln>
              <a:noFill/>
            </a:ln>
          </p:spPr>
          <p:txBody>
            <a:bodyPr anchorCtr="0" anchor="ctr" bIns="123825" lIns="247650" spcFirstLastPara="1" rIns="247650" wrap="square" tIns="123825">
              <a:noAutofit/>
            </a:bodyPr>
            <a:lstStyle/>
            <a:p>
              <a:pPr indent="-101600" lvl="1" marL="0" marR="0" rtl="0" algn="l">
                <a:lnSpc>
                  <a:spcPct val="100000"/>
                </a:lnSpc>
                <a:spcBef>
                  <a:spcPts val="0"/>
                </a:spcBef>
                <a:spcAft>
                  <a:spcPts val="0"/>
                </a:spcAft>
                <a:buClr>
                  <a:srgbClr val="0000FF"/>
                </a:buClr>
                <a:buSzPts val="1600"/>
                <a:buFont typeface="Arial"/>
                <a:buChar char="•"/>
              </a:pPr>
              <a:r>
                <a:rPr b="0" i="0" lang="en-US" sz="1600" u="none" cap="none" strike="noStrike">
                  <a:solidFill>
                    <a:srgbClr val="0000FF"/>
                  </a:solidFill>
                  <a:latin typeface="Arial"/>
                  <a:ea typeface="Arial"/>
                  <a:cs typeface="Arial"/>
                  <a:sym typeface="Arial"/>
                </a:rPr>
                <a:t> được sử dụng bởi các nhà cung cấp dịch vụ Internet, các công ty kinh doanh website. </a:t>
              </a:r>
              <a:endParaRPr>
                <a:solidFill>
                  <a:srgbClr val="0000FF"/>
                </a:solidFill>
              </a:endParaRPr>
            </a:p>
            <a:p>
              <a:pPr indent="0" lvl="1" marL="114300" marR="0" rtl="0" algn="l">
                <a:lnSpc>
                  <a:spcPct val="90000"/>
                </a:lnSpc>
                <a:spcBef>
                  <a:spcPts val="0"/>
                </a:spcBef>
                <a:spcAft>
                  <a:spcPts val="0"/>
                </a:spcAft>
                <a:buClr>
                  <a:schemeClr val="lt1"/>
                </a:buClr>
                <a:buSzPts val="1600"/>
                <a:buFont typeface="Arial"/>
                <a:buNone/>
              </a:pPr>
              <a:r>
                <a:t/>
              </a:r>
              <a:endParaRPr b="0" i="0" sz="1600" u="none" cap="none" strike="noStrike">
                <a:solidFill>
                  <a:srgbClr val="0000FF"/>
                </a:solidFill>
                <a:latin typeface="Arial"/>
                <a:ea typeface="Arial"/>
                <a:cs typeface="Arial"/>
                <a:sym typeface="Arial"/>
              </a:endParaRPr>
            </a:p>
          </p:txBody>
        </p:sp>
        <p:sp>
          <p:nvSpPr>
            <p:cNvPr id="156" name="Google Shape;156;p6"/>
            <p:cNvSpPr/>
            <p:nvPr/>
          </p:nvSpPr>
          <p:spPr>
            <a:xfrm>
              <a:off x="12" y="706254"/>
              <a:ext cx="1501190" cy="670056"/>
            </a:xfrm>
            <a:prstGeom prst="roundRect">
              <a:avLst>
                <a:gd fmla="val 16667" name="adj"/>
              </a:avLst>
            </a:prstGeom>
            <a:gradFill>
              <a:gsLst>
                <a:gs pos="0">
                  <a:srgbClr val="FFCE6D"/>
                </a:gs>
                <a:gs pos="50000">
                  <a:srgbClr val="F1B400"/>
                </a:gs>
                <a:gs pos="100000">
                  <a:srgbClr val="DEA200"/>
                </a:gs>
              </a:gsLst>
              <a:lin ang="5400000" scaled="0"/>
            </a:gradFill>
            <a:ln>
              <a:noFill/>
            </a:ln>
            <a:effectLst>
              <a:outerShdw blurRad="88900" rotWithShape="0" algn="ctr" dir="5400000" dist="2794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txBox="1"/>
            <p:nvPr/>
          </p:nvSpPr>
          <p:spPr>
            <a:xfrm>
              <a:off x="32721" y="738963"/>
              <a:ext cx="1435772" cy="60463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lang="en-US" sz="3200">
                  <a:solidFill>
                    <a:schemeClr val="lt1"/>
                  </a:solidFill>
                  <a:latin typeface="Arial"/>
                  <a:ea typeface="Arial"/>
                  <a:cs typeface="Arial"/>
                  <a:sym typeface="Arial"/>
                </a:rPr>
                <a:t>.net</a:t>
              </a:r>
              <a:r>
                <a:rPr lang="en-US" sz="3200">
                  <a:solidFill>
                    <a:schemeClr val="lt1"/>
                  </a:solidFill>
                  <a:latin typeface="Arial"/>
                  <a:ea typeface="Arial"/>
                  <a:cs typeface="Arial"/>
                  <a:sym typeface="Arial"/>
                </a:rPr>
                <a:t>:</a:t>
              </a:r>
              <a:endParaRPr sz="3200">
                <a:solidFill>
                  <a:schemeClr val="lt1"/>
                </a:solidFill>
                <a:latin typeface="Arial"/>
                <a:ea typeface="Arial"/>
                <a:cs typeface="Arial"/>
                <a:sym typeface="Arial"/>
              </a:endParaRPr>
            </a:p>
          </p:txBody>
        </p:sp>
        <p:sp>
          <p:nvSpPr>
            <p:cNvPr id="158" name="Google Shape;158;p6"/>
            <p:cNvSpPr/>
            <p:nvPr/>
          </p:nvSpPr>
          <p:spPr>
            <a:xfrm rot="5400000">
              <a:off x="5975498" y="-2959036"/>
              <a:ext cx="536045" cy="9407757"/>
            </a:xfrm>
            <a:prstGeom prst="round2SameRect">
              <a:avLst>
                <a:gd fmla="val 16667" name="adj1"/>
                <a:gd fmla="val 0" name="adj2"/>
              </a:avLst>
            </a:prstGeom>
            <a:solidFill>
              <a:srgbClr val="FFE8CA">
                <a:alpha val="89803"/>
              </a:srgbClr>
            </a:solidFill>
            <a:ln cap="flat" cmpd="sng" w="9525">
              <a:solidFill>
                <a:srgbClr val="FFE8CA">
                  <a:alpha val="89803"/>
                </a:srgbClr>
              </a:solidFill>
              <a:prstDash val="solid"/>
              <a:round/>
              <a:headEnd len="sm" w="sm" type="none"/>
              <a:tailEnd len="sm" w="sm" type="none"/>
            </a:ln>
            <a:effectLst>
              <a:outerShdw blurRad="50800" rotWithShape="0" algn="ctr" dir="5400000" dist="15875">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txBox="1"/>
            <p:nvPr/>
          </p:nvSpPr>
          <p:spPr>
            <a:xfrm>
              <a:off x="1539642" y="1502988"/>
              <a:ext cx="9381589" cy="483709"/>
            </a:xfrm>
            <a:prstGeom prst="rect">
              <a:avLst/>
            </a:prstGeom>
            <a:noFill/>
            <a:ln>
              <a:noFill/>
            </a:ln>
          </p:spPr>
          <p:txBody>
            <a:bodyPr anchorCtr="0" anchor="ctr" bIns="123825" lIns="247650" spcFirstLastPara="1" rIns="247650" wrap="square" tIns="123825">
              <a:noAutofit/>
            </a:bodyPr>
            <a:lstStyle/>
            <a:p>
              <a:pPr indent="-101600" lvl="1" marL="0" marR="0" rtl="0" algn="l">
                <a:lnSpc>
                  <a:spcPct val="100000"/>
                </a:lnSpc>
                <a:spcBef>
                  <a:spcPts val="0"/>
                </a:spcBef>
                <a:spcAft>
                  <a:spcPts val="0"/>
                </a:spcAft>
                <a:buClr>
                  <a:srgbClr val="0000FF"/>
                </a:buClr>
                <a:buSzPts val="1600"/>
                <a:buFont typeface="Arial"/>
                <a:buChar char="•"/>
              </a:pPr>
              <a:r>
                <a:rPr b="0" i="0" lang="en-US" sz="1600" u="none" cap="none" strike="noStrike">
                  <a:solidFill>
                    <a:srgbClr val="0000FF"/>
                  </a:solidFill>
                  <a:latin typeface="Arial"/>
                  <a:ea typeface="Arial"/>
                  <a:cs typeface="Arial"/>
                  <a:sym typeface="Arial"/>
                </a:rPr>
                <a:t> sử dụng bởi các tổ chức phi lợi nhuận và các tổ chức liên kết thương mại.</a:t>
              </a:r>
              <a:endParaRPr>
                <a:solidFill>
                  <a:srgbClr val="0000FF"/>
                </a:solidFill>
              </a:endParaRPr>
            </a:p>
            <a:p>
              <a:pPr indent="0" lvl="1" marL="114300" marR="0" rtl="0" algn="l">
                <a:lnSpc>
                  <a:spcPct val="90000"/>
                </a:lnSpc>
                <a:spcBef>
                  <a:spcPts val="0"/>
                </a:spcBef>
                <a:spcAft>
                  <a:spcPts val="0"/>
                </a:spcAft>
                <a:buClr>
                  <a:schemeClr val="lt1"/>
                </a:buClr>
                <a:buSzPts val="1600"/>
                <a:buFont typeface="Arial"/>
                <a:buNone/>
              </a:pPr>
              <a:r>
                <a:t/>
              </a:r>
              <a:endParaRPr b="0" i="0" sz="1600" u="none" cap="none" strike="noStrike">
                <a:solidFill>
                  <a:srgbClr val="0000FF"/>
                </a:solidFill>
                <a:latin typeface="Arial"/>
                <a:ea typeface="Arial"/>
                <a:cs typeface="Arial"/>
                <a:sym typeface="Arial"/>
              </a:endParaRPr>
            </a:p>
          </p:txBody>
        </p:sp>
        <p:sp>
          <p:nvSpPr>
            <p:cNvPr id="160" name="Google Shape;160;p6"/>
            <p:cNvSpPr/>
            <p:nvPr/>
          </p:nvSpPr>
          <p:spPr>
            <a:xfrm>
              <a:off x="12" y="1409813"/>
              <a:ext cx="1521999" cy="670056"/>
            </a:xfrm>
            <a:prstGeom prst="roundRect">
              <a:avLst>
                <a:gd fmla="val 16667" name="adj"/>
              </a:avLst>
            </a:prstGeom>
            <a:gradFill>
              <a:gsLst>
                <a:gs pos="0">
                  <a:srgbClr val="FFCE6D"/>
                </a:gs>
                <a:gs pos="50000">
                  <a:srgbClr val="F1B400"/>
                </a:gs>
                <a:gs pos="100000">
                  <a:srgbClr val="DEA200"/>
                </a:gs>
              </a:gsLst>
              <a:lin ang="5400000" scaled="0"/>
            </a:gradFill>
            <a:ln>
              <a:noFill/>
            </a:ln>
            <a:effectLst>
              <a:outerShdw blurRad="88900" rotWithShape="0" algn="ctr" dir="5400000" dist="2794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txBox="1"/>
            <p:nvPr/>
          </p:nvSpPr>
          <p:spPr>
            <a:xfrm>
              <a:off x="32721" y="1442522"/>
              <a:ext cx="1456581" cy="60463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lang="en-US" sz="3200">
                  <a:solidFill>
                    <a:schemeClr val="lt1"/>
                  </a:solidFill>
                  <a:latin typeface="Arial"/>
                  <a:ea typeface="Arial"/>
                  <a:cs typeface="Arial"/>
                  <a:sym typeface="Arial"/>
                </a:rPr>
                <a:t>.org</a:t>
              </a:r>
              <a:r>
                <a:rPr lang="en-US" sz="3200">
                  <a:solidFill>
                    <a:schemeClr val="lt1"/>
                  </a:solidFill>
                  <a:latin typeface="Arial"/>
                  <a:ea typeface="Arial"/>
                  <a:cs typeface="Arial"/>
                  <a:sym typeface="Arial"/>
                </a:rPr>
                <a:t>:</a:t>
              </a:r>
              <a:endParaRPr sz="3200">
                <a:solidFill>
                  <a:schemeClr val="lt1"/>
                </a:solidFill>
                <a:latin typeface="Arial"/>
                <a:ea typeface="Arial"/>
                <a:cs typeface="Arial"/>
                <a:sym typeface="Arial"/>
              </a:endParaRPr>
            </a:p>
          </p:txBody>
        </p:sp>
        <p:sp>
          <p:nvSpPr>
            <p:cNvPr id="162" name="Google Shape;162;p6"/>
            <p:cNvSpPr/>
            <p:nvPr/>
          </p:nvSpPr>
          <p:spPr>
            <a:xfrm rot="5400000">
              <a:off x="5963034" y="-2266588"/>
              <a:ext cx="536045" cy="9429980"/>
            </a:xfrm>
            <a:prstGeom prst="round2SameRect">
              <a:avLst>
                <a:gd fmla="val 16667" name="adj1"/>
                <a:gd fmla="val 0" name="adj2"/>
              </a:avLst>
            </a:prstGeom>
            <a:solidFill>
              <a:srgbClr val="FFE8CA">
                <a:alpha val="89803"/>
              </a:srgbClr>
            </a:solidFill>
            <a:ln cap="flat" cmpd="sng" w="9525">
              <a:solidFill>
                <a:srgbClr val="FFE8CA">
                  <a:alpha val="89803"/>
                </a:srgbClr>
              </a:solidFill>
              <a:prstDash val="solid"/>
              <a:round/>
              <a:headEnd len="sm" w="sm" type="none"/>
              <a:tailEnd len="sm" w="sm" type="none"/>
            </a:ln>
            <a:effectLst>
              <a:outerShdw blurRad="50800" rotWithShape="0" algn="ctr" dir="5400000" dist="15875">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txBox="1"/>
            <p:nvPr/>
          </p:nvSpPr>
          <p:spPr>
            <a:xfrm>
              <a:off x="1516067" y="2206547"/>
              <a:ext cx="9403812" cy="483709"/>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FF"/>
                </a:buClr>
                <a:buSzPts val="1600"/>
                <a:buFont typeface="Arial"/>
                <a:buChar char="•"/>
              </a:pPr>
              <a:r>
                <a:rPr b="0" i="0" lang="en-US" sz="1600" u="none" cap="none" strike="noStrike">
                  <a:solidFill>
                    <a:srgbClr val="0000FF"/>
                  </a:solidFill>
                  <a:latin typeface="Arial"/>
                  <a:ea typeface="Arial"/>
                  <a:cs typeface="Arial"/>
                  <a:sym typeface="Arial"/>
                </a:rPr>
                <a:t>thường được đặt tên cho các trang web có thông tin uy tín và là dấu hiệu nhận biết một trang web tài nguyên</a:t>
              </a:r>
              <a:endParaRPr b="0" i="0" sz="1600" u="none" cap="none" strike="noStrike">
                <a:solidFill>
                  <a:srgbClr val="0000FF"/>
                </a:solidFill>
                <a:latin typeface="Arial"/>
                <a:ea typeface="Arial"/>
                <a:cs typeface="Arial"/>
                <a:sym typeface="Arial"/>
              </a:endParaRPr>
            </a:p>
          </p:txBody>
        </p:sp>
        <p:sp>
          <p:nvSpPr>
            <p:cNvPr id="164" name="Google Shape;164;p6"/>
            <p:cNvSpPr/>
            <p:nvPr/>
          </p:nvSpPr>
          <p:spPr>
            <a:xfrm>
              <a:off x="12" y="2113373"/>
              <a:ext cx="1516054" cy="670056"/>
            </a:xfrm>
            <a:prstGeom prst="roundRect">
              <a:avLst>
                <a:gd fmla="val 16667" name="adj"/>
              </a:avLst>
            </a:prstGeom>
            <a:gradFill>
              <a:gsLst>
                <a:gs pos="0">
                  <a:srgbClr val="FFCE6D"/>
                </a:gs>
                <a:gs pos="50000">
                  <a:srgbClr val="F1B400"/>
                </a:gs>
                <a:gs pos="100000">
                  <a:srgbClr val="DEA200"/>
                </a:gs>
              </a:gsLst>
              <a:lin ang="5400000" scaled="0"/>
            </a:gradFill>
            <a:ln>
              <a:noFill/>
            </a:ln>
            <a:effectLst>
              <a:outerShdw blurRad="88900" rotWithShape="0" algn="ctr" dir="5400000" dist="2794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txBox="1"/>
            <p:nvPr/>
          </p:nvSpPr>
          <p:spPr>
            <a:xfrm>
              <a:off x="32721" y="2146082"/>
              <a:ext cx="1450636" cy="60463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lang="en-US" sz="3200">
                  <a:solidFill>
                    <a:schemeClr val="lt1"/>
                  </a:solidFill>
                  <a:latin typeface="Arial"/>
                  <a:ea typeface="Arial"/>
                  <a:cs typeface="Arial"/>
                  <a:sym typeface="Arial"/>
                </a:rPr>
                <a:t>.info</a:t>
              </a:r>
              <a:r>
                <a:rPr lang="en-US" sz="3200">
                  <a:solidFill>
                    <a:schemeClr val="lt1"/>
                  </a:solidFill>
                  <a:latin typeface="Arial"/>
                  <a:ea typeface="Arial"/>
                  <a:cs typeface="Arial"/>
                  <a:sym typeface="Arial"/>
                </a:rPr>
                <a:t>:. </a:t>
              </a:r>
              <a:endParaRPr sz="3200">
                <a:solidFill>
                  <a:schemeClr val="lt1"/>
                </a:solidFill>
                <a:latin typeface="Arial"/>
                <a:ea typeface="Arial"/>
                <a:cs typeface="Arial"/>
                <a:sym typeface="Arial"/>
              </a:endParaRPr>
            </a:p>
          </p:txBody>
        </p:sp>
        <p:sp>
          <p:nvSpPr>
            <p:cNvPr id="166" name="Google Shape;166;p6"/>
            <p:cNvSpPr/>
            <p:nvPr/>
          </p:nvSpPr>
          <p:spPr>
            <a:xfrm rot="5400000">
              <a:off x="5951654" y="-1575749"/>
              <a:ext cx="536045" cy="9455421"/>
            </a:xfrm>
            <a:prstGeom prst="round2SameRect">
              <a:avLst>
                <a:gd fmla="val 16667" name="adj1"/>
                <a:gd fmla="val 0" name="adj2"/>
              </a:avLst>
            </a:prstGeom>
            <a:solidFill>
              <a:srgbClr val="FFE8CA">
                <a:alpha val="89803"/>
              </a:srgbClr>
            </a:solidFill>
            <a:ln cap="flat" cmpd="sng" w="9525">
              <a:solidFill>
                <a:srgbClr val="FFE8CA">
                  <a:alpha val="89803"/>
                </a:srgbClr>
              </a:solidFill>
              <a:prstDash val="solid"/>
              <a:round/>
              <a:headEnd len="sm" w="sm" type="none"/>
              <a:tailEnd len="sm" w="sm" type="none"/>
            </a:ln>
            <a:effectLst>
              <a:outerShdw blurRad="50800" rotWithShape="0" algn="ctr" dir="5400000" dist="15875">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txBox="1"/>
            <p:nvPr/>
          </p:nvSpPr>
          <p:spPr>
            <a:xfrm>
              <a:off x="1491966" y="2910107"/>
              <a:ext cx="9429253" cy="483709"/>
            </a:xfrm>
            <a:prstGeom prst="rect">
              <a:avLst/>
            </a:prstGeom>
            <a:noFill/>
            <a:ln>
              <a:noFill/>
            </a:ln>
          </p:spPr>
          <p:txBody>
            <a:bodyPr anchorCtr="0" anchor="ctr" bIns="123825" lIns="247650" spcFirstLastPara="1" rIns="247650" wrap="square" tIns="123825">
              <a:noAutofit/>
            </a:bodyPr>
            <a:lstStyle/>
            <a:p>
              <a:pPr indent="-101600" lvl="1" marL="0" marR="0" rtl="0" algn="l">
                <a:lnSpc>
                  <a:spcPct val="100000"/>
                </a:lnSpc>
                <a:spcBef>
                  <a:spcPts val="0"/>
                </a:spcBef>
                <a:spcAft>
                  <a:spcPts val="0"/>
                </a:spcAft>
                <a:buClr>
                  <a:srgbClr val="0000FF"/>
                </a:buClr>
                <a:buSzPts val="1600"/>
                <a:buFont typeface="Arial"/>
                <a:buChar char="•"/>
              </a:pPr>
              <a:r>
                <a:rPr b="0" i="0" lang="en-US" sz="1600" u="none" cap="none" strike="noStrike">
                  <a:solidFill>
                    <a:srgbClr val="0000FF"/>
                  </a:solidFill>
                  <a:latin typeface="Arial"/>
                  <a:ea typeface="Arial"/>
                  <a:cs typeface="Arial"/>
                  <a:sym typeface="Arial"/>
                </a:rPr>
                <a:t> là tên miền quốc gia Việt Nam, được khuyến khích sử dụng cho các doanh nghiệp trong nước.</a:t>
              </a:r>
              <a:endParaRPr>
                <a:solidFill>
                  <a:srgbClr val="0000FF"/>
                </a:solidFill>
              </a:endParaRPr>
            </a:p>
            <a:p>
              <a:pPr indent="0" lvl="1" marL="114300" marR="0" rtl="0" algn="l">
                <a:lnSpc>
                  <a:spcPct val="90000"/>
                </a:lnSpc>
                <a:spcBef>
                  <a:spcPts val="0"/>
                </a:spcBef>
                <a:spcAft>
                  <a:spcPts val="0"/>
                </a:spcAft>
                <a:buClr>
                  <a:schemeClr val="lt1"/>
                </a:buClr>
                <a:buSzPts val="1600"/>
                <a:buFont typeface="Arial"/>
                <a:buNone/>
              </a:pPr>
              <a:r>
                <a:t/>
              </a:r>
              <a:endParaRPr b="0" i="0" sz="1600" u="none" cap="none" strike="noStrike">
                <a:solidFill>
                  <a:srgbClr val="0000FF"/>
                </a:solidFill>
                <a:latin typeface="Arial"/>
                <a:ea typeface="Arial"/>
                <a:cs typeface="Arial"/>
                <a:sym typeface="Arial"/>
              </a:endParaRPr>
            </a:p>
          </p:txBody>
        </p:sp>
        <p:sp>
          <p:nvSpPr>
            <p:cNvPr id="168" name="Google Shape;168;p6"/>
            <p:cNvSpPr/>
            <p:nvPr/>
          </p:nvSpPr>
          <p:spPr>
            <a:xfrm flipH="1">
              <a:off x="12" y="2816932"/>
              <a:ext cx="1491954" cy="670056"/>
            </a:xfrm>
            <a:prstGeom prst="roundRect">
              <a:avLst>
                <a:gd fmla="val 16667" name="adj"/>
              </a:avLst>
            </a:prstGeom>
            <a:gradFill>
              <a:gsLst>
                <a:gs pos="0">
                  <a:srgbClr val="FFCE6D"/>
                </a:gs>
                <a:gs pos="50000">
                  <a:srgbClr val="F1B400"/>
                </a:gs>
                <a:gs pos="100000">
                  <a:srgbClr val="DEA200"/>
                </a:gs>
              </a:gsLst>
              <a:lin ang="5400000" scaled="0"/>
            </a:gradFill>
            <a:ln>
              <a:noFill/>
            </a:ln>
            <a:effectLst>
              <a:outerShdw blurRad="88900" rotWithShape="0" algn="ctr" dir="5400000" dist="2794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txBox="1"/>
            <p:nvPr/>
          </p:nvSpPr>
          <p:spPr>
            <a:xfrm>
              <a:off x="32721" y="2849641"/>
              <a:ext cx="1426536" cy="60463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lang="en-US" sz="3200">
                  <a:solidFill>
                    <a:schemeClr val="lt1"/>
                  </a:solidFill>
                  <a:latin typeface="Arial"/>
                  <a:ea typeface="Arial"/>
                  <a:cs typeface="Arial"/>
                  <a:sym typeface="Arial"/>
                </a:rPr>
                <a:t>.vn</a:t>
              </a:r>
              <a:endParaRPr sz="3200">
                <a:solidFill>
                  <a:schemeClr val="lt1"/>
                </a:solidFill>
                <a:latin typeface="Arial"/>
                <a:ea typeface="Arial"/>
                <a:cs typeface="Arial"/>
                <a:sym typeface="Arial"/>
              </a:endParaRPr>
            </a:p>
          </p:txBody>
        </p:sp>
        <p:sp>
          <p:nvSpPr>
            <p:cNvPr id="170" name="Google Shape;170;p6"/>
            <p:cNvSpPr/>
            <p:nvPr/>
          </p:nvSpPr>
          <p:spPr>
            <a:xfrm rot="5400000">
              <a:off x="5963480" y="-853974"/>
              <a:ext cx="536045" cy="9418989"/>
            </a:xfrm>
            <a:prstGeom prst="round2SameRect">
              <a:avLst>
                <a:gd fmla="val 16667" name="adj1"/>
                <a:gd fmla="val 0" name="adj2"/>
              </a:avLst>
            </a:prstGeom>
            <a:solidFill>
              <a:srgbClr val="FFE8CA">
                <a:alpha val="89803"/>
              </a:srgbClr>
            </a:solidFill>
            <a:ln cap="flat" cmpd="sng" w="9525">
              <a:solidFill>
                <a:srgbClr val="FFE8CA">
                  <a:alpha val="89803"/>
                </a:srgbClr>
              </a:solidFill>
              <a:prstDash val="solid"/>
              <a:round/>
              <a:headEnd len="sm" w="sm" type="none"/>
              <a:tailEnd len="sm" w="sm" type="none"/>
            </a:ln>
            <a:effectLst>
              <a:outerShdw blurRad="50800" rotWithShape="0" algn="ctr" dir="5400000" dist="15875">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txBox="1"/>
            <p:nvPr/>
          </p:nvSpPr>
          <p:spPr>
            <a:xfrm>
              <a:off x="1522008" y="3613666"/>
              <a:ext cx="9392821" cy="483709"/>
            </a:xfrm>
            <a:prstGeom prst="rect">
              <a:avLst/>
            </a:prstGeom>
            <a:noFill/>
            <a:ln>
              <a:noFill/>
            </a:ln>
          </p:spPr>
          <p:txBody>
            <a:bodyPr anchorCtr="0" anchor="ctr" bIns="123825" lIns="247650" spcFirstLastPara="1" rIns="247650" wrap="square" tIns="123825">
              <a:noAutofit/>
            </a:bodyPr>
            <a:lstStyle/>
            <a:p>
              <a:pPr indent="-101600" lvl="1" marL="0" marR="0" rtl="0" algn="l">
                <a:lnSpc>
                  <a:spcPct val="100000"/>
                </a:lnSpc>
                <a:spcBef>
                  <a:spcPts val="0"/>
                </a:spcBef>
                <a:spcAft>
                  <a:spcPts val="0"/>
                </a:spcAft>
                <a:buClr>
                  <a:srgbClr val="0000FF"/>
                </a:buClr>
                <a:buSzPts val="1600"/>
                <a:buFont typeface="Arial"/>
                <a:buChar char="•"/>
              </a:pPr>
              <a:r>
                <a:rPr b="0" i="0" lang="en-US" sz="1600" u="none" cap="none" strike="noStrike">
                  <a:solidFill>
                    <a:srgbClr val="0000FF"/>
                  </a:solidFill>
                  <a:latin typeface="Arial"/>
                  <a:ea typeface="Arial"/>
                  <a:cs typeface="Arial"/>
                  <a:sym typeface="Arial"/>
                </a:rPr>
                <a:t> đề cập đến các tổ chức quốc tế</a:t>
              </a:r>
              <a:endParaRPr b="0" i="0" sz="1600" u="none" cap="none" strike="noStrike">
                <a:solidFill>
                  <a:srgbClr val="0000FF"/>
                </a:solidFill>
                <a:latin typeface="Arial"/>
                <a:ea typeface="Arial"/>
                <a:cs typeface="Arial"/>
                <a:sym typeface="Arial"/>
              </a:endParaRPr>
            </a:p>
            <a:p>
              <a:pPr indent="0" lvl="1" marL="114300" marR="0" rtl="0" algn="l">
                <a:lnSpc>
                  <a:spcPct val="90000"/>
                </a:lnSpc>
                <a:spcBef>
                  <a:spcPts val="0"/>
                </a:spcBef>
                <a:spcAft>
                  <a:spcPts val="0"/>
                </a:spcAft>
                <a:buClr>
                  <a:schemeClr val="lt1"/>
                </a:buClr>
                <a:buSzPts val="1600"/>
                <a:buFont typeface="Arial"/>
                <a:buNone/>
              </a:pPr>
              <a:r>
                <a:t/>
              </a:r>
              <a:endParaRPr b="0" i="0" sz="1600" u="none" cap="none" strike="noStrike">
                <a:solidFill>
                  <a:srgbClr val="0000FF"/>
                </a:solidFill>
                <a:latin typeface="Arial"/>
                <a:ea typeface="Arial"/>
                <a:cs typeface="Arial"/>
                <a:sym typeface="Arial"/>
              </a:endParaRPr>
            </a:p>
          </p:txBody>
        </p:sp>
        <p:sp>
          <p:nvSpPr>
            <p:cNvPr id="172" name="Google Shape;172;p6"/>
            <p:cNvSpPr/>
            <p:nvPr/>
          </p:nvSpPr>
          <p:spPr>
            <a:xfrm>
              <a:off x="12" y="3520492"/>
              <a:ext cx="1521996" cy="670056"/>
            </a:xfrm>
            <a:prstGeom prst="roundRect">
              <a:avLst>
                <a:gd fmla="val 16667" name="adj"/>
              </a:avLst>
            </a:prstGeom>
            <a:gradFill>
              <a:gsLst>
                <a:gs pos="0">
                  <a:srgbClr val="FFCE6D"/>
                </a:gs>
                <a:gs pos="50000">
                  <a:srgbClr val="F1B400"/>
                </a:gs>
                <a:gs pos="100000">
                  <a:srgbClr val="DEA200"/>
                </a:gs>
              </a:gsLst>
              <a:lin ang="5400000" scaled="0"/>
            </a:gradFill>
            <a:ln>
              <a:noFill/>
            </a:ln>
            <a:effectLst>
              <a:outerShdw blurRad="88900" rotWithShape="0" algn="ctr" dir="5400000" dist="2794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txBox="1"/>
            <p:nvPr/>
          </p:nvSpPr>
          <p:spPr>
            <a:xfrm>
              <a:off x="32721" y="3553201"/>
              <a:ext cx="1456578" cy="60463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lang="en-US" sz="3200">
                  <a:solidFill>
                    <a:schemeClr val="lt1"/>
                  </a:solidFill>
                  <a:latin typeface="Arial"/>
                  <a:ea typeface="Arial"/>
                  <a:cs typeface="Arial"/>
                  <a:sym typeface="Arial"/>
                </a:rPr>
                <a:t>.int</a:t>
              </a:r>
              <a:r>
                <a:rPr lang="en-US" sz="3200">
                  <a:solidFill>
                    <a:schemeClr val="lt1"/>
                  </a:solidFill>
                  <a:latin typeface="Arial"/>
                  <a:ea typeface="Arial"/>
                  <a:cs typeface="Arial"/>
                  <a:sym typeface="Arial"/>
                </a:rPr>
                <a:t>:</a:t>
              </a:r>
              <a:endParaRPr sz="3200">
                <a:solidFill>
                  <a:schemeClr val="lt1"/>
                </a:solidFill>
                <a:latin typeface="Arial"/>
                <a:ea typeface="Arial"/>
                <a:cs typeface="Arial"/>
                <a:sym typeface="Arial"/>
              </a:endParaRPr>
            </a:p>
          </p:txBody>
        </p:sp>
        <p:sp>
          <p:nvSpPr>
            <p:cNvPr id="174" name="Google Shape;174;p6"/>
            <p:cNvSpPr/>
            <p:nvPr/>
          </p:nvSpPr>
          <p:spPr>
            <a:xfrm rot="5400000">
              <a:off x="5841501" y="-95445"/>
              <a:ext cx="781559" cy="9420554"/>
            </a:xfrm>
            <a:prstGeom prst="round2SameRect">
              <a:avLst>
                <a:gd fmla="val 16667" name="adj1"/>
                <a:gd fmla="val 0" name="adj2"/>
              </a:avLst>
            </a:prstGeom>
            <a:solidFill>
              <a:srgbClr val="FFE8CA">
                <a:alpha val="89803"/>
              </a:srgbClr>
            </a:solidFill>
            <a:ln cap="flat" cmpd="sng" w="9525">
              <a:solidFill>
                <a:srgbClr val="FFE8CA">
                  <a:alpha val="89803"/>
                </a:srgbClr>
              </a:solidFill>
              <a:prstDash val="solid"/>
              <a:round/>
              <a:headEnd len="sm" w="sm" type="none"/>
              <a:tailEnd len="sm" w="sm" type="none"/>
            </a:ln>
            <a:effectLst>
              <a:outerShdw blurRad="50800" rotWithShape="0" algn="ctr" dir="5400000" dist="15875">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txBox="1"/>
            <p:nvPr/>
          </p:nvSpPr>
          <p:spPr>
            <a:xfrm>
              <a:off x="1522004" y="4262205"/>
              <a:ext cx="9382401" cy="705253"/>
            </a:xfrm>
            <a:prstGeom prst="rect">
              <a:avLst/>
            </a:prstGeom>
            <a:noFill/>
            <a:ln>
              <a:noFill/>
            </a:ln>
          </p:spPr>
          <p:txBody>
            <a:bodyPr anchorCtr="0" anchor="ctr" bIns="123825" lIns="247650" spcFirstLastPara="1" rIns="247650" wrap="square" tIns="123825">
              <a:noAutofit/>
            </a:bodyPr>
            <a:lstStyle/>
            <a:p>
              <a:pPr indent="-101600" lvl="1" marL="0" marR="0" rtl="0" algn="l">
                <a:lnSpc>
                  <a:spcPct val="100000"/>
                </a:lnSpc>
                <a:spcBef>
                  <a:spcPts val="0"/>
                </a:spcBef>
                <a:spcAft>
                  <a:spcPts val="0"/>
                </a:spcAft>
                <a:buClr>
                  <a:srgbClr val="0000FF"/>
                </a:buClr>
                <a:buSzPts val="1600"/>
                <a:buFont typeface="Arial"/>
                <a:buChar char="•"/>
              </a:pPr>
              <a:r>
                <a:rPr b="0" i="0" lang="en-US" sz="1600" u="none" cap="none" strike="noStrike">
                  <a:solidFill>
                    <a:srgbClr val="0000FF"/>
                  </a:solidFill>
                  <a:latin typeface="Arial"/>
                  <a:ea typeface="Arial"/>
                  <a:cs typeface="Arial"/>
                  <a:sym typeface="Arial"/>
                </a:rPr>
                <a:t> biểu diễn một trang web giáo dục được tạo ra để chia sẻ thông tin về một tổ chức học tập, các khóa học của tổ chức đó và các hành động khác. Loại tên miền này cũng có thể được liên kết với các tổ chức nghiên cứu</a:t>
              </a:r>
              <a:endParaRPr b="0" i="0" sz="1600" u="none" cap="none" strike="noStrike">
                <a:solidFill>
                  <a:srgbClr val="0000FF"/>
                </a:solidFill>
                <a:latin typeface="Arial"/>
                <a:ea typeface="Arial"/>
                <a:cs typeface="Arial"/>
                <a:sym typeface="Arial"/>
              </a:endParaRPr>
            </a:p>
            <a:p>
              <a:pPr indent="0" lvl="1" marL="0" marR="0" rtl="0" algn="l">
                <a:lnSpc>
                  <a:spcPct val="100000"/>
                </a:lnSpc>
                <a:spcBef>
                  <a:spcPts val="0"/>
                </a:spcBef>
                <a:spcAft>
                  <a:spcPts val="0"/>
                </a:spcAft>
                <a:buClr>
                  <a:schemeClr val="lt1"/>
                </a:buClr>
                <a:buSzPts val="1600"/>
                <a:buFont typeface="Arial"/>
                <a:buNone/>
              </a:pPr>
              <a:r>
                <a:t/>
              </a:r>
              <a:endParaRPr b="0" i="0" sz="1600" u="none" cap="none" strike="noStrike">
                <a:solidFill>
                  <a:srgbClr val="0000FF"/>
                </a:solidFill>
                <a:latin typeface="Arial"/>
                <a:ea typeface="Arial"/>
                <a:cs typeface="Arial"/>
                <a:sym typeface="Arial"/>
              </a:endParaRPr>
            </a:p>
          </p:txBody>
        </p:sp>
        <p:sp>
          <p:nvSpPr>
            <p:cNvPr id="176" name="Google Shape;176;p6"/>
            <p:cNvSpPr/>
            <p:nvPr/>
          </p:nvSpPr>
          <p:spPr>
            <a:xfrm>
              <a:off x="12" y="4279802"/>
              <a:ext cx="1521991" cy="670056"/>
            </a:xfrm>
            <a:prstGeom prst="roundRect">
              <a:avLst>
                <a:gd fmla="val 16667" name="adj"/>
              </a:avLst>
            </a:prstGeom>
            <a:gradFill>
              <a:gsLst>
                <a:gs pos="0">
                  <a:srgbClr val="FFCE6D"/>
                </a:gs>
                <a:gs pos="50000">
                  <a:srgbClr val="F1B400"/>
                </a:gs>
                <a:gs pos="100000">
                  <a:srgbClr val="DEA200"/>
                </a:gs>
              </a:gsLst>
              <a:lin ang="5400000" scaled="0"/>
            </a:gradFill>
            <a:ln>
              <a:noFill/>
            </a:ln>
            <a:effectLst>
              <a:outerShdw blurRad="88900" rotWithShape="0" algn="ctr" dir="5400000" dist="2794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txBox="1"/>
            <p:nvPr/>
          </p:nvSpPr>
          <p:spPr>
            <a:xfrm>
              <a:off x="32721" y="4312511"/>
              <a:ext cx="1456573" cy="60463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lang="en-US" sz="3200">
                  <a:solidFill>
                    <a:schemeClr val="lt1"/>
                  </a:solidFill>
                  <a:latin typeface="Arial"/>
                  <a:ea typeface="Arial"/>
                  <a:cs typeface="Arial"/>
                  <a:sym typeface="Arial"/>
                </a:rPr>
                <a:t>.edu:</a:t>
              </a:r>
              <a:endParaRPr sz="3200">
                <a:solidFill>
                  <a:schemeClr val="lt1"/>
                </a:solidFill>
                <a:latin typeface="Arial"/>
                <a:ea typeface="Arial"/>
                <a:cs typeface="Arial"/>
                <a:sym typeface="Arial"/>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518bc66820_0_127"/>
          <p:cNvSpPr txBox="1"/>
          <p:nvPr>
            <p:ph idx="1" type="body"/>
          </p:nvPr>
        </p:nvSpPr>
        <p:spPr>
          <a:xfrm>
            <a:off x="1275744" y="795485"/>
            <a:ext cx="9784800" cy="777900"/>
          </a:xfrm>
          <a:prstGeom prst="rect">
            <a:avLst/>
          </a:prstGeom>
          <a:noFill/>
          <a:ln>
            <a:noFill/>
          </a:ln>
        </p:spPr>
        <p:txBody>
          <a:bodyPr anchorCtr="0" anchor="t" bIns="45700" lIns="91425" spcFirstLastPara="1" rIns="91425" wrap="square" tIns="45700">
            <a:normAutofit/>
          </a:bodyPr>
          <a:lstStyle/>
          <a:p>
            <a:pPr indent="-203200" lvl="0" marL="182880" rtl="0" algn="l">
              <a:lnSpc>
                <a:spcPct val="90000"/>
              </a:lnSpc>
              <a:spcBef>
                <a:spcPts val="0"/>
              </a:spcBef>
              <a:spcAft>
                <a:spcPts val="0"/>
              </a:spcAft>
              <a:buSzPts val="3200"/>
              <a:buChar char="▪"/>
            </a:pPr>
            <a:r>
              <a:rPr b="1" lang="en-US" sz="3200">
                <a:solidFill>
                  <a:srgbClr val="FF0000"/>
                </a:solidFill>
              </a:rPr>
              <a:t>Củng cố -  Dặn dò</a:t>
            </a:r>
            <a:endParaRPr b="1" sz="3200">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2014-06-09T03:12:12Z</dcterms:created>
  <dc:creator>Nguyen Thanh Trung</dc:creator>
</cp:coreProperties>
</file>