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N7ASWKJNzg9zCWd2znYpQOZX5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0137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b3f0166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5b3f01666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5b3f01666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8_Tiêu Đề Bài 1-Quyển 3-Internet" type="title">
  <p:cSld name="TITLE">
    <p:spTree>
      <p:nvGrpSpPr>
        <p:cNvPr id="1" name="Shape 16"/>
        <p:cNvGrpSpPr/>
        <p:nvPr/>
      </p:nvGrpSpPr>
      <p:grpSpPr>
        <a:xfrm>
          <a:off x="0" y="0"/>
          <a:ext cx="0" cy="0"/>
          <a:chOff x="0" y="0"/>
          <a:chExt cx="0" cy="0"/>
        </a:xfrm>
      </p:grpSpPr>
      <p:sp>
        <p:nvSpPr>
          <p:cNvPr id="17" name="Google Shape;17;p16"/>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6"/>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1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3" name="Google Shape;23;p16"/>
          <p:cNvPicPr preferRelativeResize="0"/>
          <p:nvPr/>
        </p:nvPicPr>
        <p:blipFill rotWithShape="1">
          <a:blip r:embed="rId2">
            <a:alphaModFix/>
          </a:blip>
          <a:srcRect/>
          <a:stretch/>
        </p:blipFill>
        <p:spPr>
          <a:xfrm>
            <a:off x="365759" y="-15913"/>
            <a:ext cx="1943100" cy="2057026"/>
          </a:xfrm>
          <a:prstGeom prst="rect">
            <a:avLst/>
          </a:prstGeom>
          <a:noFill/>
          <a:ln>
            <a:noFill/>
          </a:ln>
        </p:spPr>
      </p:pic>
      <p:pic>
        <p:nvPicPr>
          <p:cNvPr id="24" name="Google Shape;24;p16"/>
          <p:cNvPicPr preferRelativeResize="0"/>
          <p:nvPr/>
        </p:nvPicPr>
        <p:blipFill rotWithShape="1">
          <a:blip r:embed="rId3">
            <a:alphaModFix/>
          </a:blip>
          <a:srcRect/>
          <a:stretch/>
        </p:blipFill>
        <p:spPr>
          <a:xfrm>
            <a:off x="10325088" y="115342"/>
            <a:ext cx="1502698" cy="2118710"/>
          </a:xfrm>
          <a:prstGeom prst="rect">
            <a:avLst/>
          </a:prstGeom>
          <a:noFill/>
          <a:ln>
            <a:noFill/>
          </a:ln>
        </p:spPr>
      </p:pic>
      <p:pic>
        <p:nvPicPr>
          <p:cNvPr id="25" name="Google Shape;25;p16"/>
          <p:cNvPicPr preferRelativeResize="0"/>
          <p:nvPr/>
        </p:nvPicPr>
        <p:blipFill rotWithShape="1">
          <a:blip r:embed="rId4">
            <a:alphaModFix/>
          </a:blip>
          <a:srcRect/>
          <a:stretch/>
        </p:blipFill>
        <p:spPr>
          <a:xfrm>
            <a:off x="9970870" y="5473905"/>
            <a:ext cx="1995842" cy="1239078"/>
          </a:xfrm>
          <a:prstGeom prst="rect">
            <a:avLst/>
          </a:prstGeom>
          <a:noFill/>
          <a:ln>
            <a:noFill/>
          </a:ln>
        </p:spPr>
      </p:pic>
      <p:pic>
        <p:nvPicPr>
          <p:cNvPr id="26" name="Google Shape;26;p16"/>
          <p:cNvPicPr preferRelativeResize="0"/>
          <p:nvPr/>
        </p:nvPicPr>
        <p:blipFill rotWithShape="1">
          <a:blip r:embed="rId5">
            <a:alphaModFix/>
          </a:blip>
          <a:srcRect/>
          <a:stretch/>
        </p:blipFill>
        <p:spPr>
          <a:xfrm>
            <a:off x="204142" y="5751443"/>
            <a:ext cx="1015058" cy="9551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 Phan 2-Chủ đề A-Bài 1-Nội dung">
  <p:cSld name="8- Phan 2-Chủ đề A-Bài 1-Nội dung">
    <p:bg>
      <p:bgPr>
        <a:solidFill>
          <a:schemeClr val="lt1"/>
        </a:solidFill>
        <a:effectLst/>
      </p:bgPr>
    </p:bg>
    <p:spTree>
      <p:nvGrpSpPr>
        <p:cNvPr id="1" name="Shape 27"/>
        <p:cNvGrpSpPr/>
        <p:nvPr/>
      </p:nvGrpSpPr>
      <p:grpSpPr>
        <a:xfrm>
          <a:off x="0" y="0"/>
          <a:ext cx="0" cy="0"/>
          <a:chOff x="0" y="0"/>
          <a:chExt cx="0" cy="0"/>
        </a:xfrm>
      </p:grpSpPr>
      <p:sp>
        <p:nvSpPr>
          <p:cNvPr id="28" name="Google Shape;28;p2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20"/>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2" name="Google Shape;32;p20"/>
          <p:cNvSpPr txBox="1"/>
          <p:nvPr/>
        </p:nvSpPr>
        <p:spPr>
          <a:xfrm>
            <a:off x="510156" y="161850"/>
            <a:ext cx="5086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Arial"/>
                <a:ea typeface="Arial"/>
                <a:cs typeface="Arial"/>
                <a:sym typeface="Arial"/>
              </a:rPr>
              <a:t>Chủ đề A. Internet và truyền thông số</a:t>
            </a:r>
            <a:endParaRPr/>
          </a:p>
        </p:txBody>
      </p:sp>
      <p:sp>
        <p:nvSpPr>
          <p:cNvPr id="33" name="Google Shape;33;p20"/>
          <p:cNvSpPr txBox="1"/>
          <p:nvPr/>
        </p:nvSpPr>
        <p:spPr>
          <a:xfrm>
            <a:off x="7394100" y="178500"/>
            <a:ext cx="4598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u="none">
                <a:solidFill>
                  <a:schemeClr val="lt1"/>
                </a:solidFill>
                <a:latin typeface="Arial"/>
                <a:ea typeface="Arial"/>
                <a:cs typeface="Arial"/>
                <a:sym typeface="Arial"/>
              </a:rPr>
              <a:t>Bài 1. Thế giới Internet thật là rộng lớn</a:t>
            </a:r>
            <a:endParaRPr/>
          </a:p>
        </p:txBody>
      </p:sp>
      <p:sp>
        <p:nvSpPr>
          <p:cNvPr id="34" name="Google Shape;34;p20"/>
          <p:cNvSpPr txBox="1">
            <a:spLocks noGrp="1"/>
          </p:cNvSpPr>
          <p:nvPr>
            <p:ph type="body" idx="1"/>
          </p:nvPr>
        </p:nvSpPr>
        <p:spPr>
          <a:xfrm>
            <a:off x="1275744" y="795485"/>
            <a:ext cx="9784733" cy="7779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35" name="Google Shape;35;p20"/>
          <p:cNvPicPr preferRelativeResize="0"/>
          <p:nvPr/>
        </p:nvPicPr>
        <p:blipFill rotWithShape="1">
          <a:blip r:embed="rId2">
            <a:alphaModFix/>
          </a:blip>
          <a:srcRect/>
          <a:stretch/>
        </p:blipFill>
        <p:spPr>
          <a:xfrm>
            <a:off x="10452049" y="5929965"/>
            <a:ext cx="1600200" cy="825242"/>
          </a:xfrm>
          <a:prstGeom prst="rect">
            <a:avLst/>
          </a:prstGeom>
          <a:noFill/>
          <a:ln>
            <a:noFill/>
          </a:ln>
        </p:spPr>
      </p:pic>
      <p:pic>
        <p:nvPicPr>
          <p:cNvPr id="36" name="Google Shape;36;p20"/>
          <p:cNvPicPr preferRelativeResize="0"/>
          <p:nvPr/>
        </p:nvPicPr>
        <p:blipFill rotWithShape="1">
          <a:blip r:embed="rId3">
            <a:alphaModFix/>
          </a:blip>
          <a:srcRect/>
          <a:stretch/>
        </p:blipFill>
        <p:spPr>
          <a:xfrm>
            <a:off x="146540" y="5791200"/>
            <a:ext cx="1775025" cy="1066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Chủ đề A-Bài 2-Nội dung">
  <p:cSld name="1-Chủ đề A-Bài 2-Nội dung">
    <p:bg>
      <p:bgPr>
        <a:solidFill>
          <a:schemeClr val="lt1"/>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21"/>
          <p:cNvSpPr txBox="1">
            <a:spLocks noGrp="1"/>
          </p:cNvSpPr>
          <p:nvPr>
            <p:ph type="body" idx="1"/>
          </p:nvPr>
        </p:nvSpPr>
        <p:spPr>
          <a:xfrm>
            <a:off x="1275744" y="795485"/>
            <a:ext cx="9784733" cy="634290"/>
          </a:xfrm>
          <a:prstGeom prst="rect">
            <a:avLst/>
          </a:prstGeom>
          <a:noFill/>
          <a:ln>
            <a:noFill/>
          </a:ln>
        </p:spPr>
        <p:txBody>
          <a:bodyPr spcFirstLastPara="1" wrap="square" lIns="91425" tIns="45700" rIns="91425" bIns="45700" anchor="t" anchorCtr="0">
            <a:noAutofit/>
          </a:bodyPr>
          <a:lstStyle>
            <a:lvl1pPr marL="457200" lvl="0" indent="-431800" algn="ctr">
              <a:lnSpc>
                <a:spcPct val="90000"/>
              </a:lnSpc>
              <a:spcBef>
                <a:spcPts val="1200"/>
              </a:spcBef>
              <a:spcAft>
                <a:spcPts val="0"/>
              </a:spcAft>
              <a:buSzPts val="3200"/>
              <a:buChar char="▪"/>
              <a:defRPr sz="3200">
                <a:solidFill>
                  <a:schemeClr val="dk2"/>
                </a:solidFill>
              </a:defRPr>
            </a:lvl1pPr>
            <a:lvl2pPr marL="914400" lvl="1" indent="-431800" algn="ctr">
              <a:lnSpc>
                <a:spcPct val="90000"/>
              </a:lnSpc>
              <a:spcBef>
                <a:spcPts val="200"/>
              </a:spcBef>
              <a:spcAft>
                <a:spcPts val="0"/>
              </a:spcAft>
              <a:buSzPts val="3200"/>
              <a:buChar char="▪"/>
              <a:defRPr sz="3200">
                <a:solidFill>
                  <a:schemeClr val="dk2"/>
                </a:solidFill>
              </a:defRPr>
            </a:lvl2pPr>
            <a:lvl3pPr marL="1371600" lvl="2" indent="-431800" algn="ctr">
              <a:lnSpc>
                <a:spcPct val="90000"/>
              </a:lnSpc>
              <a:spcBef>
                <a:spcPts val="400"/>
              </a:spcBef>
              <a:spcAft>
                <a:spcPts val="0"/>
              </a:spcAft>
              <a:buSzPts val="3200"/>
              <a:buChar char="▪"/>
              <a:defRPr sz="3200">
                <a:solidFill>
                  <a:schemeClr val="dk2"/>
                </a:solidFill>
              </a:defRPr>
            </a:lvl3pPr>
            <a:lvl4pPr marL="1828800" lvl="3" indent="-431800" algn="ctr">
              <a:lnSpc>
                <a:spcPct val="90000"/>
              </a:lnSpc>
              <a:spcBef>
                <a:spcPts val="400"/>
              </a:spcBef>
              <a:spcAft>
                <a:spcPts val="0"/>
              </a:spcAft>
              <a:buSzPts val="3200"/>
              <a:buChar char="▪"/>
              <a:defRPr sz="3200">
                <a:solidFill>
                  <a:schemeClr val="dk2"/>
                </a:solidFill>
              </a:defRPr>
            </a:lvl4pPr>
            <a:lvl5pPr marL="2286000" lvl="4" indent="-431800" algn="ctr">
              <a:lnSpc>
                <a:spcPct val="90000"/>
              </a:lnSpc>
              <a:spcBef>
                <a:spcPts val="400"/>
              </a:spcBef>
              <a:spcAft>
                <a:spcPts val="0"/>
              </a:spcAft>
              <a:buSzPts val="3200"/>
              <a:buChar char="▪"/>
              <a:defRPr sz="3200">
                <a:solidFill>
                  <a:schemeClr val="dk2"/>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21"/>
          <p:cNvSpPr txBox="1"/>
          <p:nvPr/>
        </p:nvSpPr>
        <p:spPr>
          <a:xfrm>
            <a:off x="4876731" y="149154"/>
            <a:ext cx="258275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Times New Roman"/>
              <a:buNone/>
            </a:pPr>
            <a:r>
              <a:rPr lang="en-US" sz="1800">
                <a:solidFill>
                  <a:schemeClr val="lt1"/>
                </a:solidFill>
                <a:latin typeface="Times New Roman"/>
                <a:ea typeface="Times New Roman"/>
                <a:cs typeface="Times New Roman"/>
                <a:sym typeface="Times New Roman"/>
              </a:rPr>
              <a:t>Các ứng dụng chủ chốt</a:t>
            </a: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hủ Đề - Mục tiêu chủ đề" type="secHead">
  <p:cSld name="SECTION_HEADER">
    <p:bg>
      <p:bgPr>
        <a:solidFill>
          <a:schemeClr val="lt1"/>
        </a:solidFill>
        <a:effectLst/>
      </p:bgPr>
    </p:bg>
    <p:spTree>
      <p:nvGrpSpPr>
        <p:cNvPr id="1" name="Shape 43"/>
        <p:cNvGrpSpPr/>
        <p:nvPr/>
      </p:nvGrpSpPr>
      <p:grpSpPr>
        <a:xfrm>
          <a:off x="0" y="0"/>
          <a:ext cx="0" cy="0"/>
          <a:chOff x="0" y="0"/>
          <a:chExt cx="0" cy="0"/>
        </a:xfrm>
      </p:grpSpPr>
      <p:sp>
        <p:nvSpPr>
          <p:cNvPr id="44" name="Google Shape;44;p18"/>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8"/>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Times New Roman"/>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47" name="Google Shape;47;p1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Times New Roman"/>
                <a:ea typeface="Times New Roman"/>
                <a:cs typeface="Times New Roman"/>
                <a:sym typeface="Times New Roman"/>
              </a:defRPr>
            </a:lvl1pPr>
            <a:lvl2pPr marL="0" lvl="1" indent="0" algn="l">
              <a:spcBef>
                <a:spcPts val="0"/>
              </a:spcBef>
              <a:buNone/>
              <a:defRPr sz="1200" b="0" i="0" u="none" strike="noStrike" cap="none">
                <a:solidFill>
                  <a:schemeClr val="dk2"/>
                </a:solidFill>
                <a:latin typeface="Times New Roman"/>
                <a:ea typeface="Times New Roman"/>
                <a:cs typeface="Times New Roman"/>
                <a:sym typeface="Times New Roman"/>
              </a:defRPr>
            </a:lvl2pPr>
            <a:lvl3pPr marL="0" lvl="2" indent="0" algn="l">
              <a:spcBef>
                <a:spcPts val="0"/>
              </a:spcBef>
              <a:buNone/>
              <a:defRPr sz="1200" b="0" i="0" u="none" strike="noStrike" cap="none">
                <a:solidFill>
                  <a:schemeClr val="dk2"/>
                </a:solidFill>
                <a:latin typeface="Times New Roman"/>
                <a:ea typeface="Times New Roman"/>
                <a:cs typeface="Times New Roman"/>
                <a:sym typeface="Times New Roman"/>
              </a:defRPr>
            </a:lvl3pPr>
            <a:lvl4pPr marL="0" lvl="3" indent="0" algn="l">
              <a:spcBef>
                <a:spcPts val="0"/>
              </a:spcBef>
              <a:buNone/>
              <a:defRPr sz="1200" b="0" i="0" u="none" strike="noStrike" cap="none">
                <a:solidFill>
                  <a:schemeClr val="dk2"/>
                </a:solidFill>
                <a:latin typeface="Times New Roman"/>
                <a:ea typeface="Times New Roman"/>
                <a:cs typeface="Times New Roman"/>
                <a:sym typeface="Times New Roman"/>
              </a:defRPr>
            </a:lvl4pPr>
            <a:lvl5pPr marL="0" lvl="4" indent="0" algn="l">
              <a:spcBef>
                <a:spcPts val="0"/>
              </a:spcBef>
              <a:buNone/>
              <a:defRPr sz="1200" b="0" i="0" u="none" strike="noStrike" cap="none">
                <a:solidFill>
                  <a:schemeClr val="dk2"/>
                </a:solidFill>
                <a:latin typeface="Times New Roman"/>
                <a:ea typeface="Times New Roman"/>
                <a:cs typeface="Times New Roman"/>
                <a:sym typeface="Times New Roman"/>
              </a:defRPr>
            </a:lvl5pPr>
            <a:lvl6pPr marL="0" lvl="5" indent="0" algn="l">
              <a:spcBef>
                <a:spcPts val="0"/>
              </a:spcBef>
              <a:buNone/>
              <a:defRPr sz="1200" b="0" i="0" u="none" strike="noStrike" cap="none">
                <a:solidFill>
                  <a:schemeClr val="dk2"/>
                </a:solidFill>
                <a:latin typeface="Times New Roman"/>
                <a:ea typeface="Times New Roman"/>
                <a:cs typeface="Times New Roman"/>
                <a:sym typeface="Times New Roman"/>
              </a:defRPr>
            </a:lvl6pPr>
            <a:lvl7pPr marL="0" lvl="6" indent="0" algn="l">
              <a:spcBef>
                <a:spcPts val="0"/>
              </a:spcBef>
              <a:buNone/>
              <a:defRPr sz="1200" b="0" i="0" u="none" strike="noStrike" cap="none">
                <a:solidFill>
                  <a:schemeClr val="dk2"/>
                </a:solidFill>
                <a:latin typeface="Times New Roman"/>
                <a:ea typeface="Times New Roman"/>
                <a:cs typeface="Times New Roman"/>
                <a:sym typeface="Times New Roman"/>
              </a:defRPr>
            </a:lvl7pPr>
            <a:lvl8pPr marL="0" lvl="7" indent="0" algn="l">
              <a:spcBef>
                <a:spcPts val="0"/>
              </a:spcBef>
              <a:buNone/>
              <a:defRPr sz="1200" b="0" i="0" u="none" strike="noStrike" cap="none">
                <a:solidFill>
                  <a:schemeClr val="dk2"/>
                </a:solidFill>
                <a:latin typeface="Times New Roman"/>
                <a:ea typeface="Times New Roman"/>
                <a:cs typeface="Times New Roman"/>
                <a:sym typeface="Times New Roman"/>
              </a:defRPr>
            </a:lvl8pPr>
            <a:lvl9pPr marL="0" lvl="8" indent="0" algn="l">
              <a:spcBef>
                <a:spcPts val="0"/>
              </a:spcBef>
              <a:buNone/>
              <a:defRPr sz="1200" b="0" i="0" u="none" strike="noStrike" cap="none">
                <a:solidFill>
                  <a:schemeClr val="dk2"/>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18"/>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51" name="Google Shape;51;p18"/>
          <p:cNvPicPr preferRelativeResize="0"/>
          <p:nvPr/>
        </p:nvPicPr>
        <p:blipFill rotWithShape="1">
          <a:blip r:embed="rId3">
            <a:alphaModFix/>
          </a:blip>
          <a:srcRect/>
          <a:stretch/>
        </p:blipFill>
        <p:spPr>
          <a:xfrm>
            <a:off x="9758643" y="579185"/>
            <a:ext cx="1764536" cy="1010754"/>
          </a:xfrm>
          <a:prstGeom prst="rect">
            <a:avLst/>
          </a:prstGeom>
          <a:noFill/>
          <a:ln>
            <a:noFill/>
          </a:ln>
        </p:spPr>
      </p:pic>
      <p:grpSp>
        <p:nvGrpSpPr>
          <p:cNvPr id="52" name="Google Shape;52;p18"/>
          <p:cNvGrpSpPr/>
          <p:nvPr/>
        </p:nvGrpSpPr>
        <p:grpSpPr>
          <a:xfrm>
            <a:off x="3517905" y="460004"/>
            <a:ext cx="4157131" cy="1475193"/>
            <a:chOff x="3634320" y="261051"/>
            <a:chExt cx="4157131" cy="1475193"/>
          </a:xfrm>
        </p:grpSpPr>
        <p:pic>
          <p:nvPicPr>
            <p:cNvPr id="53" name="Google Shape;53;p18"/>
            <p:cNvPicPr preferRelativeResize="0"/>
            <p:nvPr/>
          </p:nvPicPr>
          <p:blipFill rotWithShape="1">
            <a:blip r:embed="rId4">
              <a:alphaModFix/>
            </a:blip>
            <a:srcRect b="81730"/>
            <a:stretch/>
          </p:blipFill>
          <p:spPr>
            <a:xfrm>
              <a:off x="4095749" y="261051"/>
              <a:ext cx="3695702" cy="341046"/>
            </a:xfrm>
            <a:prstGeom prst="rect">
              <a:avLst/>
            </a:prstGeom>
            <a:noFill/>
            <a:ln>
              <a:noFill/>
            </a:ln>
          </p:spPr>
        </p:pic>
        <p:pic>
          <p:nvPicPr>
            <p:cNvPr id="54" name="Google Shape;54;p18"/>
            <p:cNvPicPr preferRelativeResize="0"/>
            <p:nvPr/>
          </p:nvPicPr>
          <p:blipFill rotWithShape="1">
            <a:blip r:embed="rId5">
              <a:alphaModFix/>
            </a:blip>
            <a:srcRect t="40212"/>
            <a:stretch/>
          </p:blipFill>
          <p:spPr>
            <a:xfrm>
              <a:off x="3634320" y="620207"/>
              <a:ext cx="3695702" cy="111603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Bài 8- Phan 2-Chủ đề B-Nội dung">
  <p:cSld name="9_-Bài 8- Phan 2-Chủ đề B-Nội dung">
    <p:bg>
      <p:bgPr>
        <a:solidFill>
          <a:schemeClr val="lt1"/>
        </a:solidFill>
        <a:effectLst/>
      </p:bgPr>
    </p:bg>
    <p:spTree>
      <p:nvGrpSpPr>
        <p:cNvPr id="1" name="Shape 55"/>
        <p:cNvGrpSpPr/>
        <p:nvPr/>
      </p:nvGrpSpPr>
      <p:grpSpPr>
        <a:xfrm>
          <a:off x="0" y="0"/>
          <a:ext cx="0" cy="0"/>
          <a:chOff x="0" y="0"/>
          <a:chExt cx="0" cy="0"/>
        </a:xfrm>
      </p:grpSpPr>
      <p:sp>
        <p:nvSpPr>
          <p:cNvPr id="56" name="Google Shape;56;p2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22"/>
          <p:cNvSpPr/>
          <p:nvPr/>
        </p:nvSpPr>
        <p:spPr>
          <a:xfrm>
            <a:off x="0" y="-1"/>
            <a:ext cx="12192000" cy="693019"/>
          </a:xfrm>
          <a:prstGeom prst="rect">
            <a:avLst/>
          </a:prstGeom>
          <a:solidFill>
            <a:srgbClr val="33A3DC"/>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0" name="Google Shape;60;p22"/>
          <p:cNvSpPr txBox="1"/>
          <p:nvPr/>
        </p:nvSpPr>
        <p:spPr>
          <a:xfrm>
            <a:off x="510139" y="161842"/>
            <a:ext cx="33858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Chủ đề A. Internet và truyền thông số</a:t>
            </a:r>
            <a:endParaRPr/>
          </a:p>
        </p:txBody>
      </p:sp>
      <p:sp>
        <p:nvSpPr>
          <p:cNvPr id="61" name="Google Shape;61;p22"/>
          <p:cNvSpPr txBox="1"/>
          <p:nvPr/>
        </p:nvSpPr>
        <p:spPr>
          <a:xfrm>
            <a:off x="6162675" y="161842"/>
            <a:ext cx="54024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Bài 2. Tớ liên lạc được với mọi người ở khắp mọi nơi trên thế giới</a:t>
            </a:r>
            <a:endParaRPr/>
          </a:p>
        </p:txBody>
      </p:sp>
      <p:sp>
        <p:nvSpPr>
          <p:cNvPr id="62" name="Google Shape;62;p22"/>
          <p:cNvSpPr txBox="1">
            <a:spLocks noGrp="1"/>
          </p:cNvSpPr>
          <p:nvPr>
            <p:ph type="body" idx="1"/>
          </p:nvPr>
        </p:nvSpPr>
        <p:spPr>
          <a:xfrm>
            <a:off x="1275744" y="795485"/>
            <a:ext cx="9784733" cy="7779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63" name="Google Shape;63;p22"/>
          <p:cNvPicPr preferRelativeResize="0"/>
          <p:nvPr/>
        </p:nvPicPr>
        <p:blipFill rotWithShape="1">
          <a:blip r:embed="rId2">
            <a:alphaModFix/>
          </a:blip>
          <a:srcRect/>
          <a:stretch/>
        </p:blipFill>
        <p:spPr>
          <a:xfrm>
            <a:off x="510139" y="5094603"/>
            <a:ext cx="2600794" cy="1693376"/>
          </a:xfrm>
          <a:prstGeom prst="rect">
            <a:avLst/>
          </a:prstGeom>
          <a:noFill/>
          <a:ln>
            <a:noFill/>
          </a:ln>
        </p:spPr>
      </p:pic>
      <p:pic>
        <p:nvPicPr>
          <p:cNvPr id="64" name="Google Shape;64;p22"/>
          <p:cNvPicPr preferRelativeResize="0"/>
          <p:nvPr/>
        </p:nvPicPr>
        <p:blipFill rotWithShape="1">
          <a:blip r:embed="rId3">
            <a:alphaModFix/>
          </a:blip>
          <a:srcRect/>
          <a:stretch/>
        </p:blipFill>
        <p:spPr>
          <a:xfrm>
            <a:off x="9877425" y="5425844"/>
            <a:ext cx="1943100" cy="10308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hủ Đề - Mục tiêu chủ đề" type="secHead">
  <p:cSld name="SECTION_HEADER">
    <p:bg>
      <p:bgPr>
        <a:solidFill>
          <a:schemeClr val="lt1"/>
        </a:solidFill>
        <a:effectLst/>
      </p:bgPr>
    </p:bg>
    <p:spTree>
      <p:nvGrpSpPr>
        <p:cNvPr id="1" name="Shape 72"/>
        <p:cNvGrpSpPr/>
        <p:nvPr/>
      </p:nvGrpSpPr>
      <p:grpSpPr>
        <a:xfrm>
          <a:off x="0" y="0"/>
          <a:ext cx="0" cy="0"/>
          <a:chOff x="0" y="0"/>
          <a:chExt cx="0" cy="0"/>
        </a:xfrm>
      </p:grpSpPr>
      <p:sp>
        <p:nvSpPr>
          <p:cNvPr id="73" name="Google Shape;73;p19"/>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9"/>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Times New Roman"/>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76" name="Google Shape;76;p1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Times New Roman"/>
                <a:ea typeface="Times New Roman"/>
                <a:cs typeface="Times New Roman"/>
                <a:sym typeface="Times New Roman"/>
              </a:defRPr>
            </a:lvl1pPr>
            <a:lvl2pPr marL="0" lvl="1" indent="0" algn="l">
              <a:spcBef>
                <a:spcPts val="0"/>
              </a:spcBef>
              <a:buNone/>
              <a:defRPr sz="1200" b="0" i="0" u="none" strike="noStrike" cap="none">
                <a:solidFill>
                  <a:schemeClr val="dk2"/>
                </a:solidFill>
                <a:latin typeface="Times New Roman"/>
                <a:ea typeface="Times New Roman"/>
                <a:cs typeface="Times New Roman"/>
                <a:sym typeface="Times New Roman"/>
              </a:defRPr>
            </a:lvl2pPr>
            <a:lvl3pPr marL="0" lvl="2" indent="0" algn="l">
              <a:spcBef>
                <a:spcPts val="0"/>
              </a:spcBef>
              <a:buNone/>
              <a:defRPr sz="1200" b="0" i="0" u="none" strike="noStrike" cap="none">
                <a:solidFill>
                  <a:schemeClr val="dk2"/>
                </a:solidFill>
                <a:latin typeface="Times New Roman"/>
                <a:ea typeface="Times New Roman"/>
                <a:cs typeface="Times New Roman"/>
                <a:sym typeface="Times New Roman"/>
              </a:defRPr>
            </a:lvl3pPr>
            <a:lvl4pPr marL="0" lvl="3" indent="0" algn="l">
              <a:spcBef>
                <a:spcPts val="0"/>
              </a:spcBef>
              <a:buNone/>
              <a:defRPr sz="1200" b="0" i="0" u="none" strike="noStrike" cap="none">
                <a:solidFill>
                  <a:schemeClr val="dk2"/>
                </a:solidFill>
                <a:latin typeface="Times New Roman"/>
                <a:ea typeface="Times New Roman"/>
                <a:cs typeface="Times New Roman"/>
                <a:sym typeface="Times New Roman"/>
              </a:defRPr>
            </a:lvl4pPr>
            <a:lvl5pPr marL="0" lvl="4" indent="0" algn="l">
              <a:spcBef>
                <a:spcPts val="0"/>
              </a:spcBef>
              <a:buNone/>
              <a:defRPr sz="1200" b="0" i="0" u="none" strike="noStrike" cap="none">
                <a:solidFill>
                  <a:schemeClr val="dk2"/>
                </a:solidFill>
                <a:latin typeface="Times New Roman"/>
                <a:ea typeface="Times New Roman"/>
                <a:cs typeface="Times New Roman"/>
                <a:sym typeface="Times New Roman"/>
              </a:defRPr>
            </a:lvl5pPr>
            <a:lvl6pPr marL="0" lvl="5" indent="0" algn="l">
              <a:spcBef>
                <a:spcPts val="0"/>
              </a:spcBef>
              <a:buNone/>
              <a:defRPr sz="1200" b="0" i="0" u="none" strike="noStrike" cap="none">
                <a:solidFill>
                  <a:schemeClr val="dk2"/>
                </a:solidFill>
                <a:latin typeface="Times New Roman"/>
                <a:ea typeface="Times New Roman"/>
                <a:cs typeface="Times New Roman"/>
                <a:sym typeface="Times New Roman"/>
              </a:defRPr>
            </a:lvl6pPr>
            <a:lvl7pPr marL="0" lvl="6" indent="0" algn="l">
              <a:spcBef>
                <a:spcPts val="0"/>
              </a:spcBef>
              <a:buNone/>
              <a:defRPr sz="1200" b="0" i="0" u="none" strike="noStrike" cap="none">
                <a:solidFill>
                  <a:schemeClr val="dk2"/>
                </a:solidFill>
                <a:latin typeface="Times New Roman"/>
                <a:ea typeface="Times New Roman"/>
                <a:cs typeface="Times New Roman"/>
                <a:sym typeface="Times New Roman"/>
              </a:defRPr>
            </a:lvl7pPr>
            <a:lvl8pPr marL="0" lvl="7" indent="0" algn="l">
              <a:spcBef>
                <a:spcPts val="0"/>
              </a:spcBef>
              <a:buNone/>
              <a:defRPr sz="1200" b="0" i="0" u="none" strike="noStrike" cap="none">
                <a:solidFill>
                  <a:schemeClr val="dk2"/>
                </a:solidFill>
                <a:latin typeface="Times New Roman"/>
                <a:ea typeface="Times New Roman"/>
                <a:cs typeface="Times New Roman"/>
                <a:sym typeface="Times New Roman"/>
              </a:defRPr>
            </a:lvl8pPr>
            <a:lvl9pPr marL="0" lvl="8" indent="0" algn="l">
              <a:spcBef>
                <a:spcPts val="0"/>
              </a:spcBef>
              <a:buNone/>
              <a:defRPr sz="1200" b="0" i="0" u="none" strike="noStrike" cap="none">
                <a:solidFill>
                  <a:schemeClr val="dk2"/>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79" name="Google Shape;79;p19"/>
          <p:cNvPicPr preferRelativeResize="0"/>
          <p:nvPr/>
        </p:nvPicPr>
        <p:blipFill rotWithShape="1">
          <a:blip r:embed="rId2">
            <a:alphaModFix/>
          </a:blip>
          <a:srcRect/>
          <a:stretch/>
        </p:blipFill>
        <p:spPr>
          <a:xfrm>
            <a:off x="452980" y="262439"/>
            <a:ext cx="1289022" cy="1327500"/>
          </a:xfrm>
          <a:prstGeom prst="rect">
            <a:avLst/>
          </a:prstGeom>
          <a:noFill/>
          <a:ln>
            <a:noFill/>
          </a:ln>
        </p:spPr>
      </p:pic>
      <p:pic>
        <p:nvPicPr>
          <p:cNvPr id="80" name="Google Shape;80;p19"/>
          <p:cNvPicPr preferRelativeResize="0"/>
          <p:nvPr/>
        </p:nvPicPr>
        <p:blipFill rotWithShape="1">
          <a:blip r:embed="rId3">
            <a:alphaModFix/>
          </a:blip>
          <a:srcRect/>
          <a:stretch/>
        </p:blipFill>
        <p:spPr>
          <a:xfrm>
            <a:off x="9758643" y="579185"/>
            <a:ext cx="1764536" cy="1010754"/>
          </a:xfrm>
          <a:prstGeom prst="rect">
            <a:avLst/>
          </a:prstGeom>
          <a:noFill/>
          <a:ln>
            <a:noFill/>
          </a:ln>
        </p:spPr>
      </p:pic>
      <p:grpSp>
        <p:nvGrpSpPr>
          <p:cNvPr id="81" name="Google Shape;81;p19"/>
          <p:cNvGrpSpPr/>
          <p:nvPr/>
        </p:nvGrpSpPr>
        <p:grpSpPr>
          <a:xfrm>
            <a:off x="3517905" y="460004"/>
            <a:ext cx="4157131" cy="1475193"/>
            <a:chOff x="3634320" y="261051"/>
            <a:chExt cx="4157131" cy="1475193"/>
          </a:xfrm>
        </p:grpSpPr>
        <p:pic>
          <p:nvPicPr>
            <p:cNvPr id="82" name="Google Shape;82;p19"/>
            <p:cNvPicPr preferRelativeResize="0"/>
            <p:nvPr/>
          </p:nvPicPr>
          <p:blipFill rotWithShape="1">
            <a:blip r:embed="rId4">
              <a:alphaModFix/>
            </a:blip>
            <a:srcRect b="81730"/>
            <a:stretch/>
          </p:blipFill>
          <p:spPr>
            <a:xfrm>
              <a:off x="4095749" y="261051"/>
              <a:ext cx="3695702" cy="341046"/>
            </a:xfrm>
            <a:prstGeom prst="rect">
              <a:avLst/>
            </a:prstGeom>
            <a:noFill/>
            <a:ln>
              <a:noFill/>
            </a:ln>
          </p:spPr>
        </p:pic>
        <p:pic>
          <p:nvPicPr>
            <p:cNvPr id="83" name="Google Shape;83;p19"/>
            <p:cNvPicPr preferRelativeResize="0"/>
            <p:nvPr/>
          </p:nvPicPr>
          <p:blipFill rotWithShape="1">
            <a:blip r:embed="rId5">
              <a:alphaModFix/>
            </a:blip>
            <a:srcRect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5"/>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Times New Roman"/>
              <a:buNone/>
              <a:defRPr sz="4000" b="0"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Times New Roman"/>
                <a:ea typeface="Times New Roman"/>
                <a:cs typeface="Times New Roman"/>
                <a:sym typeface="Times New Roman"/>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Times New Roman"/>
                <a:ea typeface="Times New Roman"/>
                <a:cs typeface="Times New Roman"/>
                <a:sym typeface="Times New Roman"/>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Times New Roman"/>
                <a:ea typeface="Times New Roman"/>
                <a:cs typeface="Times New Roman"/>
                <a:sym typeface="Times New Roman"/>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Times New Roman"/>
                <a:ea typeface="Times New Roman"/>
                <a:cs typeface="Times New Roman"/>
                <a:sym typeface="Times New Roman"/>
              </a:defRPr>
            </a:lvl9pPr>
          </a:lstStyle>
          <a:p>
            <a:endParaRPr/>
          </a:p>
        </p:txBody>
      </p:sp>
      <p:sp>
        <p:nvSpPr>
          <p:cNvPr id="13" name="Google Shape;13;p1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4" name="Google Shape;14;p1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5" name="Google Shape;15;p1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Times New Roman"/>
                <a:ea typeface="Times New Roman"/>
                <a:cs typeface="Times New Roman"/>
                <a:sym typeface="Times New Roman"/>
              </a:defRPr>
            </a:lvl1pPr>
            <a:lvl2pPr marL="0" marR="0" lvl="1" indent="0" algn="l" rtl="0">
              <a:spcBef>
                <a:spcPts val="0"/>
              </a:spcBef>
              <a:buNone/>
              <a:defRPr sz="1200" b="0" i="0" u="none" strike="noStrike" cap="none">
                <a:solidFill>
                  <a:schemeClr val="lt1"/>
                </a:solidFill>
                <a:latin typeface="Times New Roman"/>
                <a:ea typeface="Times New Roman"/>
                <a:cs typeface="Times New Roman"/>
                <a:sym typeface="Times New Roman"/>
              </a:defRPr>
            </a:lvl2pPr>
            <a:lvl3pPr marL="0" marR="0" lvl="2" indent="0" algn="l" rtl="0">
              <a:spcBef>
                <a:spcPts val="0"/>
              </a:spcBef>
              <a:buNone/>
              <a:defRPr sz="1200" b="0" i="0" u="none" strike="noStrike" cap="none">
                <a:solidFill>
                  <a:schemeClr val="lt1"/>
                </a:solidFill>
                <a:latin typeface="Times New Roman"/>
                <a:ea typeface="Times New Roman"/>
                <a:cs typeface="Times New Roman"/>
                <a:sym typeface="Times New Roman"/>
              </a:defRPr>
            </a:lvl3pPr>
            <a:lvl4pPr marL="0" marR="0" lvl="3" indent="0" algn="l" rtl="0">
              <a:spcBef>
                <a:spcPts val="0"/>
              </a:spcBef>
              <a:buNone/>
              <a:defRPr sz="1200" b="0" i="0" u="none" strike="noStrike" cap="none">
                <a:solidFill>
                  <a:schemeClr val="lt1"/>
                </a:solidFill>
                <a:latin typeface="Times New Roman"/>
                <a:ea typeface="Times New Roman"/>
                <a:cs typeface="Times New Roman"/>
                <a:sym typeface="Times New Roman"/>
              </a:defRPr>
            </a:lvl4pPr>
            <a:lvl5pPr marL="0" marR="0" lvl="4" indent="0" algn="l" rtl="0">
              <a:spcBef>
                <a:spcPts val="0"/>
              </a:spcBef>
              <a:buNone/>
              <a:defRPr sz="1200" b="0" i="0" u="none" strike="noStrike" cap="none">
                <a:solidFill>
                  <a:schemeClr val="lt1"/>
                </a:solidFill>
                <a:latin typeface="Times New Roman"/>
                <a:ea typeface="Times New Roman"/>
                <a:cs typeface="Times New Roman"/>
                <a:sym typeface="Times New Roman"/>
              </a:defRPr>
            </a:lvl5pPr>
            <a:lvl6pPr marL="0" marR="0" lvl="5" indent="0" algn="l" rtl="0">
              <a:spcBef>
                <a:spcPts val="0"/>
              </a:spcBef>
              <a:buNone/>
              <a:defRPr sz="1200" b="0" i="0" u="none" strike="noStrike" cap="none">
                <a:solidFill>
                  <a:schemeClr val="lt1"/>
                </a:solidFill>
                <a:latin typeface="Times New Roman"/>
                <a:ea typeface="Times New Roman"/>
                <a:cs typeface="Times New Roman"/>
                <a:sym typeface="Times New Roman"/>
              </a:defRPr>
            </a:lvl6pPr>
            <a:lvl7pPr marL="0" marR="0" lvl="6" indent="0" algn="l" rtl="0">
              <a:spcBef>
                <a:spcPts val="0"/>
              </a:spcBef>
              <a:buNone/>
              <a:defRPr sz="1200" b="0" i="0" u="none" strike="noStrike" cap="none">
                <a:solidFill>
                  <a:schemeClr val="lt1"/>
                </a:solidFill>
                <a:latin typeface="Times New Roman"/>
                <a:ea typeface="Times New Roman"/>
                <a:cs typeface="Times New Roman"/>
                <a:sym typeface="Times New Roman"/>
              </a:defRPr>
            </a:lvl7pPr>
            <a:lvl8pPr marL="0" marR="0" lvl="7" indent="0" algn="l" rtl="0">
              <a:spcBef>
                <a:spcPts val="0"/>
              </a:spcBef>
              <a:buNone/>
              <a:defRPr sz="1200" b="0" i="0" u="none" strike="noStrike" cap="none">
                <a:solidFill>
                  <a:schemeClr val="lt1"/>
                </a:solidFill>
                <a:latin typeface="Times New Roman"/>
                <a:ea typeface="Times New Roman"/>
                <a:cs typeface="Times New Roman"/>
                <a:sym typeface="Times New Roman"/>
              </a:defRPr>
            </a:lvl8pPr>
            <a:lvl9pPr marL="0" marR="0" lvl="8" indent="0" algn="l" rtl="0">
              <a:spcBef>
                <a:spcPts val="0"/>
              </a:spcBef>
              <a:buNone/>
              <a:defRPr sz="12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5"/>
        <p:cNvGrpSpPr/>
        <p:nvPr/>
      </p:nvGrpSpPr>
      <p:grpSpPr>
        <a:xfrm>
          <a:off x="0" y="0"/>
          <a:ext cx="0" cy="0"/>
          <a:chOff x="0" y="0"/>
          <a:chExt cx="0" cy="0"/>
        </a:xfrm>
      </p:grpSpPr>
      <p:sp>
        <p:nvSpPr>
          <p:cNvPr id="66" name="Google Shape;66;p17"/>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lt2"/>
              </a:buClr>
              <a:buSzPts val="4000"/>
              <a:buFont typeface="Times New Roman"/>
              <a:buNone/>
              <a:defRPr sz="4000" b="0" i="0" u="none" strike="noStrike" cap="non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7"/>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dk1"/>
              </a:buClr>
              <a:buSzPts val="220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90000"/>
              </a:lnSpc>
              <a:spcBef>
                <a:spcPts val="200"/>
              </a:spcBef>
              <a:spcAft>
                <a:spcPts val="0"/>
              </a:spcAft>
              <a:buClr>
                <a:schemeClr val="dk1"/>
              </a:buClr>
              <a:buSzPts val="20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90000"/>
              </a:lnSpc>
              <a:spcBef>
                <a:spcPts val="400"/>
              </a:spcBef>
              <a:spcAft>
                <a:spcPts val="400"/>
              </a:spcAft>
              <a:buClr>
                <a:schemeClr val="dk1"/>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69" name="Google Shape;69;p1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1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1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dk1"/>
                </a:solidFill>
                <a:latin typeface="Times New Roman"/>
                <a:ea typeface="Times New Roman"/>
                <a:cs typeface="Times New Roman"/>
                <a:sym typeface="Times New Roman"/>
              </a:defRPr>
            </a:lvl1pPr>
            <a:lvl2pPr marL="0" marR="0" lvl="1" indent="0" algn="l" rtl="0">
              <a:spcBef>
                <a:spcPts val="0"/>
              </a:spcBef>
              <a:buNone/>
              <a:defRPr sz="1200" b="0" i="0" u="none" strike="noStrike" cap="none">
                <a:solidFill>
                  <a:schemeClr val="dk1"/>
                </a:solidFill>
                <a:latin typeface="Times New Roman"/>
                <a:ea typeface="Times New Roman"/>
                <a:cs typeface="Times New Roman"/>
                <a:sym typeface="Times New Roman"/>
              </a:defRPr>
            </a:lvl2pPr>
            <a:lvl3pPr marL="0" marR="0" lvl="2" indent="0" algn="l" rtl="0">
              <a:spcBef>
                <a:spcPts val="0"/>
              </a:spcBef>
              <a:buNone/>
              <a:defRPr sz="1200" b="0" i="0" u="none" strike="noStrike" cap="none">
                <a:solidFill>
                  <a:schemeClr val="dk1"/>
                </a:solidFill>
                <a:latin typeface="Times New Roman"/>
                <a:ea typeface="Times New Roman"/>
                <a:cs typeface="Times New Roman"/>
                <a:sym typeface="Times New Roman"/>
              </a:defRPr>
            </a:lvl3pPr>
            <a:lvl4pPr marL="0" marR="0" lvl="3" indent="0" algn="l" rtl="0">
              <a:spcBef>
                <a:spcPts val="0"/>
              </a:spcBef>
              <a:buNone/>
              <a:defRPr sz="1200" b="0" i="0" u="none" strike="noStrike" cap="none">
                <a:solidFill>
                  <a:schemeClr val="dk1"/>
                </a:solidFill>
                <a:latin typeface="Times New Roman"/>
                <a:ea typeface="Times New Roman"/>
                <a:cs typeface="Times New Roman"/>
                <a:sym typeface="Times New Roman"/>
              </a:defRPr>
            </a:lvl4pPr>
            <a:lvl5pPr marL="0" marR="0" lvl="4" indent="0" algn="l" rtl="0">
              <a:spcBef>
                <a:spcPts val="0"/>
              </a:spcBef>
              <a:buNone/>
              <a:defRPr sz="1200" b="0" i="0" u="none" strike="noStrike" cap="none">
                <a:solidFill>
                  <a:schemeClr val="dk1"/>
                </a:solidFill>
                <a:latin typeface="Times New Roman"/>
                <a:ea typeface="Times New Roman"/>
                <a:cs typeface="Times New Roman"/>
                <a:sym typeface="Times New Roman"/>
              </a:defRPr>
            </a:lvl5pPr>
            <a:lvl6pPr marL="0" marR="0" lvl="5" indent="0" algn="l" rtl="0">
              <a:spcBef>
                <a:spcPts val="0"/>
              </a:spcBef>
              <a:buNone/>
              <a:defRPr sz="1200" b="0" i="0" u="none" strike="noStrike" cap="none">
                <a:solidFill>
                  <a:schemeClr val="dk1"/>
                </a:solidFill>
                <a:latin typeface="Times New Roman"/>
                <a:ea typeface="Times New Roman"/>
                <a:cs typeface="Times New Roman"/>
                <a:sym typeface="Times New Roman"/>
              </a:defRPr>
            </a:lvl6pPr>
            <a:lvl7pPr marL="0" marR="0" lvl="6" indent="0" algn="l" rtl="0">
              <a:spcBef>
                <a:spcPts val="0"/>
              </a:spcBef>
              <a:buNone/>
              <a:defRPr sz="1200" b="0" i="0" u="none" strike="noStrike" cap="none">
                <a:solidFill>
                  <a:schemeClr val="dk1"/>
                </a:solidFill>
                <a:latin typeface="Times New Roman"/>
                <a:ea typeface="Times New Roman"/>
                <a:cs typeface="Times New Roman"/>
                <a:sym typeface="Times New Roman"/>
              </a:defRPr>
            </a:lvl7pPr>
            <a:lvl8pPr marL="0" marR="0" lvl="7" indent="0" algn="l" rtl="0">
              <a:spcBef>
                <a:spcPts val="0"/>
              </a:spcBef>
              <a:buNone/>
              <a:defRPr sz="1200" b="0" i="0" u="none" strike="noStrike" cap="none">
                <a:solidFill>
                  <a:schemeClr val="dk1"/>
                </a:solidFill>
                <a:latin typeface="Times New Roman"/>
                <a:ea typeface="Times New Roman"/>
                <a:cs typeface="Times New Roman"/>
                <a:sym typeface="Times New Roman"/>
              </a:defRPr>
            </a:lvl8pPr>
            <a:lvl9pPr marL="0" marR="0" lvl="8" indent="0" algn="l" rtl="0">
              <a:spcBef>
                <a:spcPts val="0"/>
              </a:spcBef>
              <a:buNone/>
              <a:defRPr sz="12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thaimob.longbien.edu.vn/" TargetMode="External"/><Relationship Id="rId3" Type="http://schemas.openxmlformats.org/officeDocument/2006/relationships/hyperlink" Target="https://vi.duolingo.com/" TargetMode="External"/><Relationship Id="rId7" Type="http://schemas.openxmlformats.org/officeDocument/2006/relationships/hyperlink" Target="https://trangnguyen.edu.v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vuihoc.vn/tieu-hoc" TargetMode="External"/><Relationship Id="rId5" Type="http://schemas.openxmlformats.org/officeDocument/2006/relationships/hyperlink" Target="https://vio.edu.vn/" TargetMode="External"/><Relationship Id="rId4" Type="http://schemas.openxmlformats.org/officeDocument/2006/relationships/hyperlink" Target="https://ioe.v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89" name="Google Shape;89;p1"/>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sz="3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Clr>
                <a:schemeClr val="lt1"/>
              </a:buClr>
              <a:buSzPts val="3200"/>
              <a:buFont typeface="Arial"/>
              <a:buNone/>
            </a:pPr>
            <a:r>
              <a:rPr lang="en-US" sz="3200" b="1">
                <a:latin typeface="Arial"/>
                <a:ea typeface="Arial"/>
                <a:cs typeface="Arial"/>
                <a:sym typeface="Arial"/>
              </a:rPr>
              <a:t>BÀI 1. THẾ GIỚI INTERNET THẬT LÀ RỘNG LỚN</a:t>
            </a:r>
            <a:br>
              <a:rPr lang="en-US" sz="3200" b="1">
                <a:latin typeface="Arial"/>
                <a:ea typeface="Arial"/>
                <a:cs typeface="Arial"/>
                <a:sym typeface="Arial"/>
              </a:rPr>
            </a:br>
            <a:r>
              <a:rPr lang="en-US" sz="3600" b="1">
                <a:solidFill>
                  <a:srgbClr val="FFC000"/>
                </a:solidFill>
              </a:rPr>
              <a:t>TUẦN 5: ĐÁNH DẤU TRANG (TIẾP)</a:t>
            </a:r>
            <a:endParaRPr sz="1600">
              <a:solidFill>
                <a:srgbClr val="FFC000"/>
              </a:solidFill>
              <a:latin typeface="Arial"/>
              <a:ea typeface="Arial"/>
              <a:cs typeface="Arial"/>
              <a:sym typeface="Arial"/>
            </a:endParaRPr>
          </a:p>
        </p:txBody>
      </p:sp>
      <p:sp>
        <p:nvSpPr>
          <p:cNvPr id="159" name="Google Shape;159;p8"/>
          <p:cNvSpPr txBox="1">
            <a:spLocks noGrp="1"/>
          </p:cNvSpPr>
          <p:nvPr>
            <p:ph type="body" idx="1"/>
          </p:nvPr>
        </p:nvSpPr>
        <p:spPr>
          <a:xfrm>
            <a:off x="833190" y="4010334"/>
            <a:ext cx="11201494" cy="1962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00"/>
              <a:buFont typeface="Arial"/>
              <a:buChar char="•"/>
            </a:pPr>
            <a:r>
              <a:rPr lang="en-US" sz="2600">
                <a:solidFill>
                  <a:srgbClr val="000F16"/>
                </a:solidFill>
              </a:rPr>
              <a:t>Biết được các thao tác tạo thư mục chứa trang Web yêu thích</a:t>
            </a:r>
            <a:endParaRPr sz="2600">
              <a:solidFill>
                <a:srgbClr val="000F16"/>
              </a:solidFill>
            </a:endParaRPr>
          </a:p>
          <a:p>
            <a:pPr marL="342900" lvl="0" indent="-342900" algn="l" rtl="0">
              <a:lnSpc>
                <a:spcPct val="90000"/>
              </a:lnSpc>
              <a:spcBef>
                <a:spcPts val="1400"/>
              </a:spcBef>
              <a:spcAft>
                <a:spcPts val="0"/>
              </a:spcAft>
              <a:buSzPts val="2600"/>
              <a:buFont typeface="Arial"/>
              <a:buChar char="•"/>
            </a:pPr>
            <a:r>
              <a:rPr lang="en-US" sz="2600">
                <a:solidFill>
                  <a:srgbClr val="000F16"/>
                </a:solidFill>
              </a:rPr>
              <a:t>Thực hiện được các thao tác tạo thư mục chứa trang Web yêu thích</a:t>
            </a:r>
            <a:endParaRPr sz="2600">
              <a:solidFill>
                <a:srgbClr val="000F16"/>
              </a:solidFill>
            </a:endParaRPr>
          </a:p>
          <a:p>
            <a:pPr marL="342900" lvl="0" indent="-342900" algn="l" rtl="0">
              <a:lnSpc>
                <a:spcPct val="90000"/>
              </a:lnSpc>
              <a:spcBef>
                <a:spcPts val="1400"/>
              </a:spcBef>
              <a:spcAft>
                <a:spcPts val="0"/>
              </a:spcAft>
              <a:buSzPts val="2600"/>
              <a:buFont typeface="Arial"/>
              <a:buChar char="•"/>
            </a:pPr>
            <a:r>
              <a:rPr lang="en-US" sz="2600">
                <a:solidFill>
                  <a:srgbClr val="000F16"/>
                </a:solidFill>
              </a:rPr>
              <a:t>Thực hiện được các thao tác đánh dấu trang để đưa trang Web vào một thư mục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body" idx="1"/>
          </p:nvPr>
        </p:nvSpPr>
        <p:spPr>
          <a:xfrm>
            <a:off x="1362829" y="2265407"/>
            <a:ext cx="9784733" cy="777996"/>
          </a:xfrm>
          <a:prstGeom prst="rect">
            <a:avLst/>
          </a:prstGeom>
          <a:noFill/>
          <a:ln>
            <a:noFill/>
          </a:ln>
        </p:spPr>
        <p:txBody>
          <a:bodyPr spcFirstLastPara="1" wrap="square" lIns="91425" tIns="45700" rIns="91425" bIns="45700" anchor="t" anchorCtr="0">
            <a:noAutofit/>
          </a:bodyPr>
          <a:lstStyle/>
          <a:p>
            <a:pPr marL="182880" lvl="0" indent="-254000" algn="l" rtl="0">
              <a:lnSpc>
                <a:spcPct val="90000"/>
              </a:lnSpc>
              <a:spcBef>
                <a:spcPts val="0"/>
              </a:spcBef>
              <a:spcAft>
                <a:spcPts val="0"/>
              </a:spcAft>
              <a:buSzPts val="4000"/>
              <a:buChar char="▪"/>
            </a:pPr>
            <a:r>
              <a:rPr lang="en-US" sz="4000">
                <a:solidFill>
                  <a:srgbClr val="002060"/>
                </a:solidFill>
              </a:rPr>
              <a:t>1. Đánh dấu trang để làm gì?</a:t>
            </a:r>
            <a:endParaRPr/>
          </a:p>
          <a:p>
            <a:pPr marL="182880" lvl="0" indent="-254000" algn="l" rtl="0">
              <a:lnSpc>
                <a:spcPct val="90000"/>
              </a:lnSpc>
              <a:spcBef>
                <a:spcPts val="1400"/>
              </a:spcBef>
              <a:spcAft>
                <a:spcPts val="0"/>
              </a:spcAft>
              <a:buSzPts val="4000"/>
              <a:buChar char="▪"/>
            </a:pPr>
            <a:r>
              <a:rPr lang="en-US" sz="4000">
                <a:solidFill>
                  <a:srgbClr val="002060"/>
                </a:solidFill>
              </a:rPr>
              <a:t>2. Thực hiện đánh dấu trang mà em thích </a:t>
            </a:r>
            <a:endParaRPr/>
          </a:p>
        </p:txBody>
      </p:sp>
      <p:pic>
        <p:nvPicPr>
          <p:cNvPr id="165" name="Google Shape;165;p9" descr="Kiểm tra bài cũ Pick a name trong ClassPoint | Tinh hoa Công ..."/>
          <p:cNvPicPr preferRelativeResize="0"/>
          <p:nvPr/>
        </p:nvPicPr>
        <p:blipFill rotWithShape="1">
          <a:blip r:embed="rId3">
            <a:alphaModFix/>
          </a:blip>
          <a:srcRect/>
          <a:stretch/>
        </p:blipFill>
        <p:spPr>
          <a:xfrm>
            <a:off x="4734188" y="4255993"/>
            <a:ext cx="2138560" cy="2138560"/>
          </a:xfrm>
          <a:prstGeom prst="rect">
            <a:avLst/>
          </a:prstGeom>
          <a:noFill/>
          <a:ln>
            <a:noFill/>
          </a:ln>
        </p:spPr>
      </p:pic>
      <p:sp>
        <p:nvSpPr>
          <p:cNvPr id="166" name="Google Shape;166;p9"/>
          <p:cNvSpPr/>
          <p:nvPr/>
        </p:nvSpPr>
        <p:spPr>
          <a:xfrm>
            <a:off x="2610465" y="1184483"/>
            <a:ext cx="6241003" cy="64633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00000"/>
                </a:solidFill>
                <a:latin typeface="Times New Roman"/>
                <a:ea typeface="Times New Roman"/>
                <a:cs typeface="Times New Roman"/>
                <a:sym typeface="Times New Roman"/>
              </a:rPr>
              <a:t>ÔN TẬP KIẾN THỨC CŨ</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body" idx="1"/>
          </p:nvPr>
        </p:nvSpPr>
        <p:spPr>
          <a:xfrm>
            <a:off x="90924" y="795475"/>
            <a:ext cx="7356900" cy="777900"/>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2800"/>
              <a:buChar char="▪"/>
            </a:pPr>
            <a:r>
              <a:rPr lang="en-US" sz="2800" b="1" u="sng">
                <a:solidFill>
                  <a:srgbClr val="002060"/>
                </a:solidFill>
              </a:rPr>
              <a:t>1. Tạo thư mục chứa trang Web yêu thích trên trình duyệt Google Chrome</a:t>
            </a:r>
            <a:endParaRPr sz="2800">
              <a:solidFill>
                <a:srgbClr val="002060"/>
              </a:solidFill>
            </a:endParaRPr>
          </a:p>
        </p:txBody>
      </p:sp>
      <p:sp>
        <p:nvSpPr>
          <p:cNvPr id="173" name="Google Shape;173;p10"/>
          <p:cNvSpPr/>
          <p:nvPr/>
        </p:nvSpPr>
        <p:spPr>
          <a:xfrm>
            <a:off x="422325" y="2951952"/>
            <a:ext cx="8384700" cy="149340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2060"/>
              </a:buClr>
              <a:buSzPts val="2800"/>
              <a:buFont typeface="Times New Roman"/>
              <a:buNone/>
            </a:pPr>
            <a:r>
              <a:rPr lang="en-US" sz="2800">
                <a:solidFill>
                  <a:srgbClr val="002060"/>
                </a:solidFill>
                <a:latin typeface="Times New Roman"/>
                <a:ea typeface="Times New Roman"/>
                <a:cs typeface="Times New Roman"/>
                <a:sym typeface="Times New Roman"/>
              </a:rPr>
              <a:t>B2</a:t>
            </a:r>
            <a:r>
              <a:rPr lang="en-US" sz="2800" b="0" i="0" u="none" strike="noStrike" cap="none">
                <a:solidFill>
                  <a:srgbClr val="002060"/>
                </a:solidFill>
                <a:latin typeface="Times New Roman"/>
                <a:ea typeface="Times New Roman"/>
                <a:cs typeface="Times New Roman"/>
                <a:sym typeface="Times New Roman"/>
              </a:rPr>
              <a:t>. Nh</a:t>
            </a:r>
            <a:r>
              <a:rPr lang="en-US" sz="2800">
                <a:solidFill>
                  <a:srgbClr val="002060"/>
                </a:solidFill>
                <a:latin typeface="Times New Roman"/>
                <a:ea typeface="Times New Roman"/>
                <a:cs typeface="Times New Roman"/>
                <a:sym typeface="Times New Roman"/>
              </a:rPr>
              <a:t>ấp chuột vào </a:t>
            </a:r>
            <a:r>
              <a:rPr lang="en-US" sz="2800" b="1" i="0" u="none" strike="noStrike" cap="none">
                <a:solidFill>
                  <a:srgbClr val="002060"/>
                </a:solidFill>
                <a:latin typeface="Times New Roman"/>
                <a:ea typeface="Times New Roman"/>
                <a:cs typeface="Times New Roman"/>
                <a:sym typeface="Times New Roman"/>
              </a:rPr>
              <a:t>Thanh dấu trang</a:t>
            </a:r>
            <a:r>
              <a:rPr lang="en-US" sz="2800" b="0" i="0" u="none" strike="noStrike" cap="none">
                <a:solidFill>
                  <a:srgbClr val="002060"/>
                </a:solidFill>
                <a:latin typeface="Times New Roman"/>
                <a:ea typeface="Times New Roman"/>
                <a:cs typeface="Times New Roman"/>
                <a:sym typeface="Times New Roman"/>
              </a:rPr>
              <a:t> (Bookmarks bar) và chọn </a:t>
            </a:r>
            <a:r>
              <a:rPr lang="en-US" sz="2800" b="1" i="0" u="none" strike="noStrike" cap="none">
                <a:solidFill>
                  <a:srgbClr val="002060"/>
                </a:solidFill>
                <a:latin typeface="Times New Roman"/>
                <a:ea typeface="Times New Roman"/>
                <a:cs typeface="Times New Roman"/>
                <a:sym typeface="Times New Roman"/>
              </a:rPr>
              <a:t>Thêm thư mục</a:t>
            </a:r>
            <a:r>
              <a:rPr lang="en-US" sz="2800" b="0" i="0" u="none" strike="noStrike" cap="none">
                <a:solidFill>
                  <a:srgbClr val="002060"/>
                </a:solidFill>
                <a:latin typeface="Times New Roman"/>
                <a:ea typeface="Times New Roman"/>
                <a:cs typeface="Times New Roman"/>
                <a:sym typeface="Times New Roman"/>
              </a:rPr>
              <a:t> (Add folder…)</a:t>
            </a:r>
            <a:r>
              <a:rPr lang="en-US" sz="2800">
                <a:solidFill>
                  <a:srgbClr val="002060"/>
                </a:solidFill>
                <a:latin typeface="Times New Roman"/>
                <a:ea typeface="Times New Roman"/>
                <a:cs typeface="Times New Roman"/>
                <a:sym typeface="Times New Roman"/>
              </a:rPr>
              <a:t> Đặt tên thư mục và Lưu.</a:t>
            </a:r>
            <a:endParaRPr sz="2800">
              <a:solidFill>
                <a:srgbClr val="002060"/>
              </a:solidFill>
              <a:latin typeface="Times New Roman"/>
              <a:ea typeface="Times New Roman"/>
              <a:cs typeface="Times New Roman"/>
              <a:sym typeface="Times New Roman"/>
            </a:endParaRPr>
          </a:p>
        </p:txBody>
      </p:sp>
      <p:sp>
        <p:nvSpPr>
          <p:cNvPr id="174" name="Google Shape;174;p10"/>
          <p:cNvSpPr/>
          <p:nvPr/>
        </p:nvSpPr>
        <p:spPr>
          <a:xfrm>
            <a:off x="90926" y="1802375"/>
            <a:ext cx="6990600" cy="95400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2060"/>
              </a:buClr>
              <a:buSzPts val="2800"/>
              <a:buFont typeface="Times New Roman"/>
              <a:buNone/>
            </a:pPr>
            <a:r>
              <a:rPr lang="en-US" sz="2800">
                <a:solidFill>
                  <a:srgbClr val="002060"/>
                </a:solidFill>
                <a:latin typeface="Times New Roman"/>
                <a:ea typeface="Times New Roman"/>
                <a:cs typeface="Times New Roman"/>
                <a:sym typeface="Times New Roman"/>
              </a:rPr>
              <a:t>B1</a:t>
            </a:r>
            <a:r>
              <a:rPr lang="en-US" sz="2800" b="0" i="0" u="none" strike="noStrike" cap="none">
                <a:solidFill>
                  <a:srgbClr val="002060"/>
                </a:solidFill>
                <a:latin typeface="Times New Roman"/>
                <a:ea typeface="Times New Roman"/>
                <a:cs typeface="Times New Roman"/>
                <a:sym typeface="Times New Roman"/>
              </a:rPr>
              <a:t>: </a:t>
            </a:r>
            <a:r>
              <a:rPr lang="en-US" sz="2800">
                <a:solidFill>
                  <a:srgbClr val="002060"/>
                </a:solidFill>
                <a:latin typeface="Times New Roman"/>
                <a:ea typeface="Times New Roman"/>
                <a:cs typeface="Times New Roman"/>
                <a:sym typeface="Times New Roman"/>
              </a:rPr>
              <a:t>Nhấp chuột</a:t>
            </a:r>
            <a:r>
              <a:rPr lang="en-US" sz="2800" b="0" i="0" u="none" strike="noStrike" cap="none">
                <a:solidFill>
                  <a:srgbClr val="002060"/>
                </a:solidFill>
                <a:latin typeface="Times New Roman"/>
                <a:ea typeface="Times New Roman"/>
                <a:cs typeface="Times New Roman"/>
                <a:sym typeface="Times New Roman"/>
              </a:rPr>
              <a:t> vào biểu tượng ngôi sao bên góc trên bên phải</a:t>
            </a:r>
            <a:r>
              <a:rPr lang="en-US" sz="2800">
                <a:solidFill>
                  <a:srgbClr val="002060"/>
                </a:solidFill>
                <a:latin typeface="Times New Roman"/>
                <a:ea typeface="Times New Roman"/>
                <a:cs typeface="Times New Roman"/>
                <a:sym typeface="Times New Roman"/>
              </a:rPr>
              <a:t>, chọn </a:t>
            </a:r>
            <a:r>
              <a:rPr lang="en-US" sz="2800" b="1" i="0" u="none" strike="noStrike" cap="none">
                <a:solidFill>
                  <a:srgbClr val="002060"/>
                </a:solidFill>
                <a:latin typeface="Times New Roman"/>
                <a:ea typeface="Times New Roman"/>
                <a:cs typeface="Times New Roman"/>
                <a:sym typeface="Times New Roman"/>
              </a:rPr>
              <a:t>Thêm</a:t>
            </a:r>
            <a:endParaRPr sz="2800" b="1" i="0" u="none" strike="noStrike" cap="none">
              <a:solidFill>
                <a:srgbClr val="002060"/>
              </a:solidFill>
              <a:latin typeface="Times New Roman"/>
              <a:ea typeface="Times New Roman"/>
              <a:cs typeface="Times New Roman"/>
              <a:sym typeface="Times New Roman"/>
            </a:endParaRPr>
          </a:p>
        </p:txBody>
      </p:sp>
      <p:sp>
        <p:nvSpPr>
          <p:cNvPr id="175" name="Google Shape;175;p10"/>
          <p:cNvSpPr/>
          <p:nvPr/>
        </p:nvSpPr>
        <p:spPr>
          <a:xfrm>
            <a:off x="2634713" y="4445459"/>
            <a:ext cx="7439186" cy="1826141"/>
          </a:xfrm>
          <a:prstGeom prst="rect">
            <a:avLst/>
          </a:prstGeom>
          <a:noFill/>
          <a:ln>
            <a:noFill/>
          </a:ln>
        </p:spPr>
        <p:txBody>
          <a:bodyPr spcFirstLastPara="1" wrap="square" lIns="91425" tIns="45700" rIns="91425" bIns="45700" anchor="t" anchorCtr="0">
            <a:spAutoFit/>
          </a:bodyPr>
          <a:lstStyle/>
          <a:p>
            <a:pPr marL="0" marR="0" lvl="0" indent="0" algn="just" rtl="0">
              <a:lnSpc>
                <a:spcPct val="81250"/>
              </a:lnSpc>
              <a:spcBef>
                <a:spcPts val="0"/>
              </a:spcBef>
              <a:spcAft>
                <a:spcPts val="0"/>
              </a:spcAft>
              <a:buNone/>
            </a:pPr>
            <a:r>
              <a:rPr lang="en-US" sz="2400" b="1">
                <a:solidFill>
                  <a:srgbClr val="FF0000"/>
                </a:solidFill>
                <a:latin typeface="Times New Roman"/>
                <a:ea typeface="Times New Roman"/>
                <a:cs typeface="Times New Roman"/>
                <a:sym typeface="Times New Roman"/>
              </a:rPr>
              <a:t>CHÚ Ý:</a:t>
            </a:r>
            <a:endParaRPr sz="2400">
              <a:solidFill>
                <a:srgbClr val="FF0000"/>
              </a:solidFill>
              <a:latin typeface="Times New Roman"/>
              <a:ea typeface="Times New Roman"/>
              <a:cs typeface="Times New Roman"/>
              <a:sym typeface="Times New Roman"/>
            </a:endParaRPr>
          </a:p>
          <a:p>
            <a:pPr marL="342900" marR="0" lvl="0" indent="-342900" algn="just" rtl="0">
              <a:spcBef>
                <a:spcPts val="0"/>
              </a:spcBef>
              <a:spcAft>
                <a:spcPts val="0"/>
              </a:spcAft>
              <a:buClr>
                <a:srgbClr val="FF0000"/>
              </a:buClr>
              <a:buSzPts val="1000"/>
              <a:buFont typeface="Noto Sans Symbols"/>
              <a:buChar char="∙"/>
            </a:pPr>
            <a:r>
              <a:rPr lang="en-US" sz="2400">
                <a:solidFill>
                  <a:srgbClr val="FF0000"/>
                </a:solidFill>
                <a:latin typeface="Times New Roman"/>
                <a:ea typeface="Times New Roman"/>
                <a:cs typeface="Times New Roman"/>
                <a:sym typeface="Times New Roman"/>
              </a:rPr>
              <a:t>Mọi thư mục mới được tạo, đều nằm trên </a:t>
            </a:r>
            <a:r>
              <a:rPr lang="en-US" sz="2400" b="1">
                <a:solidFill>
                  <a:srgbClr val="FF0000"/>
                </a:solidFill>
                <a:latin typeface="Times New Roman"/>
                <a:ea typeface="Times New Roman"/>
                <a:cs typeface="Times New Roman"/>
                <a:sym typeface="Times New Roman"/>
              </a:rPr>
              <a:t>Thanh dấu trang</a:t>
            </a:r>
            <a:r>
              <a:rPr lang="en-US" sz="2400">
                <a:solidFill>
                  <a:srgbClr val="FF0000"/>
                </a:solidFill>
                <a:latin typeface="Times New Roman"/>
                <a:ea typeface="Times New Roman"/>
                <a:cs typeface="Times New Roman"/>
                <a:sym typeface="Times New Roman"/>
              </a:rPr>
              <a:t> hoặc </a:t>
            </a:r>
            <a:r>
              <a:rPr lang="en-US" sz="2400" b="1">
                <a:solidFill>
                  <a:srgbClr val="FF0000"/>
                </a:solidFill>
                <a:latin typeface="Times New Roman"/>
                <a:ea typeface="Times New Roman"/>
                <a:cs typeface="Times New Roman"/>
                <a:sym typeface="Times New Roman"/>
              </a:rPr>
              <a:t>Dấu trang khác</a:t>
            </a:r>
            <a:r>
              <a:rPr lang="en-US" sz="2400">
                <a:solidFill>
                  <a:srgbClr val="FF0000"/>
                </a:solidFill>
                <a:latin typeface="Times New Roman"/>
                <a:ea typeface="Times New Roman"/>
                <a:cs typeface="Times New Roman"/>
                <a:sym typeface="Times New Roman"/>
              </a:rPr>
              <a:t>.</a:t>
            </a:r>
            <a:endParaRPr sz="2400">
              <a:solidFill>
                <a:srgbClr val="FF0000"/>
              </a:solidFill>
              <a:latin typeface="Times New Roman"/>
              <a:ea typeface="Times New Roman"/>
              <a:cs typeface="Times New Roman"/>
              <a:sym typeface="Times New Roman"/>
            </a:endParaRPr>
          </a:p>
          <a:p>
            <a:pPr marL="342900" marR="0" lvl="0" indent="-342900" algn="just" rtl="0">
              <a:spcBef>
                <a:spcPts val="0"/>
              </a:spcBef>
              <a:spcAft>
                <a:spcPts val="0"/>
              </a:spcAft>
              <a:buClr>
                <a:srgbClr val="FF0000"/>
              </a:buClr>
              <a:buSzPts val="1000"/>
              <a:buFont typeface="Noto Sans Symbols"/>
              <a:buChar char="∙"/>
            </a:pPr>
            <a:r>
              <a:rPr lang="en-US" sz="2400">
                <a:solidFill>
                  <a:srgbClr val="FF0000"/>
                </a:solidFill>
                <a:latin typeface="Times New Roman"/>
                <a:ea typeface="Times New Roman"/>
                <a:cs typeface="Times New Roman"/>
                <a:sym typeface="Times New Roman"/>
              </a:rPr>
              <a:t>Muốn tạo thư mục con ở đâu, bạn cần chọn vị trí muốn tạo trước (Thanh dấu trang hoặc Dấu trang khác).</a:t>
            </a:r>
            <a:endParaRPr sz="2400">
              <a:solidFill>
                <a:srgbClr val="FF0000"/>
              </a:solidFill>
              <a:latin typeface="Times New Roman"/>
              <a:ea typeface="Times New Roman"/>
              <a:cs typeface="Times New Roman"/>
              <a:sym typeface="Times New Roman"/>
            </a:endParaRPr>
          </a:p>
        </p:txBody>
      </p:sp>
      <p:pic>
        <p:nvPicPr>
          <p:cNvPr id="176" name="Google Shape;176;p10"/>
          <p:cNvPicPr preferRelativeResize="0"/>
          <p:nvPr/>
        </p:nvPicPr>
        <p:blipFill>
          <a:blip r:embed="rId3">
            <a:alphaModFix/>
          </a:blip>
          <a:stretch>
            <a:fillRect/>
          </a:stretch>
        </p:blipFill>
        <p:spPr>
          <a:xfrm>
            <a:off x="7192607" y="607503"/>
            <a:ext cx="2362210" cy="2480254"/>
          </a:xfrm>
          <a:prstGeom prst="rect">
            <a:avLst/>
          </a:prstGeom>
          <a:noFill/>
          <a:ln>
            <a:solidFill>
              <a:schemeClr val="tx1"/>
            </a:solidFill>
          </a:ln>
        </p:spPr>
      </p:pic>
      <p:pic>
        <p:nvPicPr>
          <p:cNvPr id="177" name="Google Shape;177;p10"/>
          <p:cNvPicPr preferRelativeResize="0"/>
          <p:nvPr/>
        </p:nvPicPr>
        <p:blipFill>
          <a:blip r:embed="rId4">
            <a:alphaModFix/>
          </a:blip>
          <a:stretch>
            <a:fillRect/>
          </a:stretch>
        </p:blipFill>
        <p:spPr>
          <a:xfrm>
            <a:off x="9700591" y="2279375"/>
            <a:ext cx="2491409" cy="2542286"/>
          </a:xfrm>
          <a:prstGeom prst="rect">
            <a:avLst/>
          </a:prstGeom>
          <a:noFill/>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600"/>
                                        <p:tgtEl>
                                          <p:spTgt spid="17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73"/>
                                        </p:tgtEl>
                                        <p:attrNameLst>
                                          <p:attrName>style.visibility</p:attrName>
                                        </p:attrNameLst>
                                      </p:cBhvr>
                                      <p:to>
                                        <p:strVal val="visible"/>
                                      </p:to>
                                    </p:set>
                                    <p:anim calcmode="lin" valueType="num">
                                      <p:cBhvr additive="base">
                                        <p:cTn id="16" dur="500"/>
                                        <p:tgtEl>
                                          <p:spTgt spid="173"/>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1000"/>
                                        <p:tgtEl>
                                          <p:spTgt spid="1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5"/>
                                        </p:tgtEl>
                                        <p:attrNameLst>
                                          <p:attrName>style.visibility</p:attrName>
                                        </p:attrNameLst>
                                      </p:cBhvr>
                                      <p:to>
                                        <p:strVal val="visible"/>
                                      </p:to>
                                    </p:set>
                                    <p:animEffect transition="in" filter="fade">
                                      <p:cBhvr>
                                        <p:cTn id="25"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body" idx="1"/>
          </p:nvPr>
        </p:nvSpPr>
        <p:spPr>
          <a:xfrm>
            <a:off x="2278750" y="1783951"/>
            <a:ext cx="9411000" cy="4471075"/>
          </a:xfrm>
          <a:prstGeom prst="rect">
            <a:avLst/>
          </a:prstGeom>
          <a:solidFill>
            <a:schemeClr val="lt1"/>
          </a:solidFill>
          <a:ln>
            <a:noFill/>
          </a:ln>
        </p:spPr>
        <p:txBody>
          <a:bodyPr spcFirstLastPara="1" wrap="square" lIns="91425" tIns="45700" rIns="91425" bIns="45700" anchor="t" anchorCtr="0">
            <a:noAutofit/>
          </a:bodyPr>
          <a:lstStyle/>
          <a:p>
            <a:pPr marL="182880" lvl="0" indent="-228600" algn="l" rtl="0">
              <a:lnSpc>
                <a:spcPct val="90000"/>
              </a:lnSpc>
              <a:spcBef>
                <a:spcPts val="0"/>
              </a:spcBef>
              <a:spcAft>
                <a:spcPts val="0"/>
              </a:spcAft>
              <a:buSzPts val="3600"/>
              <a:buChar char="▪"/>
            </a:pPr>
            <a:r>
              <a:rPr lang="en-US" sz="3600" b="1">
                <a:solidFill>
                  <a:srgbClr val="002060"/>
                </a:solidFill>
              </a:rPr>
              <a:t>Em hãy thảo luận với bạn và tạo các </a:t>
            </a:r>
            <a:r>
              <a:rPr lang="en-US" sz="3600" b="1" u="sng">
                <a:solidFill>
                  <a:srgbClr val="002060"/>
                </a:solidFill>
              </a:rPr>
              <a:t>thư mục chứa trang Web yêu thích </a:t>
            </a:r>
            <a:r>
              <a:rPr lang="en-US" sz="3600" b="1">
                <a:solidFill>
                  <a:srgbClr val="002060"/>
                </a:solidFill>
              </a:rPr>
              <a:t>sau trên trình duyệt Google Chrome</a:t>
            </a:r>
            <a:endParaRPr b="1"/>
          </a:p>
          <a:p>
            <a:pPr marL="182880" lvl="0" indent="-228600" algn="l" rtl="0">
              <a:lnSpc>
                <a:spcPct val="90000"/>
              </a:lnSpc>
              <a:spcBef>
                <a:spcPts val="1400"/>
              </a:spcBef>
              <a:spcAft>
                <a:spcPts val="0"/>
              </a:spcAft>
              <a:buSzPts val="3600"/>
              <a:buChar char="▪"/>
            </a:pPr>
            <a:r>
              <a:rPr lang="en-US" sz="3600">
                <a:solidFill>
                  <a:srgbClr val="002060"/>
                </a:solidFill>
              </a:rPr>
              <a:t>- thư mục “Học Tiếng nước ngoài”</a:t>
            </a:r>
            <a:endParaRPr sz="3600">
              <a:solidFill>
                <a:srgbClr val="002060"/>
              </a:solidFill>
            </a:endParaRPr>
          </a:p>
          <a:p>
            <a:pPr marL="182880" lvl="0" indent="-228600" algn="l" rtl="0">
              <a:lnSpc>
                <a:spcPct val="90000"/>
              </a:lnSpc>
              <a:spcBef>
                <a:spcPts val="1400"/>
              </a:spcBef>
              <a:spcAft>
                <a:spcPts val="0"/>
              </a:spcAft>
              <a:buSzPts val="3600"/>
              <a:buChar char="▪"/>
            </a:pPr>
            <a:r>
              <a:rPr lang="en-US" sz="3600">
                <a:solidFill>
                  <a:srgbClr val="002060"/>
                </a:solidFill>
              </a:rPr>
              <a:t>- thư mục “Học Toán”</a:t>
            </a:r>
            <a:endParaRPr/>
          </a:p>
          <a:p>
            <a:pPr marL="182880" lvl="0" indent="-228600" algn="l" rtl="0">
              <a:lnSpc>
                <a:spcPct val="90000"/>
              </a:lnSpc>
              <a:spcBef>
                <a:spcPts val="1400"/>
              </a:spcBef>
              <a:spcAft>
                <a:spcPts val="0"/>
              </a:spcAft>
              <a:buSzPts val="3600"/>
              <a:buChar char="▪"/>
            </a:pPr>
            <a:r>
              <a:rPr lang="en-US" sz="3600">
                <a:solidFill>
                  <a:srgbClr val="002060"/>
                </a:solidFill>
              </a:rPr>
              <a:t>- thư mục “Học Tiếng Việt”</a:t>
            </a:r>
            <a:endParaRPr/>
          </a:p>
          <a:p>
            <a:pPr marL="182880" lvl="0" indent="-228600" algn="l" rtl="0">
              <a:lnSpc>
                <a:spcPct val="90000"/>
              </a:lnSpc>
              <a:spcBef>
                <a:spcPts val="1400"/>
              </a:spcBef>
              <a:spcAft>
                <a:spcPts val="0"/>
              </a:spcAft>
              <a:buSzPts val="3600"/>
              <a:buChar char="▪"/>
            </a:pPr>
            <a:r>
              <a:rPr lang="en-US" sz="3600">
                <a:solidFill>
                  <a:srgbClr val="002060"/>
                </a:solidFill>
              </a:rPr>
              <a:t>- thư mục “Web trường</a:t>
            </a:r>
            <a:r>
              <a:rPr lang="en-US" sz="3600" smtClean="0">
                <a:solidFill>
                  <a:srgbClr val="002060"/>
                </a:solidFill>
              </a:rPr>
              <a:t>”</a:t>
            </a:r>
            <a:endParaRPr/>
          </a:p>
        </p:txBody>
      </p:sp>
      <p:sp>
        <p:nvSpPr>
          <p:cNvPr id="183" name="Google Shape;183;p11"/>
          <p:cNvSpPr txBox="1"/>
          <p:nvPr/>
        </p:nvSpPr>
        <p:spPr>
          <a:xfrm>
            <a:off x="862087" y="831771"/>
            <a:ext cx="9784733" cy="77799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Noto Sans Symbols"/>
              <a:buNone/>
            </a:pPr>
            <a:r>
              <a:rPr lang="en-US" sz="3600" b="1">
                <a:solidFill>
                  <a:schemeClr val="dk1"/>
                </a:solidFill>
                <a:latin typeface="Times New Roman"/>
                <a:ea typeface="Times New Roman"/>
                <a:cs typeface="Times New Roman"/>
                <a:sym typeface="Times New Roman"/>
              </a:rPr>
              <a:t>Thực hành theo nhóm 2 HS – 10 phút</a:t>
            </a:r>
            <a:endParaRPr sz="3600" b="1">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a:spLocks noGrp="1"/>
          </p:cNvSpPr>
          <p:nvPr>
            <p:ph type="body" idx="1"/>
          </p:nvPr>
        </p:nvSpPr>
        <p:spPr>
          <a:xfrm>
            <a:off x="511444" y="795485"/>
            <a:ext cx="11112285" cy="777996"/>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800"/>
              <a:buChar char="▪"/>
            </a:pPr>
            <a:r>
              <a:rPr lang="en-US" sz="2800" b="1" u="sng">
                <a:solidFill>
                  <a:srgbClr val="002060"/>
                </a:solidFill>
              </a:rPr>
              <a:t>2. Thao tác đánh dấu trang để đưa trang Web vào một thư mục cụ thể</a:t>
            </a:r>
            <a:endParaRPr sz="2800">
              <a:solidFill>
                <a:srgbClr val="002060"/>
              </a:solidFill>
            </a:endParaRPr>
          </a:p>
        </p:txBody>
      </p:sp>
      <p:sp>
        <p:nvSpPr>
          <p:cNvPr id="189" name="Google Shape;189;p12"/>
          <p:cNvSpPr/>
          <p:nvPr/>
        </p:nvSpPr>
        <p:spPr>
          <a:xfrm>
            <a:off x="728421" y="1468831"/>
            <a:ext cx="10089300" cy="206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2060"/>
                </a:solidFill>
                <a:latin typeface="Times New Roman"/>
                <a:ea typeface="Times New Roman"/>
                <a:cs typeface="Times New Roman"/>
                <a:sym typeface="Times New Roman"/>
              </a:rPr>
              <a:t>B1: Mở trang web muốn đánh dấu</a:t>
            </a:r>
            <a:endParaRPr sz="32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002060"/>
                </a:solidFill>
                <a:latin typeface="Times New Roman"/>
                <a:ea typeface="Times New Roman"/>
                <a:cs typeface="Times New Roman"/>
                <a:sym typeface="Times New Roman"/>
              </a:rPr>
              <a:t>B2: Nhấp chuột vào biểu tượng ngôi sao góc trên bên phải</a:t>
            </a:r>
            <a:endParaRPr sz="32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002060"/>
                </a:solidFill>
                <a:latin typeface="Times New Roman"/>
                <a:ea typeface="Times New Roman"/>
                <a:cs typeface="Times New Roman"/>
                <a:sym typeface="Times New Roman"/>
              </a:rPr>
              <a:t>B3,4: Chọn thư mục muốn lưu</a:t>
            </a:r>
            <a:endParaRPr sz="32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002060"/>
                </a:solidFill>
                <a:latin typeface="Times New Roman"/>
                <a:ea typeface="Times New Roman"/>
                <a:cs typeface="Times New Roman"/>
                <a:sym typeface="Times New Roman"/>
              </a:rPr>
              <a:t>B5: Nhấp chuột chọn </a:t>
            </a:r>
            <a:r>
              <a:rPr lang="en-US" sz="3200" b="1">
                <a:solidFill>
                  <a:srgbClr val="002060"/>
                </a:solidFill>
                <a:latin typeface="Times New Roman"/>
                <a:ea typeface="Times New Roman"/>
                <a:cs typeface="Times New Roman"/>
                <a:sym typeface="Times New Roman"/>
              </a:rPr>
              <a:t>Xong</a:t>
            </a:r>
            <a:endParaRPr sz="3200" b="1">
              <a:solidFill>
                <a:srgbClr val="002060"/>
              </a:solidFill>
              <a:latin typeface="Times New Roman"/>
              <a:ea typeface="Times New Roman"/>
              <a:cs typeface="Times New Roman"/>
              <a:sym typeface="Times New Roman"/>
            </a:endParaRPr>
          </a:p>
        </p:txBody>
      </p:sp>
      <p:pic>
        <p:nvPicPr>
          <p:cNvPr id="190" name="Google Shape;190;p12"/>
          <p:cNvPicPr preferRelativeResize="0"/>
          <p:nvPr/>
        </p:nvPicPr>
        <p:blipFill>
          <a:blip r:embed="rId3">
            <a:alphaModFix/>
          </a:blip>
          <a:stretch>
            <a:fillRect/>
          </a:stretch>
        </p:blipFill>
        <p:spPr>
          <a:xfrm>
            <a:off x="3549125" y="3635584"/>
            <a:ext cx="6228148" cy="29176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5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Effect transition="in" filter="fade">
                                      <p:cBhvr>
                                        <p:cTn id="12" dur="500"/>
                                        <p:tgtEl>
                                          <p:spTgt spid="1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xEl>
                                              <p:pRg st="2" end="2"/>
                                            </p:txEl>
                                          </p:spTgt>
                                        </p:tgtEl>
                                        <p:attrNameLst>
                                          <p:attrName>style.visibility</p:attrName>
                                        </p:attrNameLst>
                                      </p:cBhvr>
                                      <p:to>
                                        <p:strVal val="visible"/>
                                      </p:to>
                                    </p:set>
                                    <p:animEffect transition="in" filter="fade">
                                      <p:cBhvr>
                                        <p:cTn id="17" dur="500"/>
                                        <p:tgtEl>
                                          <p:spTgt spid="1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xEl>
                                              <p:pRg st="3" end="3"/>
                                            </p:txEl>
                                          </p:spTgt>
                                        </p:tgtEl>
                                        <p:attrNameLst>
                                          <p:attrName>style.visibility</p:attrName>
                                        </p:attrNameLst>
                                      </p:cBhvr>
                                      <p:to>
                                        <p:strVal val="visible"/>
                                      </p:to>
                                    </p:set>
                                    <p:animEffect transition="in" filter="fade">
                                      <p:cBhvr>
                                        <p:cTn id="22" dur="500"/>
                                        <p:tgtEl>
                                          <p:spTgt spid="1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body" idx="1"/>
          </p:nvPr>
        </p:nvSpPr>
        <p:spPr>
          <a:xfrm>
            <a:off x="2456936" y="2738270"/>
            <a:ext cx="9112212" cy="3616858"/>
          </a:xfrm>
          <a:prstGeom prst="rect">
            <a:avLst/>
          </a:prstGeom>
          <a:noFill/>
          <a:ln>
            <a:noFill/>
          </a:ln>
        </p:spPr>
        <p:txBody>
          <a:bodyPr spcFirstLastPara="1" wrap="square" lIns="91425" tIns="45700" rIns="91425" bIns="45700" anchor="t" anchorCtr="0">
            <a:noAutofit/>
          </a:bodyPr>
          <a:lstStyle/>
          <a:p>
            <a:pPr marL="457200" lvl="0" indent="-463550" algn="l" rtl="0">
              <a:lnSpc>
                <a:spcPct val="90000"/>
              </a:lnSpc>
              <a:spcBef>
                <a:spcPts val="0"/>
              </a:spcBef>
              <a:spcAft>
                <a:spcPts val="0"/>
              </a:spcAft>
              <a:buClr>
                <a:srgbClr val="002060"/>
              </a:buClr>
              <a:buSzPts val="2500"/>
              <a:buFont typeface="Times New Roman"/>
              <a:buAutoNum type="arabicPeriod"/>
            </a:pPr>
            <a:r>
              <a:rPr lang="en-US" sz="2600" u="sng">
                <a:solidFill>
                  <a:srgbClr val="00206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https://vi.duolingo.com</a:t>
            </a:r>
            <a:endParaRPr sz="2600">
              <a:solidFill>
                <a:srgbClr val="002060"/>
              </a:solidFill>
            </a:endParaRPr>
          </a:p>
          <a:p>
            <a:pPr marL="457200" lvl="0" indent="-463550" algn="l" rtl="0">
              <a:lnSpc>
                <a:spcPct val="90000"/>
              </a:lnSpc>
              <a:spcBef>
                <a:spcPts val="1400"/>
              </a:spcBef>
              <a:spcAft>
                <a:spcPts val="0"/>
              </a:spcAft>
              <a:buClr>
                <a:srgbClr val="002060"/>
              </a:buClr>
              <a:buSzPts val="2500"/>
              <a:buFont typeface="Times New Roman"/>
              <a:buAutoNum type="arabicPeriod"/>
            </a:pPr>
            <a:r>
              <a:rPr lang="en-US" sz="2600" u="sng">
                <a:solidFill>
                  <a:srgbClr val="002060"/>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https://ioe.vn</a:t>
            </a:r>
            <a:endParaRPr sz="2600">
              <a:solidFill>
                <a:srgbClr val="002060"/>
              </a:solidFill>
            </a:endParaRPr>
          </a:p>
          <a:p>
            <a:pPr indent="-463550">
              <a:spcBef>
                <a:spcPts val="1400"/>
              </a:spcBef>
              <a:buClr>
                <a:srgbClr val="002060"/>
              </a:buClr>
              <a:buSzPts val="2500"/>
              <a:buFont typeface="Times New Roman"/>
              <a:buAutoNum type="arabicPeriod"/>
            </a:pPr>
            <a:r>
              <a:rPr lang="en-US" sz="2600" u="sng">
                <a:solidFill>
                  <a:schemeClr val="hlink"/>
                </a:solidFill>
                <a:hlinkClick r:id="rId5"/>
              </a:rPr>
              <a:t>https://</a:t>
            </a:r>
            <a:r>
              <a:rPr lang="en-US" sz="2600" u="sng" smtClean="0">
                <a:solidFill>
                  <a:schemeClr val="hlink"/>
                </a:solidFill>
                <a:hlinkClick r:id="rId5"/>
              </a:rPr>
              <a:t>vio.edu.vn</a:t>
            </a:r>
            <a:r>
              <a:rPr lang="en-US" sz="2600" smtClean="0">
                <a:solidFill>
                  <a:srgbClr val="002060"/>
                </a:solidFill>
              </a:rPr>
              <a:t>; </a:t>
            </a:r>
          </a:p>
          <a:p>
            <a:pPr indent="-463550">
              <a:spcBef>
                <a:spcPts val="1400"/>
              </a:spcBef>
              <a:buClr>
                <a:srgbClr val="002060"/>
              </a:buClr>
              <a:buSzPts val="2500"/>
              <a:buFont typeface="Times New Roman"/>
              <a:buAutoNum type="arabicPeriod"/>
            </a:pPr>
            <a:r>
              <a:rPr lang="en-US" sz="2600" u="sng" smtClean="0">
                <a:solidFill>
                  <a:srgbClr val="002060"/>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https://</a:t>
            </a:r>
            <a:r>
              <a:rPr lang="en-US" sz="2600" u="sng" smtClean="0">
                <a:solidFill>
                  <a:srgbClr val="002060"/>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vuihoc.vn/tieu-hoc</a:t>
            </a:r>
            <a:endParaRPr lang="en-US" sz="2600" smtClean="0">
              <a:solidFill>
                <a:srgbClr val="002060"/>
              </a:solidFill>
            </a:endParaRPr>
          </a:p>
          <a:p>
            <a:pPr marL="457200" lvl="0" indent="-463550" algn="l" rtl="0">
              <a:lnSpc>
                <a:spcPct val="90000"/>
              </a:lnSpc>
              <a:spcBef>
                <a:spcPts val="1400"/>
              </a:spcBef>
              <a:spcAft>
                <a:spcPts val="0"/>
              </a:spcAft>
              <a:buClr>
                <a:srgbClr val="002060"/>
              </a:buClr>
              <a:buSzPts val="2500"/>
              <a:buFont typeface="Times New Roman"/>
              <a:buAutoNum type="arabicPeriod"/>
            </a:pPr>
            <a:r>
              <a:rPr lang="en-US" sz="2600" u="sng" smtClean="0">
                <a:solidFill>
                  <a:srgbClr val="002060"/>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US" sz="2600" u="sng">
                <a:solidFill>
                  <a:srgbClr val="002060"/>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://trangnguyen.edu.vn</a:t>
            </a:r>
            <a:r>
              <a:rPr lang="en-US" sz="2600">
                <a:solidFill>
                  <a:srgbClr val="002060"/>
                </a:solidFill>
              </a:rPr>
              <a:t> </a:t>
            </a:r>
            <a:r>
              <a:rPr lang="en-US" sz="2600" smtClean="0">
                <a:solidFill>
                  <a:srgbClr val="002060"/>
                </a:solidFill>
              </a:rPr>
              <a:t>          - </a:t>
            </a:r>
            <a:r>
              <a:rPr lang="en-US" sz="2600">
                <a:solidFill>
                  <a:srgbClr val="002060"/>
                </a:solidFill>
              </a:rPr>
              <a:t>thư mục </a:t>
            </a:r>
            <a:r>
              <a:rPr lang="en-US" sz="2600" smtClean="0">
                <a:solidFill>
                  <a:srgbClr val="002060"/>
                </a:solidFill>
              </a:rPr>
              <a:t>“Học </a:t>
            </a:r>
            <a:r>
              <a:rPr lang="en-US" sz="2600">
                <a:solidFill>
                  <a:srgbClr val="002060"/>
                </a:solidFill>
              </a:rPr>
              <a:t>Tiếng Việt”</a:t>
            </a:r>
            <a:endParaRPr sz="2600"/>
          </a:p>
          <a:p>
            <a:pPr marL="457200" lvl="0" indent="-463550" algn="l" rtl="0">
              <a:lnSpc>
                <a:spcPct val="90000"/>
              </a:lnSpc>
              <a:spcBef>
                <a:spcPts val="1400"/>
              </a:spcBef>
              <a:spcAft>
                <a:spcPts val="0"/>
              </a:spcAft>
              <a:buClr>
                <a:srgbClr val="002060"/>
              </a:buClr>
              <a:buSzPts val="2500"/>
              <a:buFont typeface="Times New Roman"/>
              <a:buAutoNum type="arabicPeriod"/>
            </a:pPr>
            <a:r>
              <a:rPr lang="en-US" sz="2600" u="sng">
                <a:solidFill>
                  <a:srgbClr val="002060"/>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https://thaimob.longbien.edu.vn</a:t>
            </a:r>
            <a:r>
              <a:rPr lang="en-US" sz="2600">
                <a:solidFill>
                  <a:srgbClr val="002060"/>
                </a:solidFill>
              </a:rPr>
              <a:t> </a:t>
            </a:r>
            <a:r>
              <a:rPr lang="en-US" sz="2600" smtClean="0">
                <a:solidFill>
                  <a:srgbClr val="002060"/>
                </a:solidFill>
              </a:rPr>
              <a:t>   - </a:t>
            </a:r>
            <a:r>
              <a:rPr lang="en-US" sz="2600">
                <a:solidFill>
                  <a:srgbClr val="002060"/>
                </a:solidFill>
              </a:rPr>
              <a:t>thư mục “Web trường</a:t>
            </a:r>
            <a:r>
              <a:rPr lang="en-US" sz="2600" smtClean="0">
                <a:solidFill>
                  <a:srgbClr val="002060"/>
                </a:solidFill>
              </a:rPr>
              <a:t>”</a:t>
            </a:r>
            <a:endParaRPr sz="2600"/>
          </a:p>
        </p:txBody>
      </p:sp>
      <p:sp>
        <p:nvSpPr>
          <p:cNvPr id="196" name="Google Shape;196;p13"/>
          <p:cNvSpPr/>
          <p:nvPr/>
        </p:nvSpPr>
        <p:spPr>
          <a:xfrm>
            <a:off x="6590012" y="3026619"/>
            <a:ext cx="518084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02060"/>
                </a:solidFill>
                <a:latin typeface="Times New Roman"/>
                <a:ea typeface="Times New Roman"/>
                <a:cs typeface="Times New Roman"/>
                <a:sym typeface="Times New Roman"/>
              </a:rPr>
              <a:t> - thư mục “Học Tiếng nước ngoài”</a:t>
            </a:r>
            <a:endParaRPr sz="2600"/>
          </a:p>
        </p:txBody>
      </p:sp>
      <p:sp>
        <p:nvSpPr>
          <p:cNvPr id="197" name="Google Shape;197;p13"/>
          <p:cNvSpPr txBox="1"/>
          <p:nvPr/>
        </p:nvSpPr>
        <p:spPr>
          <a:xfrm>
            <a:off x="876602" y="983544"/>
            <a:ext cx="9784733" cy="77799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Noto Sans Symbols"/>
              <a:buNone/>
            </a:pPr>
            <a:r>
              <a:rPr lang="en-US" sz="3600" b="1">
                <a:solidFill>
                  <a:schemeClr val="dk1"/>
                </a:solidFill>
                <a:latin typeface="Times New Roman"/>
                <a:ea typeface="Times New Roman"/>
                <a:cs typeface="Times New Roman"/>
                <a:sym typeface="Times New Roman"/>
              </a:rPr>
              <a:t>Thực hành theo nhóm 2 HS – 10 phút</a:t>
            </a:r>
            <a:endParaRPr sz="3600" b="1">
              <a:solidFill>
                <a:schemeClr val="dk1"/>
              </a:solidFill>
              <a:latin typeface="Times New Roman"/>
              <a:ea typeface="Times New Roman"/>
              <a:cs typeface="Times New Roman"/>
              <a:sym typeface="Times New Roman"/>
            </a:endParaRPr>
          </a:p>
        </p:txBody>
      </p:sp>
      <p:sp>
        <p:nvSpPr>
          <p:cNvPr id="198" name="Google Shape;198;p13"/>
          <p:cNvSpPr txBox="1"/>
          <p:nvPr/>
        </p:nvSpPr>
        <p:spPr>
          <a:xfrm>
            <a:off x="799653" y="1853801"/>
            <a:ext cx="10592700" cy="86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1155CC"/>
                </a:solidFill>
                <a:latin typeface="Times New Roman"/>
                <a:ea typeface="Times New Roman"/>
                <a:cs typeface="Times New Roman"/>
                <a:sym typeface="Times New Roman"/>
              </a:rPr>
              <a:t>Em hãy thảo luận bới bạn, nhập địa chỉ các trang web sau và </a:t>
            </a:r>
            <a:r>
              <a:rPr lang="en-US" sz="2500" b="1" u="sng">
                <a:solidFill>
                  <a:srgbClr val="1155CC"/>
                </a:solidFill>
                <a:latin typeface="Times New Roman"/>
                <a:ea typeface="Times New Roman"/>
                <a:cs typeface="Times New Roman"/>
                <a:sym typeface="Times New Roman"/>
              </a:rPr>
              <a:t>đưa trang Web vào một thư mục đã tạo ở phần trước theo dướng dẫn dưới đây</a:t>
            </a:r>
            <a:endParaRPr sz="2500" b="1">
              <a:solidFill>
                <a:srgbClr val="1155CC"/>
              </a:solidFill>
              <a:latin typeface="Times New Roman"/>
              <a:ea typeface="Times New Roman"/>
              <a:cs typeface="Times New Roman"/>
              <a:sym typeface="Times New Roman"/>
            </a:endParaRPr>
          </a:p>
        </p:txBody>
      </p:sp>
      <p:sp>
        <p:nvSpPr>
          <p:cNvPr id="2" name="Rectangle 1"/>
          <p:cNvSpPr/>
          <p:nvPr/>
        </p:nvSpPr>
        <p:spPr>
          <a:xfrm>
            <a:off x="7330580" y="4093612"/>
            <a:ext cx="3177473" cy="452432"/>
          </a:xfrm>
          <a:prstGeom prst="rect">
            <a:avLst/>
          </a:prstGeom>
        </p:spPr>
        <p:txBody>
          <a:bodyPr wrap="none">
            <a:spAutoFit/>
          </a:bodyPr>
          <a:lstStyle/>
          <a:p>
            <a:pPr lvl="0">
              <a:lnSpc>
                <a:spcPct val="90000"/>
              </a:lnSpc>
              <a:spcBef>
                <a:spcPts val="1400"/>
              </a:spcBef>
              <a:buClr>
                <a:srgbClr val="002060"/>
              </a:buClr>
              <a:buSzPts val="2500"/>
            </a:pPr>
            <a:r>
              <a:rPr lang="vi-VN" sz="2600">
                <a:solidFill>
                  <a:srgbClr val="002060"/>
                </a:solidFill>
                <a:latin typeface="+mj-lt"/>
              </a:rPr>
              <a:t>- thư </a:t>
            </a:r>
            <a:r>
              <a:rPr lang="vi-VN" sz="2600">
                <a:solidFill>
                  <a:srgbClr val="002060"/>
                </a:solidFill>
                <a:latin typeface="+mj-lt"/>
              </a:rPr>
              <a:t>mục </a:t>
            </a:r>
            <a:r>
              <a:rPr lang="vi-VN" sz="2600" smtClean="0">
                <a:solidFill>
                  <a:srgbClr val="002060"/>
                </a:solidFill>
                <a:latin typeface="+mj-lt"/>
              </a:rPr>
              <a:t>“Học Toán</a:t>
            </a:r>
            <a:r>
              <a:rPr lang="vi-VN" sz="2600">
                <a:solidFill>
                  <a:srgbClr val="002060"/>
                </a:solidFill>
                <a:latin typeface="+mj-lt"/>
              </a:rPr>
              <a:t>”</a:t>
            </a:r>
            <a:endParaRPr lang="vi-VN" sz="260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95" name="Google Shape;95;p2"/>
          <p:cNvSpPr txBox="1">
            <a:spLocks noGrp="1"/>
          </p:cNvSpPr>
          <p:nvPr>
            <p:ph type="subTitle" idx="1"/>
          </p:nvPr>
        </p:nvSpPr>
        <p:spPr>
          <a:xfrm>
            <a:off x="771525" y="3931855"/>
            <a:ext cx="10515600" cy="130925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sz="3000">
                <a:latin typeface="Arial"/>
                <a:ea typeface="Arial"/>
                <a:cs typeface="Arial"/>
                <a:sym typeface="Arial"/>
              </a:rPr>
              <a:t>Bài 1. Thế giới Internet thật là rộng lớn</a:t>
            </a:r>
            <a:endParaRPr/>
          </a:p>
          <a:p>
            <a:pPr marL="0" lvl="0" indent="0" algn="l" rtl="0">
              <a:lnSpc>
                <a:spcPct val="90000"/>
              </a:lnSpc>
              <a:spcBef>
                <a:spcPts val="1400"/>
              </a:spcBef>
              <a:spcAft>
                <a:spcPts val="0"/>
              </a:spcAft>
              <a:buSzPct val="100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Clr>
                <a:schemeClr val="lt1"/>
              </a:buClr>
              <a:buSzPts val="3200"/>
              <a:buFont typeface="Arial"/>
              <a:buNone/>
            </a:pPr>
            <a:r>
              <a:rPr lang="en-US" sz="3200" b="1">
                <a:latin typeface="Arial"/>
                <a:ea typeface="Arial"/>
                <a:cs typeface="Arial"/>
                <a:sym typeface="Arial"/>
              </a:rPr>
              <a:t>BÀI 1. THẾ GIỚI INTERNET THẬT LÀ RỘNG LỚN</a:t>
            </a:r>
            <a:br>
              <a:rPr lang="en-US" sz="3200" b="1">
                <a:latin typeface="Arial"/>
                <a:ea typeface="Arial"/>
                <a:cs typeface="Arial"/>
                <a:sym typeface="Arial"/>
              </a:rPr>
            </a:br>
            <a:r>
              <a:rPr lang="en-US" sz="3600" b="1">
                <a:solidFill>
                  <a:srgbClr val="FFC000"/>
                </a:solidFill>
              </a:rPr>
              <a:t>TUẦN 5: ĐÁNH DẤU TRANG</a:t>
            </a:r>
            <a:endParaRPr sz="1600">
              <a:solidFill>
                <a:srgbClr val="FFC000"/>
              </a:solidFill>
              <a:latin typeface="Arial"/>
              <a:ea typeface="Arial"/>
              <a:cs typeface="Arial"/>
              <a:sym typeface="Arial"/>
            </a:endParaRPr>
          </a:p>
        </p:txBody>
      </p:sp>
      <p:sp>
        <p:nvSpPr>
          <p:cNvPr id="101" name="Google Shape;101;p3"/>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2400"/>
              <a:buFont typeface="Arial"/>
              <a:buChar char="•"/>
            </a:pPr>
            <a:r>
              <a:rPr lang="en-US" sz="2400">
                <a:solidFill>
                  <a:srgbClr val="000F16"/>
                </a:solidFill>
              </a:rPr>
              <a:t>Hiểu khái niệm về đánh dấu trang</a:t>
            </a:r>
            <a:endParaRPr sz="2400">
              <a:solidFill>
                <a:srgbClr val="000F16"/>
              </a:solidFill>
            </a:endParaRPr>
          </a:p>
          <a:p>
            <a:pPr marL="342900" lvl="0" indent="-342900" algn="l" rtl="0">
              <a:lnSpc>
                <a:spcPct val="90000"/>
              </a:lnSpc>
              <a:spcBef>
                <a:spcPts val="1400"/>
              </a:spcBef>
              <a:spcAft>
                <a:spcPts val="0"/>
              </a:spcAft>
              <a:buSzPts val="2400"/>
              <a:buFont typeface="Arial"/>
              <a:buChar char="•"/>
            </a:pPr>
            <a:r>
              <a:rPr lang="en-US" sz="2400">
                <a:solidFill>
                  <a:srgbClr val="000F16"/>
                </a:solidFill>
              </a:rPr>
              <a:t>Thực hiện được các thao tác đánh dấu trang để đưa trang Web vào danh sách các trang Web yêu thích</a:t>
            </a:r>
            <a:endParaRPr sz="2400">
              <a:solidFill>
                <a:srgbClr val="000F1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body" idx="1"/>
          </p:nvPr>
        </p:nvSpPr>
        <p:spPr>
          <a:xfrm>
            <a:off x="1478944" y="2265407"/>
            <a:ext cx="9784733" cy="777996"/>
          </a:xfrm>
          <a:prstGeom prst="rect">
            <a:avLst/>
          </a:prstGeom>
          <a:noFill/>
          <a:ln>
            <a:noFill/>
          </a:ln>
        </p:spPr>
        <p:txBody>
          <a:bodyPr spcFirstLastPara="1" wrap="square" lIns="91425" tIns="45700" rIns="91425" bIns="45700" anchor="t" anchorCtr="0">
            <a:noAutofit/>
          </a:bodyPr>
          <a:lstStyle/>
          <a:p>
            <a:pPr marL="182880" lvl="0" indent="-228600" algn="l" rtl="0">
              <a:lnSpc>
                <a:spcPct val="90000"/>
              </a:lnSpc>
              <a:spcBef>
                <a:spcPts val="0"/>
              </a:spcBef>
              <a:spcAft>
                <a:spcPts val="0"/>
              </a:spcAft>
              <a:buSzPts val="3600"/>
              <a:buChar char="▪"/>
            </a:pPr>
            <a:r>
              <a:rPr lang="en-US" sz="3600">
                <a:solidFill>
                  <a:srgbClr val="002060"/>
                </a:solidFill>
              </a:rPr>
              <a:t>Em hãy nêu các nút và công dụng của từng nút trên trình duyệt web?</a:t>
            </a:r>
            <a:endParaRPr sz="3600">
              <a:solidFill>
                <a:srgbClr val="002060"/>
              </a:solidFill>
            </a:endParaRPr>
          </a:p>
        </p:txBody>
      </p:sp>
      <p:pic>
        <p:nvPicPr>
          <p:cNvPr id="107" name="Google Shape;107;p4" descr="Kiểm tra bài cũ Pick a name trong ClassPoint | Tinh hoa Công ..."/>
          <p:cNvPicPr preferRelativeResize="0"/>
          <p:nvPr/>
        </p:nvPicPr>
        <p:blipFill rotWithShape="1">
          <a:blip r:embed="rId3">
            <a:alphaModFix/>
          </a:blip>
          <a:srcRect/>
          <a:stretch/>
        </p:blipFill>
        <p:spPr>
          <a:xfrm>
            <a:off x="4734188" y="4255993"/>
            <a:ext cx="2138560" cy="2138560"/>
          </a:xfrm>
          <a:prstGeom prst="rect">
            <a:avLst/>
          </a:prstGeom>
          <a:noFill/>
          <a:ln>
            <a:noFill/>
          </a:ln>
        </p:spPr>
      </p:pic>
      <p:sp>
        <p:nvSpPr>
          <p:cNvPr id="108" name="Google Shape;108;p4"/>
          <p:cNvSpPr/>
          <p:nvPr/>
        </p:nvSpPr>
        <p:spPr>
          <a:xfrm>
            <a:off x="2610465" y="1184483"/>
            <a:ext cx="6241003" cy="64633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00000"/>
                </a:solidFill>
                <a:latin typeface="Times New Roman"/>
                <a:ea typeface="Times New Roman"/>
                <a:cs typeface="Times New Roman"/>
                <a:sym typeface="Times New Roman"/>
              </a:rPr>
              <a:t>ÔN TẬP KIẾN THỨC CŨ</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p:nvPr/>
        </p:nvSpPr>
        <p:spPr>
          <a:xfrm>
            <a:off x="265471" y="800230"/>
            <a:ext cx="63965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002060"/>
                </a:solidFill>
                <a:latin typeface="Times New Roman"/>
                <a:ea typeface="Times New Roman"/>
                <a:cs typeface="Times New Roman"/>
                <a:sym typeface="Times New Roman"/>
              </a:rPr>
              <a:t>1. Khái niệm đánh dấu trang</a:t>
            </a:r>
            <a:endParaRPr sz="6000">
              <a:solidFill>
                <a:srgbClr val="002060"/>
              </a:solidFill>
              <a:latin typeface="Times New Roman"/>
              <a:ea typeface="Times New Roman"/>
              <a:cs typeface="Times New Roman"/>
              <a:sym typeface="Times New Roman"/>
            </a:endParaRPr>
          </a:p>
        </p:txBody>
      </p:sp>
      <p:sp>
        <p:nvSpPr>
          <p:cNvPr id="114" name="Google Shape;114;p5"/>
          <p:cNvSpPr/>
          <p:nvPr/>
        </p:nvSpPr>
        <p:spPr>
          <a:xfrm>
            <a:off x="814829" y="1573481"/>
            <a:ext cx="1104654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2060"/>
                </a:solidFill>
                <a:latin typeface="Times New Roman"/>
                <a:ea typeface="Times New Roman"/>
                <a:cs typeface="Times New Roman"/>
                <a:sym typeface="Times New Roman"/>
              </a:rPr>
              <a:t>	Nếu bạn </a:t>
            </a:r>
            <a:r>
              <a:rPr lang="en-US" sz="3200" b="1">
                <a:solidFill>
                  <a:srgbClr val="002060"/>
                </a:solidFill>
                <a:latin typeface="Times New Roman"/>
                <a:ea typeface="Times New Roman"/>
                <a:cs typeface="Times New Roman"/>
                <a:sym typeface="Times New Roman"/>
              </a:rPr>
              <a:t>yêu thích </a:t>
            </a:r>
            <a:r>
              <a:rPr lang="en-US" sz="3200">
                <a:solidFill>
                  <a:srgbClr val="002060"/>
                </a:solidFill>
                <a:latin typeface="Times New Roman"/>
                <a:ea typeface="Times New Roman"/>
                <a:cs typeface="Times New Roman"/>
                <a:sym typeface="Times New Roman"/>
              </a:rPr>
              <a:t>hoặc </a:t>
            </a:r>
            <a:r>
              <a:rPr lang="en-US" sz="3200" b="1">
                <a:solidFill>
                  <a:srgbClr val="002060"/>
                </a:solidFill>
                <a:latin typeface="Times New Roman"/>
                <a:ea typeface="Times New Roman"/>
                <a:cs typeface="Times New Roman"/>
                <a:sym typeface="Times New Roman"/>
              </a:rPr>
              <a:t>thường xuyên ghé thăm </a:t>
            </a:r>
            <a:r>
              <a:rPr lang="en-US" sz="3200">
                <a:solidFill>
                  <a:srgbClr val="002060"/>
                </a:solidFill>
                <a:latin typeface="Times New Roman"/>
                <a:ea typeface="Times New Roman"/>
                <a:cs typeface="Times New Roman"/>
                <a:sym typeface="Times New Roman"/>
              </a:rPr>
              <a:t>một trang Web nào đó, bạn có thể "</a:t>
            </a:r>
            <a:r>
              <a:rPr lang="en-US" sz="3200" b="1">
                <a:solidFill>
                  <a:srgbClr val="002060"/>
                </a:solidFill>
                <a:latin typeface="Times New Roman"/>
                <a:ea typeface="Times New Roman"/>
                <a:cs typeface="Times New Roman"/>
                <a:sym typeface="Times New Roman"/>
              </a:rPr>
              <a:t>đánh dấu" (bookmark)</a:t>
            </a:r>
            <a:r>
              <a:rPr lang="en-US" sz="3200">
                <a:solidFill>
                  <a:srgbClr val="002060"/>
                </a:solidFill>
                <a:latin typeface="Times New Roman"/>
                <a:ea typeface="Times New Roman"/>
                <a:cs typeface="Times New Roman"/>
                <a:sym typeface="Times New Roman"/>
              </a:rPr>
              <a:t> trang đó để bạn có thể truy cập vào trang mà </a:t>
            </a:r>
            <a:r>
              <a:rPr lang="en-US" sz="3200" b="1" i="1">
                <a:solidFill>
                  <a:srgbClr val="002060"/>
                </a:solidFill>
                <a:latin typeface="Times New Roman"/>
                <a:ea typeface="Times New Roman"/>
                <a:cs typeface="Times New Roman"/>
                <a:sym typeface="Times New Roman"/>
              </a:rPr>
              <a:t>không phải nhập URL</a:t>
            </a:r>
            <a:r>
              <a:rPr lang="en-US" sz="3200">
                <a:solidFill>
                  <a:srgbClr val="002060"/>
                </a:solidFill>
                <a:latin typeface="Times New Roman"/>
                <a:ea typeface="Times New Roman"/>
                <a:cs typeface="Times New Roman"/>
                <a:sym typeface="Times New Roman"/>
              </a:rPr>
              <a:t>. </a:t>
            </a:r>
            <a:endParaRPr sz="3200">
              <a:solidFill>
                <a:srgbClr val="002060"/>
              </a:solidFill>
              <a:latin typeface="Times New Roman"/>
              <a:ea typeface="Times New Roman"/>
              <a:cs typeface="Times New Roman"/>
              <a:sym typeface="Times New Roman"/>
            </a:endParaRPr>
          </a:p>
        </p:txBody>
      </p:sp>
      <p:pic>
        <p:nvPicPr>
          <p:cNvPr id="115" name="Google Shape;115;p5"/>
          <p:cNvPicPr preferRelativeResize="0"/>
          <p:nvPr/>
        </p:nvPicPr>
        <p:blipFill rotWithShape="1">
          <a:blip r:embed="rId3">
            <a:alphaModFix/>
          </a:blip>
          <a:srcRect/>
          <a:stretch/>
        </p:blipFill>
        <p:spPr>
          <a:xfrm>
            <a:off x="3463764" y="3506698"/>
            <a:ext cx="5301834" cy="24023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316421" y="748029"/>
            <a:ext cx="3275700" cy="4923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600"/>
              <a:buChar char="▪"/>
            </a:pPr>
            <a:r>
              <a:rPr lang="en-US" sz="2600" b="1" u="sng">
                <a:solidFill>
                  <a:srgbClr val="002060"/>
                </a:solidFill>
                <a:latin typeface="Times New Roman"/>
                <a:ea typeface="Times New Roman"/>
                <a:cs typeface="Times New Roman"/>
                <a:sym typeface="Times New Roman"/>
              </a:rPr>
              <a:t>2. Đánh dấu trang</a:t>
            </a:r>
            <a:endParaRPr sz="2600">
              <a:solidFill>
                <a:srgbClr val="002060"/>
              </a:solidFill>
              <a:latin typeface="Times New Roman"/>
              <a:ea typeface="Times New Roman"/>
              <a:cs typeface="Times New Roman"/>
              <a:sym typeface="Times New Roman"/>
            </a:endParaRPr>
          </a:p>
        </p:txBody>
      </p:sp>
      <p:pic>
        <p:nvPicPr>
          <p:cNvPr id="121" name="Google Shape;121;p6"/>
          <p:cNvPicPr preferRelativeResize="0"/>
          <p:nvPr/>
        </p:nvPicPr>
        <p:blipFill rotWithShape="1">
          <a:blip r:embed="rId4">
            <a:alphaModFix/>
          </a:blip>
          <a:srcRect/>
          <a:stretch/>
        </p:blipFill>
        <p:spPr>
          <a:xfrm>
            <a:off x="8577943" y="1710406"/>
            <a:ext cx="3415890" cy="646863"/>
          </a:xfrm>
          <a:prstGeom prst="rect">
            <a:avLst/>
          </a:prstGeom>
          <a:noFill/>
          <a:ln>
            <a:noFill/>
          </a:ln>
        </p:spPr>
      </p:pic>
      <p:pic>
        <p:nvPicPr>
          <p:cNvPr id="122" name="Google Shape;122;p6" descr="sau đó"/>
          <p:cNvPicPr preferRelativeResize="0"/>
          <p:nvPr/>
        </p:nvPicPr>
        <p:blipFill rotWithShape="1">
          <a:blip r:embed="rId5">
            <a:alphaModFix/>
          </a:blip>
          <a:srcRect/>
          <a:stretch/>
        </p:blipFill>
        <p:spPr>
          <a:xfrm>
            <a:off x="4075570" y="5040378"/>
            <a:ext cx="171450" cy="171450"/>
          </a:xfrm>
          <a:prstGeom prst="rect">
            <a:avLst/>
          </a:prstGeom>
          <a:noFill/>
          <a:ln>
            <a:noFill/>
          </a:ln>
        </p:spPr>
      </p:pic>
      <p:sp>
        <p:nvSpPr>
          <p:cNvPr id="123" name="Google Shape;123;p6"/>
          <p:cNvSpPr/>
          <p:nvPr/>
        </p:nvSpPr>
        <p:spPr>
          <a:xfrm>
            <a:off x="72110" y="1544944"/>
            <a:ext cx="8505833" cy="892552"/>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2060"/>
              </a:buClr>
              <a:buSzPts val="2600"/>
              <a:buFont typeface="Times New Roman"/>
              <a:buNone/>
            </a:pPr>
            <a:r>
              <a:rPr lang="en-US" sz="2600" b="1" i="0" u="none" strike="noStrike" cap="none">
                <a:solidFill>
                  <a:srgbClr val="002060"/>
                </a:solidFill>
                <a:latin typeface="Times New Roman"/>
                <a:ea typeface="Times New Roman"/>
                <a:cs typeface="Times New Roman"/>
                <a:sym typeface="Times New Roman"/>
              </a:rPr>
              <a:t>Bước 1</a:t>
            </a:r>
            <a:r>
              <a:rPr lang="en-US" sz="2600" b="0" i="0" u="none" strike="noStrike" cap="none">
                <a:solidFill>
                  <a:srgbClr val="002060"/>
                </a:solidFill>
                <a:latin typeface="Times New Roman"/>
                <a:ea typeface="Times New Roman"/>
                <a:cs typeface="Times New Roman"/>
                <a:sym typeface="Times New Roman"/>
              </a:rPr>
              <a:t>: Các bạn mở trang web ưa thích sau đó nhấn vào biểu tượng “ngôi sao” trên thanh địa chỉ như hình:</a:t>
            </a:r>
            <a:endParaRPr sz="2600" b="0" i="0" u="none" strike="noStrike" cap="none">
              <a:solidFill>
                <a:srgbClr val="002060"/>
              </a:solidFill>
              <a:latin typeface="Times New Roman"/>
              <a:ea typeface="Times New Roman"/>
              <a:cs typeface="Times New Roman"/>
              <a:sym typeface="Times New Roman"/>
            </a:endParaRPr>
          </a:p>
        </p:txBody>
      </p:sp>
      <p:sp>
        <p:nvSpPr>
          <p:cNvPr id="124" name="Google Shape;124;p6"/>
          <p:cNvSpPr/>
          <p:nvPr/>
        </p:nvSpPr>
        <p:spPr>
          <a:xfrm>
            <a:off x="72110" y="2402262"/>
            <a:ext cx="8505833" cy="169277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2060"/>
              </a:buClr>
              <a:buSzPts val="2600"/>
              <a:buFont typeface="Times New Roman"/>
              <a:buNone/>
            </a:pPr>
            <a:r>
              <a:rPr lang="en-US" sz="2600" b="1" i="0" u="none" strike="noStrike" cap="none">
                <a:solidFill>
                  <a:srgbClr val="002060"/>
                </a:solidFill>
                <a:latin typeface="Times New Roman"/>
                <a:ea typeface="Times New Roman"/>
                <a:cs typeface="Times New Roman"/>
                <a:sym typeface="Times New Roman"/>
              </a:rPr>
              <a:t>Bước 2:</a:t>
            </a:r>
            <a:r>
              <a:rPr lang="en-US" sz="2600" b="0" i="0" u="none" strike="noStrike" cap="none">
                <a:solidFill>
                  <a:srgbClr val="002060"/>
                </a:solidFill>
                <a:latin typeface="Times New Roman"/>
                <a:ea typeface="Times New Roman"/>
                <a:cs typeface="Times New Roman"/>
                <a:sym typeface="Times New Roman"/>
              </a:rPr>
              <a:t> Một cửa sổ nhỏ hiện lên, tại đây các bạn đặt tên cho Bookmark trong phần </a:t>
            </a:r>
            <a:r>
              <a:rPr lang="en-US" sz="2600" b="1" i="0" u="none" strike="noStrike" cap="none">
                <a:solidFill>
                  <a:srgbClr val="002060"/>
                </a:solidFill>
                <a:latin typeface="Times New Roman"/>
                <a:ea typeface="Times New Roman"/>
                <a:cs typeface="Times New Roman"/>
                <a:sym typeface="Times New Roman"/>
              </a:rPr>
              <a:t>Tên (Name) </a:t>
            </a:r>
            <a:r>
              <a:rPr lang="en-US" sz="2600" b="0" i="0" u="none" strike="noStrike" cap="none">
                <a:solidFill>
                  <a:srgbClr val="002060"/>
                </a:solidFill>
                <a:latin typeface="Times New Roman"/>
                <a:ea typeface="Times New Roman"/>
                <a:cs typeface="Times New Roman"/>
                <a:sym typeface="Times New Roman"/>
              </a:rPr>
              <a:t>và chọn vị trí lưu cho trang web. Mặc định sẽ lưu trên </a:t>
            </a:r>
            <a:r>
              <a:rPr lang="en-US" sz="2600" b="1" i="0" u="none" strike="noStrike" cap="none">
                <a:solidFill>
                  <a:srgbClr val="002060"/>
                </a:solidFill>
                <a:latin typeface="Times New Roman"/>
                <a:ea typeface="Times New Roman"/>
                <a:cs typeface="Times New Roman"/>
                <a:sym typeface="Times New Roman"/>
              </a:rPr>
              <a:t>Thanh dấu trang (Bookmarks bar), </a:t>
            </a:r>
            <a:r>
              <a:rPr lang="en-US" sz="2600" b="0" i="0" u="none" strike="noStrike" cap="none">
                <a:solidFill>
                  <a:srgbClr val="002060"/>
                </a:solidFill>
                <a:latin typeface="Times New Roman"/>
                <a:ea typeface="Times New Roman"/>
                <a:cs typeface="Times New Roman"/>
                <a:sym typeface="Times New Roman"/>
              </a:rPr>
              <a:t>sau đó các bạn nhấn </a:t>
            </a:r>
            <a:r>
              <a:rPr lang="en-US" sz="2600" b="1" i="0" u="none" strike="noStrike" cap="none">
                <a:solidFill>
                  <a:srgbClr val="002060"/>
                </a:solidFill>
                <a:latin typeface="Times New Roman"/>
                <a:ea typeface="Times New Roman"/>
                <a:cs typeface="Times New Roman"/>
                <a:sym typeface="Times New Roman"/>
              </a:rPr>
              <a:t>Xong</a:t>
            </a:r>
            <a:r>
              <a:rPr lang="en-US" sz="2600">
                <a:solidFill>
                  <a:srgbClr val="002060"/>
                </a:solidFill>
                <a:latin typeface="Times New Roman"/>
                <a:ea typeface="Times New Roman"/>
                <a:cs typeface="Times New Roman"/>
                <a:sym typeface="Times New Roman"/>
              </a:rPr>
              <a:t> </a:t>
            </a:r>
            <a:r>
              <a:rPr lang="en-US" sz="2600" b="1" i="0" u="none" strike="noStrike" cap="none">
                <a:solidFill>
                  <a:srgbClr val="002060"/>
                </a:solidFill>
                <a:latin typeface="Times New Roman"/>
                <a:ea typeface="Times New Roman"/>
                <a:cs typeface="Times New Roman"/>
                <a:sym typeface="Times New Roman"/>
              </a:rPr>
              <a:t>(Done)</a:t>
            </a:r>
            <a:r>
              <a:rPr lang="en-US" sz="2600" b="0" i="0" u="none" strike="noStrike" cap="none">
                <a:solidFill>
                  <a:srgbClr val="002060"/>
                </a:solidFill>
                <a:latin typeface="Times New Roman"/>
                <a:ea typeface="Times New Roman"/>
                <a:cs typeface="Times New Roman"/>
                <a:sym typeface="Times New Roman"/>
              </a:rPr>
              <a:t>.</a:t>
            </a:r>
            <a:endParaRPr sz="2600" b="0" i="0" u="none" strike="noStrike" cap="none">
              <a:solidFill>
                <a:srgbClr val="002060"/>
              </a:solidFill>
              <a:latin typeface="Times New Roman"/>
              <a:ea typeface="Times New Roman"/>
              <a:cs typeface="Times New Roman"/>
              <a:sym typeface="Times New Roman"/>
            </a:endParaRPr>
          </a:p>
        </p:txBody>
      </p:sp>
      <p:sp>
        <p:nvSpPr>
          <p:cNvPr id="125" name="Google Shape;125;p6"/>
          <p:cNvSpPr/>
          <p:nvPr/>
        </p:nvSpPr>
        <p:spPr>
          <a:xfrm>
            <a:off x="72111" y="4587866"/>
            <a:ext cx="4797948" cy="825859"/>
          </a:xfrm>
          <a:prstGeom prst="rect">
            <a:avLst/>
          </a:prstGeom>
          <a:solidFill>
            <a:srgbClr val="FFFFFF"/>
          </a:solidFill>
          <a:ln>
            <a:noFill/>
          </a:ln>
        </p:spPr>
        <p:txBody>
          <a:bodyPr spcFirstLastPara="1" wrap="square" lIns="91425" tIns="25375" rIns="91425" bIns="0" anchor="ctr" anchorCtr="0">
            <a:spAutoFit/>
          </a:bodyPr>
          <a:lstStyle/>
          <a:p>
            <a:pPr marL="0" marR="0" lvl="0" indent="0" algn="l" rtl="0">
              <a:lnSpc>
                <a:spcPct val="100000"/>
              </a:lnSpc>
              <a:spcBef>
                <a:spcPts val="0"/>
              </a:spcBef>
              <a:spcAft>
                <a:spcPts val="0"/>
              </a:spcAft>
              <a:buClr>
                <a:srgbClr val="002060"/>
              </a:buClr>
              <a:buSzPts val="2600"/>
              <a:buFont typeface="Times New Roman"/>
              <a:buNone/>
            </a:pPr>
            <a:r>
              <a:rPr lang="en-US" sz="2600" b="1" i="0" u="none" strike="noStrike" cap="none">
                <a:solidFill>
                  <a:srgbClr val="002060"/>
                </a:solidFill>
                <a:latin typeface="Times New Roman"/>
                <a:ea typeface="Times New Roman"/>
                <a:cs typeface="Times New Roman"/>
                <a:sym typeface="Times New Roman"/>
              </a:rPr>
              <a:t>Cách 2:</a:t>
            </a:r>
            <a:r>
              <a:rPr lang="en-US" sz="2600" b="0" i="0" u="none" strike="noStrike" cap="none">
                <a:solidFill>
                  <a:srgbClr val="002060"/>
                </a:solidFill>
                <a:latin typeface="Times New Roman"/>
                <a:ea typeface="Times New Roman"/>
                <a:cs typeface="Times New Roman"/>
                <a:sym typeface="Times New Roman"/>
              </a:rPr>
              <a:t> Nhấn tổ hợp</a:t>
            </a:r>
            <a:r>
              <a:rPr lang="en-US" sz="2600">
                <a:solidFill>
                  <a:srgbClr val="002060"/>
                </a:solidFill>
                <a:latin typeface="Times New Roman"/>
                <a:ea typeface="Times New Roman"/>
                <a:cs typeface="Times New Roman"/>
                <a:sym typeface="Times New Roman"/>
              </a:rPr>
              <a:t> p</a:t>
            </a:r>
            <a:r>
              <a:rPr lang="en-US" sz="2600" b="0" i="0" u="none" strike="noStrike" cap="none">
                <a:solidFill>
                  <a:srgbClr val="002060"/>
                </a:solidFill>
                <a:latin typeface="Times New Roman"/>
                <a:ea typeface="Times New Roman"/>
                <a:cs typeface="Times New Roman"/>
                <a:sym typeface="Times New Roman"/>
              </a:rPr>
              <a:t>hím </a:t>
            </a:r>
            <a:r>
              <a:rPr lang="en-US" sz="2600" b="1" i="0" u="none" strike="noStrike" cap="none">
                <a:solidFill>
                  <a:srgbClr val="002060"/>
                </a:solidFill>
                <a:latin typeface="Times New Roman"/>
                <a:ea typeface="Times New Roman"/>
                <a:cs typeface="Times New Roman"/>
                <a:sym typeface="Times New Roman"/>
              </a:rPr>
              <a:t>Ctrl+D</a:t>
            </a:r>
            <a:r>
              <a:rPr lang="en-US" sz="2600" b="1">
                <a:solidFill>
                  <a:srgbClr val="002060"/>
                </a:solidFill>
                <a:latin typeface="Times New Roman"/>
                <a:ea typeface="Times New Roman"/>
                <a:cs typeface="Times New Roman"/>
                <a:sym typeface="Times New Roman"/>
              </a:rPr>
              <a:t>, và làm như bước 2</a:t>
            </a:r>
            <a:endParaRPr sz="2600" b="0" i="0" u="none" strike="noStrike" cap="none">
              <a:solidFill>
                <a:srgbClr val="002060"/>
              </a:solidFill>
              <a:latin typeface="Times New Roman"/>
              <a:ea typeface="Times New Roman"/>
              <a:cs typeface="Times New Roman"/>
              <a:sym typeface="Times New Roman"/>
            </a:endParaRPr>
          </a:p>
        </p:txBody>
      </p:sp>
      <p:graphicFrame>
        <p:nvGraphicFramePr>
          <p:cNvPr id="126" name="Google Shape;126;p6"/>
          <p:cNvGraphicFramePr/>
          <p:nvPr/>
        </p:nvGraphicFramePr>
        <p:xfrm>
          <a:off x="8872681" y="2541658"/>
          <a:ext cx="3275571" cy="2746919"/>
        </p:xfrm>
        <a:graphic>
          <a:graphicData uri="http://schemas.openxmlformats.org/presentationml/2006/ole">
            <mc:AlternateContent xmlns:mc="http://schemas.openxmlformats.org/markup-compatibility/2006">
              <mc:Choice xmlns:v="urn:schemas-microsoft-com:vml" Requires="v">
                <p:oleObj spid="_x0000_s1028" r:id="rId6" imgW="3275571" imgH="2746919" progId="PBrush">
                  <p:embed/>
                </p:oleObj>
              </mc:Choice>
              <mc:Fallback>
                <p:oleObj r:id="rId6" imgW="3275571" imgH="2746919" progId="PBrush">
                  <p:embed/>
                  <p:pic>
                    <p:nvPicPr>
                      <p:cNvPr id="126" name="Google Shape;126;p6"/>
                      <p:cNvPicPr preferRelativeResize="0"/>
                      <p:nvPr/>
                    </p:nvPicPr>
                    <p:blipFill rotWithShape="1">
                      <a:blip r:embed="rId7">
                        <a:alphaModFix/>
                      </a:blip>
                      <a:srcRect/>
                      <a:stretch/>
                    </p:blipFill>
                    <p:spPr>
                      <a:xfrm>
                        <a:off x="8872681" y="2541658"/>
                        <a:ext cx="3275571" cy="2746919"/>
                      </a:xfrm>
                      <a:prstGeom prst="rect">
                        <a:avLst/>
                      </a:prstGeom>
                      <a:noFill/>
                      <a:ln>
                        <a:noFill/>
                      </a:ln>
                    </p:spPr>
                  </p:pic>
                </p:oleObj>
              </mc:Fallback>
            </mc:AlternateContent>
          </a:graphicData>
        </a:graphic>
      </p:graphicFrame>
      <p:graphicFrame>
        <p:nvGraphicFramePr>
          <p:cNvPr id="127" name="Google Shape;127;p6"/>
          <p:cNvGraphicFramePr/>
          <p:nvPr/>
        </p:nvGraphicFramePr>
        <p:xfrm>
          <a:off x="4964476" y="4137507"/>
          <a:ext cx="3813788" cy="1805742"/>
        </p:xfrm>
        <a:graphic>
          <a:graphicData uri="http://schemas.openxmlformats.org/presentationml/2006/ole">
            <mc:AlternateContent xmlns:mc="http://schemas.openxmlformats.org/markup-compatibility/2006">
              <mc:Choice xmlns:v="urn:schemas-microsoft-com:vml" Requires="v">
                <p:oleObj spid="_x0000_s1029" r:id="rId8" imgW="3813788" imgH="1805742" progId="PBrush">
                  <p:embed/>
                </p:oleObj>
              </mc:Choice>
              <mc:Fallback>
                <p:oleObj r:id="rId8" imgW="3813788" imgH="1805742" progId="PBrush">
                  <p:embed/>
                  <p:pic>
                    <p:nvPicPr>
                      <p:cNvPr id="127" name="Google Shape;127;p6"/>
                      <p:cNvPicPr preferRelativeResize="0"/>
                      <p:nvPr/>
                    </p:nvPicPr>
                    <p:blipFill rotWithShape="1">
                      <a:blip r:embed="rId9">
                        <a:alphaModFix/>
                      </a:blip>
                      <a:srcRect/>
                      <a:stretch/>
                    </p:blipFill>
                    <p:spPr>
                      <a:xfrm>
                        <a:off x="4964476" y="4137507"/>
                        <a:ext cx="3813788" cy="1805742"/>
                      </a:xfrm>
                      <a:prstGeom prst="rect">
                        <a:avLst/>
                      </a:prstGeom>
                      <a:noFill/>
                      <a:ln>
                        <a:noFill/>
                      </a:ln>
                    </p:spPr>
                  </p:pic>
                </p:oleObj>
              </mc:Fallback>
            </mc:AlternateContent>
          </a:graphicData>
        </a:graphic>
      </p:graphicFrame>
      <p:sp>
        <p:nvSpPr>
          <p:cNvPr id="128" name="Google Shape;128;p6"/>
          <p:cNvSpPr/>
          <p:nvPr/>
        </p:nvSpPr>
        <p:spPr>
          <a:xfrm>
            <a:off x="3592134" y="748035"/>
            <a:ext cx="7100100" cy="492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rgbClr val="002060"/>
                </a:solidFill>
                <a:latin typeface="Times New Roman"/>
                <a:ea typeface="Times New Roman"/>
                <a:cs typeface="Times New Roman"/>
                <a:sym typeface="Times New Roman"/>
              </a:rPr>
              <a:t>Để đánh dấu trang, lưu lại cho lần sử dụng tiếp theo</a:t>
            </a:r>
            <a:endParaRPr sz="2600">
              <a:solidFill>
                <a:srgbClr val="002060"/>
              </a:solidFill>
              <a:latin typeface="Times New Roman"/>
              <a:ea typeface="Times New Roman"/>
              <a:cs typeface="Times New Roman"/>
              <a:sym typeface="Times New Roman"/>
            </a:endParaRPr>
          </a:p>
        </p:txBody>
      </p:sp>
      <p:sp>
        <p:nvSpPr>
          <p:cNvPr id="129" name="Google Shape;129;p6"/>
          <p:cNvSpPr/>
          <p:nvPr/>
        </p:nvSpPr>
        <p:spPr>
          <a:xfrm>
            <a:off x="72110" y="1129179"/>
            <a:ext cx="1285929"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002060"/>
                </a:solidFill>
                <a:latin typeface="Times New Roman"/>
                <a:ea typeface="Times New Roman"/>
                <a:cs typeface="Times New Roman"/>
                <a:sym typeface="Times New Roman"/>
              </a:rPr>
              <a:t>Cách 1:</a:t>
            </a:r>
            <a:endParaRPr sz="26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500"/>
                                        <p:tgtEl>
                                          <p:spTgt spid="12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nodeType="with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500"/>
                                        <p:tgtEl>
                                          <p:spTgt spid="1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body" idx="1"/>
          </p:nvPr>
        </p:nvSpPr>
        <p:spPr>
          <a:xfrm>
            <a:off x="434525" y="870393"/>
            <a:ext cx="10480800" cy="180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ts val="2800"/>
              <a:buNone/>
            </a:pPr>
            <a:r>
              <a:rPr lang="en-US" sz="2800" b="1">
                <a:solidFill>
                  <a:srgbClr val="002060"/>
                </a:solidFill>
                <a:latin typeface="Times New Roman"/>
                <a:ea typeface="Times New Roman"/>
                <a:cs typeface="Times New Roman"/>
                <a:sym typeface="Times New Roman"/>
              </a:rPr>
              <a:t>Tìm dấu trang</a:t>
            </a:r>
            <a:endParaRPr sz="2800">
              <a:solidFill>
                <a:srgbClr val="00206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rgbClr val="002060"/>
              </a:buClr>
              <a:buSzPts val="2800"/>
              <a:buFont typeface="Times New Roman"/>
              <a:buAutoNum type="arabicPeriod"/>
            </a:pPr>
            <a:r>
              <a:rPr lang="en-US" sz="2800">
                <a:solidFill>
                  <a:srgbClr val="002060"/>
                </a:solidFill>
                <a:latin typeface="Times New Roman"/>
                <a:ea typeface="Times New Roman"/>
                <a:cs typeface="Times New Roman"/>
                <a:sym typeface="Times New Roman"/>
              </a:rPr>
              <a:t>Trên máy tính, hãy mở Chrome.</a:t>
            </a:r>
            <a:endParaRPr sz="2800">
              <a:solidFill>
                <a:srgbClr val="00206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rgbClr val="002060"/>
              </a:buClr>
              <a:buSzPts val="2800"/>
              <a:buFont typeface="Times New Roman"/>
              <a:buAutoNum type="arabicPeriod"/>
            </a:pPr>
            <a:r>
              <a:rPr lang="en-US" sz="2800">
                <a:solidFill>
                  <a:srgbClr val="002060"/>
                </a:solidFill>
                <a:latin typeface="Times New Roman"/>
                <a:ea typeface="Times New Roman"/>
                <a:cs typeface="Times New Roman"/>
                <a:sym typeface="Times New Roman"/>
              </a:rPr>
              <a:t>Ở trên cùng bên phải, hãy nhấp vào biểu tượng     Thêm   </a:t>
            </a:r>
            <a:r>
              <a:rPr lang="en-US" sz="2800" b="1">
                <a:solidFill>
                  <a:srgbClr val="002060"/>
                </a:solidFill>
                <a:latin typeface="Times New Roman"/>
                <a:ea typeface="Times New Roman"/>
                <a:cs typeface="Times New Roman"/>
                <a:sym typeface="Times New Roman"/>
              </a:rPr>
              <a:t>Dấu trang</a:t>
            </a:r>
            <a:endParaRPr sz="2800">
              <a:solidFill>
                <a:srgbClr val="00206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rgbClr val="002060"/>
              </a:buClr>
              <a:buSzPts val="2800"/>
              <a:buFont typeface="Times New Roman"/>
              <a:buAutoNum type="arabicPeriod"/>
            </a:pPr>
            <a:r>
              <a:rPr lang="en-US" sz="2800">
                <a:solidFill>
                  <a:srgbClr val="002060"/>
                </a:solidFill>
                <a:latin typeface="Times New Roman"/>
                <a:ea typeface="Times New Roman"/>
                <a:cs typeface="Times New Roman"/>
                <a:sym typeface="Times New Roman"/>
              </a:rPr>
              <a:t>Tìm và nhấp vào một dấu trang</a:t>
            </a:r>
            <a:endParaRPr/>
          </a:p>
          <a:p>
            <a:pPr marL="182880" lvl="0" indent="-5079" algn="l" rtl="0">
              <a:lnSpc>
                <a:spcPct val="90000"/>
              </a:lnSpc>
              <a:spcBef>
                <a:spcPts val="1200"/>
              </a:spcBef>
              <a:spcAft>
                <a:spcPts val="0"/>
              </a:spcAft>
              <a:buSzPts val="2800"/>
              <a:buNone/>
            </a:pPr>
            <a:endParaRPr sz="2800">
              <a:solidFill>
                <a:srgbClr val="002060"/>
              </a:solidFill>
              <a:latin typeface="Times New Roman"/>
              <a:ea typeface="Times New Roman"/>
              <a:cs typeface="Times New Roman"/>
              <a:sym typeface="Times New Roman"/>
            </a:endParaRPr>
          </a:p>
        </p:txBody>
      </p:sp>
      <p:pic>
        <p:nvPicPr>
          <p:cNvPr id="135" name="Google Shape;135;p7" descr="Thêm"/>
          <p:cNvPicPr preferRelativeResize="0"/>
          <p:nvPr/>
        </p:nvPicPr>
        <p:blipFill rotWithShape="1">
          <a:blip r:embed="rId3">
            <a:alphaModFix/>
          </a:blip>
          <a:srcRect/>
          <a:stretch/>
        </p:blipFill>
        <p:spPr>
          <a:xfrm>
            <a:off x="7428891" y="1438883"/>
            <a:ext cx="951151" cy="951151"/>
          </a:xfrm>
          <a:prstGeom prst="rect">
            <a:avLst/>
          </a:prstGeom>
          <a:noFill/>
          <a:ln>
            <a:noFill/>
          </a:ln>
        </p:spPr>
      </p:pic>
      <p:pic>
        <p:nvPicPr>
          <p:cNvPr id="136" name="Google Shape;136;p7" descr="sau đó"/>
          <p:cNvPicPr preferRelativeResize="0"/>
          <p:nvPr/>
        </p:nvPicPr>
        <p:blipFill rotWithShape="1">
          <a:blip r:embed="rId4">
            <a:alphaModFix/>
          </a:blip>
          <a:srcRect/>
          <a:stretch/>
        </p:blipFill>
        <p:spPr>
          <a:xfrm>
            <a:off x="8771381" y="1579475"/>
            <a:ext cx="593725" cy="669925"/>
          </a:xfrm>
          <a:prstGeom prst="rect">
            <a:avLst/>
          </a:prstGeom>
          <a:noFill/>
          <a:ln>
            <a:noFill/>
          </a:ln>
        </p:spPr>
      </p:pic>
      <p:pic>
        <p:nvPicPr>
          <p:cNvPr id="137" name="Google Shape;137;p7"/>
          <p:cNvPicPr preferRelativeResize="0"/>
          <p:nvPr/>
        </p:nvPicPr>
        <p:blipFill>
          <a:blip r:embed="rId5">
            <a:alphaModFix/>
          </a:blip>
          <a:stretch>
            <a:fillRect/>
          </a:stretch>
        </p:blipFill>
        <p:spPr>
          <a:xfrm>
            <a:off x="342609" y="2734216"/>
            <a:ext cx="4931275" cy="3129463"/>
          </a:xfrm>
          <a:prstGeom prst="rect">
            <a:avLst/>
          </a:prstGeom>
          <a:noFill/>
          <a:ln>
            <a:noFill/>
          </a:ln>
        </p:spPr>
      </p:pic>
      <p:pic>
        <p:nvPicPr>
          <p:cNvPr id="138" name="Google Shape;138;p7"/>
          <p:cNvPicPr preferRelativeResize="0"/>
          <p:nvPr/>
        </p:nvPicPr>
        <p:blipFill>
          <a:blip r:embed="rId6">
            <a:alphaModFix/>
          </a:blip>
          <a:stretch>
            <a:fillRect/>
          </a:stretch>
        </p:blipFill>
        <p:spPr>
          <a:xfrm>
            <a:off x="5896542" y="3089350"/>
            <a:ext cx="6031048" cy="2193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5b3f01666f_0_0"/>
          <p:cNvSpPr txBox="1">
            <a:spLocks noGrp="1"/>
          </p:cNvSpPr>
          <p:nvPr>
            <p:ph type="body" idx="1"/>
          </p:nvPr>
        </p:nvSpPr>
        <p:spPr>
          <a:xfrm>
            <a:off x="1203600" y="889450"/>
            <a:ext cx="9784800" cy="810900"/>
          </a:xfrm>
          <a:prstGeom prst="rect">
            <a:avLst/>
          </a:prstGeom>
          <a:solidFill>
            <a:schemeClr val="accent1"/>
          </a:solidFill>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935"/>
              <a:buNone/>
            </a:pPr>
            <a:r>
              <a:rPr lang="en-US" sz="3220" b="1">
                <a:solidFill>
                  <a:srgbClr val="000000"/>
                </a:solidFill>
              </a:rPr>
              <a:t>Thực hành theo nhóm 2 HS - 10 phút</a:t>
            </a:r>
            <a:endParaRPr sz="1870">
              <a:solidFill>
                <a:srgbClr val="000000"/>
              </a:solidFill>
            </a:endParaRPr>
          </a:p>
        </p:txBody>
      </p:sp>
      <p:sp>
        <p:nvSpPr>
          <p:cNvPr id="145" name="Google Shape;145;g15b3f01666f_0_0"/>
          <p:cNvSpPr txBox="1"/>
          <p:nvPr/>
        </p:nvSpPr>
        <p:spPr>
          <a:xfrm>
            <a:off x="1453025" y="1887650"/>
            <a:ext cx="9784800" cy="2893069"/>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3200">
              <a:solidFill>
                <a:srgbClr val="0000FF"/>
              </a:solidFill>
              <a:latin typeface="Times New Roman"/>
              <a:ea typeface="Times New Roman"/>
              <a:cs typeface="Times New Roman"/>
              <a:sym typeface="Times New Roman"/>
            </a:endParaRPr>
          </a:p>
          <a:p>
            <a:pPr marL="457200" lvl="0" indent="-431800" algn="l" rtl="0">
              <a:spcBef>
                <a:spcPts val="0"/>
              </a:spcBef>
              <a:spcAft>
                <a:spcPts val="0"/>
              </a:spcAft>
              <a:buClr>
                <a:srgbClr val="0000FF"/>
              </a:buClr>
              <a:buSzPts val="3200"/>
              <a:buFont typeface="Times New Roman"/>
              <a:buAutoNum type="arabicPeriod"/>
            </a:pPr>
            <a:r>
              <a:rPr lang="en-US" sz="3600">
                <a:solidFill>
                  <a:srgbClr val="002060"/>
                </a:solidFill>
                <a:latin typeface="Times New Roman"/>
                <a:ea typeface="Times New Roman"/>
                <a:cs typeface="Times New Roman"/>
                <a:sym typeface="Times New Roman"/>
              </a:rPr>
              <a:t>Bài tập thực hành 2 - SGK/17</a:t>
            </a:r>
            <a:endParaRPr sz="3600">
              <a:solidFill>
                <a:srgbClr val="002060"/>
              </a:solidFill>
              <a:latin typeface="Times New Roman"/>
              <a:ea typeface="Times New Roman"/>
              <a:cs typeface="Times New Roman"/>
              <a:sym typeface="Times New Roman"/>
            </a:endParaRPr>
          </a:p>
          <a:p>
            <a:pPr marL="457200" lvl="0" indent="-431800" algn="l" rtl="0">
              <a:spcBef>
                <a:spcPts val="0"/>
              </a:spcBef>
              <a:spcAft>
                <a:spcPts val="0"/>
              </a:spcAft>
              <a:buClr>
                <a:srgbClr val="0000FF"/>
              </a:buClr>
              <a:buSzPts val="3200"/>
              <a:buFont typeface="Times New Roman"/>
              <a:buAutoNum type="arabicPeriod"/>
            </a:pPr>
            <a:r>
              <a:rPr lang="en-US" sz="3600">
                <a:solidFill>
                  <a:srgbClr val="002060"/>
                </a:solidFill>
                <a:latin typeface="Times New Roman"/>
                <a:ea typeface="Times New Roman"/>
                <a:cs typeface="Times New Roman"/>
                <a:sym typeface="Times New Roman"/>
              </a:rPr>
              <a:t>Trao đổi với bạn trang web ưa thích của em, sau đó cùng truy cập các trang web đó và đánh </a:t>
            </a:r>
            <a:r>
              <a:rPr lang="en-US" sz="3600">
                <a:solidFill>
                  <a:srgbClr val="002060"/>
                </a:solidFill>
                <a:latin typeface="Times New Roman"/>
                <a:ea typeface="Times New Roman"/>
                <a:cs typeface="Times New Roman"/>
                <a:sym typeface="Times New Roman"/>
              </a:rPr>
              <a:t>dấu </a:t>
            </a:r>
            <a:r>
              <a:rPr lang="en-US" sz="3600" smtClean="0">
                <a:solidFill>
                  <a:srgbClr val="002060"/>
                </a:solidFill>
                <a:latin typeface="Times New Roman"/>
                <a:ea typeface="Times New Roman"/>
                <a:cs typeface="Times New Roman"/>
                <a:sym typeface="Times New Roman"/>
              </a:rPr>
              <a:t>trang</a:t>
            </a:r>
            <a:endParaRPr sz="3600">
              <a:solidFill>
                <a:srgbClr val="002060"/>
              </a:solidFill>
              <a:latin typeface="Times New Roman"/>
              <a:ea typeface="Times New Roman"/>
              <a:cs typeface="Times New Roman"/>
              <a:sym typeface="Times New Roman"/>
            </a:endParaRPr>
          </a:p>
        </p:txBody>
      </p:sp>
      <p:sp>
        <p:nvSpPr>
          <p:cNvPr id="146" name="Google Shape;146;g15b3f01666f_0_0"/>
          <p:cNvSpPr txBox="1"/>
          <p:nvPr/>
        </p:nvSpPr>
        <p:spPr>
          <a:xfrm>
            <a:off x="3277950" y="3443450"/>
            <a:ext cx="821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p:nvPr/>
        </p:nvSpPr>
        <p:spPr>
          <a:xfrm>
            <a:off x="7180252" y="1935162"/>
            <a:ext cx="47752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lt1"/>
                </a:solidFill>
                <a:latin typeface="Times New Roman"/>
                <a:ea typeface="Times New Roman"/>
                <a:cs typeface="Times New Roman"/>
                <a:sym typeface="Times New Roman"/>
              </a:rPr>
              <a:t>Thư mục (folder) là nơi chứa các chương trình và các tp tin. Thư mục là phương tiện để sắp xếp thông tin</a:t>
            </a:r>
            <a:endParaRPr sz="1600">
              <a:solidFill>
                <a:schemeClr val="lt1"/>
              </a:solidFill>
              <a:latin typeface="Times New Roman"/>
              <a:ea typeface="Times New Roman"/>
              <a:cs typeface="Times New Roman"/>
              <a:sym typeface="Times New Roman"/>
            </a:endParaRPr>
          </a:p>
        </p:txBody>
      </p:sp>
      <p:sp>
        <p:nvSpPr>
          <p:cNvPr id="152" name="Google Shape;152;p14"/>
          <p:cNvSpPr txBox="1">
            <a:spLocks noGrp="1"/>
          </p:cNvSpPr>
          <p:nvPr>
            <p:ph type="body" idx="1"/>
          </p:nvPr>
        </p:nvSpPr>
        <p:spPr>
          <a:xfrm>
            <a:off x="242050" y="808924"/>
            <a:ext cx="11537700" cy="5627100"/>
          </a:xfrm>
          <a:prstGeom prst="rect">
            <a:avLst/>
          </a:prstGeom>
          <a:noFill/>
          <a:ln>
            <a:noFill/>
          </a:ln>
        </p:spPr>
        <p:txBody>
          <a:bodyPr spcFirstLastPara="1" wrap="square" lIns="91425" tIns="45700" rIns="91425" bIns="45700" anchor="t" anchorCtr="0">
            <a:noAutofit/>
          </a:bodyPr>
          <a:lstStyle/>
          <a:p>
            <a:pPr marL="339725" lvl="0" indent="-339725" algn="l" rtl="0">
              <a:lnSpc>
                <a:spcPct val="90000"/>
              </a:lnSpc>
              <a:spcBef>
                <a:spcPts val="0"/>
              </a:spcBef>
              <a:spcAft>
                <a:spcPts val="0"/>
              </a:spcAft>
              <a:buClr>
                <a:srgbClr val="1155CC"/>
              </a:buClr>
              <a:buSzPts val="2600"/>
              <a:buChar char="•"/>
            </a:pPr>
            <a:r>
              <a:rPr lang="en-US" sz="2600" b="1">
                <a:solidFill>
                  <a:srgbClr val="1155CC"/>
                </a:solidFill>
              </a:rPr>
              <a:t>Em hãy sắp xếp các bước thực hiện đúng theo thứ tự thực hiện các thao tác để đưa một trang web vào trong danh sách yêu thích (Favorite) trên trình duyệt Internet Explorer</a:t>
            </a:r>
            <a:endParaRPr b="1">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rabicPeriod"/>
            </a:pPr>
            <a:r>
              <a:rPr lang="en-US" sz="2400" i="1">
                <a:solidFill>
                  <a:srgbClr val="1155CC"/>
                </a:solidFill>
              </a:rPr>
              <a:t>Nhấp chuột vào nút Add</a:t>
            </a:r>
            <a:endParaRPr>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rabicPeriod"/>
            </a:pPr>
            <a:r>
              <a:rPr lang="en-US" sz="2400" i="1">
                <a:solidFill>
                  <a:srgbClr val="1155CC"/>
                </a:solidFill>
              </a:rPr>
              <a:t>Nhấp chuột vào nút Add to favorites</a:t>
            </a:r>
            <a:endParaRPr>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rabicPeriod"/>
            </a:pPr>
            <a:r>
              <a:rPr lang="en-US" sz="2400" i="1">
                <a:solidFill>
                  <a:srgbClr val="1155CC"/>
                </a:solidFill>
              </a:rPr>
              <a:t>Nhấp chuột vào biểu tượng        trên góc phải màn hình</a:t>
            </a:r>
            <a:r>
              <a:rPr lang="en-US" sz="2600">
                <a:solidFill>
                  <a:srgbClr val="1155CC"/>
                </a:solidFill>
              </a:rPr>
              <a:t>	                                                               </a:t>
            </a:r>
            <a:endParaRPr>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lphaLcPeriod"/>
            </a:pPr>
            <a:r>
              <a:rPr lang="en-US" sz="2400" i="1">
                <a:solidFill>
                  <a:srgbClr val="1155CC"/>
                </a:solidFill>
              </a:rPr>
              <a:t>1-2-3	</a:t>
            </a:r>
            <a:endParaRPr sz="2400" i="1">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lphaLcPeriod"/>
            </a:pPr>
            <a:r>
              <a:rPr lang="en-US" sz="2400" i="1">
                <a:solidFill>
                  <a:srgbClr val="1155CC"/>
                </a:solidFill>
              </a:rPr>
              <a:t>2-1-3	</a:t>
            </a:r>
            <a:endParaRPr sz="2400" i="1">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lphaLcPeriod"/>
            </a:pPr>
            <a:r>
              <a:rPr lang="en-US" sz="2400" i="1">
                <a:solidFill>
                  <a:srgbClr val="1155CC"/>
                </a:solidFill>
              </a:rPr>
              <a:t>3-2-1	</a:t>
            </a:r>
            <a:endParaRPr sz="2400" i="1">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lphaLcPeriod"/>
            </a:pPr>
            <a:r>
              <a:rPr lang="en-US" sz="2400" i="1">
                <a:solidFill>
                  <a:srgbClr val="1155CC"/>
                </a:solidFill>
              </a:rPr>
              <a:t>3-1-2	</a:t>
            </a:r>
            <a:endParaRPr sz="2400" i="1">
              <a:solidFill>
                <a:srgbClr val="1155CC"/>
              </a:solidFill>
            </a:endParaRPr>
          </a:p>
          <a:p>
            <a:pPr marL="863600" lvl="0" indent="-520700" algn="l" rtl="0">
              <a:lnSpc>
                <a:spcPct val="90000"/>
              </a:lnSpc>
              <a:spcBef>
                <a:spcPts val="1400"/>
              </a:spcBef>
              <a:spcAft>
                <a:spcPts val="0"/>
              </a:spcAft>
              <a:buClr>
                <a:srgbClr val="1155CC"/>
              </a:buClr>
              <a:buSzPts val="2400"/>
              <a:buFont typeface="Times New Roman"/>
              <a:buAutoNum type="alphaLcPeriod"/>
            </a:pPr>
            <a:r>
              <a:rPr lang="en-US" sz="2400" i="1">
                <a:solidFill>
                  <a:srgbClr val="1155CC"/>
                </a:solidFill>
              </a:rPr>
              <a:t>2-3-1</a:t>
            </a:r>
            <a:endParaRPr sz="2400" i="1">
              <a:solidFill>
                <a:srgbClr val="1155CC"/>
              </a:solidFill>
            </a:endParaRPr>
          </a:p>
          <a:p>
            <a:pPr marL="342900" lvl="0" indent="0" algn="l" rtl="0">
              <a:lnSpc>
                <a:spcPct val="90000"/>
              </a:lnSpc>
              <a:spcBef>
                <a:spcPts val="1400"/>
              </a:spcBef>
              <a:spcAft>
                <a:spcPts val="0"/>
              </a:spcAft>
              <a:buClr>
                <a:schemeClr val="dk2"/>
              </a:buClr>
              <a:buSzPts val="2400"/>
              <a:buNone/>
            </a:pPr>
            <a:endParaRPr sz="2400" i="1">
              <a:solidFill>
                <a:srgbClr val="1155CC"/>
              </a:solidFill>
            </a:endParaRPr>
          </a:p>
        </p:txBody>
      </p:sp>
      <p:pic>
        <p:nvPicPr>
          <p:cNvPr id="153" name="Google Shape;153;p14"/>
          <p:cNvPicPr preferRelativeResize="0"/>
          <p:nvPr/>
        </p:nvPicPr>
        <p:blipFill rotWithShape="1">
          <a:blip r:embed="rId3">
            <a:alphaModFix/>
          </a:blip>
          <a:srcRect/>
          <a:stretch/>
        </p:blipFill>
        <p:spPr>
          <a:xfrm>
            <a:off x="4624399" y="3034951"/>
            <a:ext cx="414799" cy="394059"/>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UỘC SỐNG TRỰC TUYẾN&amp;quot;&quot;/&gt;&lt;property id=&quot;20307&quot; value=&quot;256&quot;/&gt;&lt;/object&gt;&lt;object type=&quot;3&quot; unique_id=&quot;10005&quot;&gt;&lt;property id=&quot;20148&quot; value=&quot;5&quot;/&gt;&lt;property id=&quot;20300&quot; value=&quot;Slide 2 - &amp;quot;CHỦ ĐỀ A. &amp;#x0D;&amp;#x0A;INTERNET VÀ TRUYỀN THÔNG SỐ&amp;quot;&quot;/&gt;&lt;property id=&quot;20307&quot; value=&quot;257&quot;/&gt;&lt;/object&gt;&lt;object type=&quot;3&quot; unique_id=&quot;10006&quot;&gt;&lt;property id=&quot;20148&quot; value=&quot;5&quot;/&gt;&lt;property id=&quot;20300&quot; value=&quot;Slide 3 - &amp;quot;BÀI 1. THẾ GIỚI INTERNET THẬT LÀ RỘNG LỚN&amp;#x0D;&amp;#x0A;TUẦN 5: ĐÁNH DẤU TRANG&amp;quot;&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 - &amp;quot;BÀI 1. THẾ GIỚI INTERNET THẬT LÀ RỘNG LỚN&amp;#x0D;&amp;#x0A;TUẦN 5: ĐÁNH DẤU TRANG (TIẾP)&amp;quot;&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70&quot;/&gt;&lt;/object&gt;&lt;/object&gt;&lt;/object&gt;&lt;/database&gt;"/>
  <p:tag name="SECTOMILLISECCONVERTED" val="1"/>
</p:tagLst>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Custom</PresentationFormat>
  <Paragraphs>72</Paragraphs>
  <Slides>15</Slides>
  <Notes>15</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15</vt:i4>
      </vt:variant>
    </vt:vector>
  </HeadingPairs>
  <TitlesOfParts>
    <vt:vector size="17" baseType="lpstr">
      <vt:lpstr>Banded</vt:lpstr>
      <vt:lpstr>Banded</vt:lpstr>
      <vt:lpstr>CUỘC SỐNG TRỰC TUYẾN</vt:lpstr>
      <vt:lpstr>CHỦ ĐỀ A.  INTERNET VÀ TRUYỀN THÔNG SỐ</vt:lpstr>
      <vt:lpstr>BÀI 1. THẾ GIỚI INTERNET THẬT LÀ RỘNG LỚN TUẦN 5: ĐÁNH DẤU TRANG</vt:lpstr>
      <vt:lpstr>PowerPoint Presentation</vt:lpstr>
      <vt:lpstr>PowerPoint Presentation</vt:lpstr>
      <vt:lpstr>PowerPoint Presentation</vt:lpstr>
      <vt:lpstr>PowerPoint Presentation</vt:lpstr>
      <vt:lpstr>PowerPoint Presentation</vt:lpstr>
      <vt:lpstr>PowerPoint Presentation</vt:lpstr>
      <vt:lpstr>BÀI 1. THẾ GIỚI INTERNET THẬT LÀ RỘNG LỚN TUẦN 5: ĐÁNH DẤU TRANG (TIẾP)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CUỘC SỐNG TRỰC TUYẾN</dc:title>
  <dc:creator>Nguyen Thanh Trung</dc:creator>
  <cp:lastModifiedBy>MTC</cp:lastModifiedBy>
  <cp:revision>1</cp:revision>
  <dcterms:created xsi:type="dcterms:W3CDTF">2014-06-09T03:12:12Z</dcterms:created>
  <dcterms:modified xsi:type="dcterms:W3CDTF">2022-09-29T10:11:12Z</dcterms:modified>
</cp:coreProperties>
</file>