
<file path=[Content_Types].xml><?xml version="1.0" encoding="utf-8"?>
<Types xmlns="http://schemas.openxmlformats.org/package/2006/content-types">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8.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37.xml"/>
  <Override ContentType="application/vnd.openxmlformats-officedocument.presentationml.slideLayout+xml" PartName="/ppt/slideLayouts/slideLayout62.xml"/>
  <Override ContentType="application/vnd.openxmlformats-officedocument.presentationml.slideLayout+xml" PartName="/ppt/slideLayouts/slideLayout54.xml"/>
  <Override ContentType="application/vnd.openxmlformats-officedocument.presentationml.slideLayout+xml" PartName="/ppt/slideLayouts/slideLayout11.xml"/>
  <Override ContentType="application/vnd.openxmlformats-officedocument.presentationml.slideLayout+xml" PartName="/ppt/slideLayouts/slideLayout29.xml"/>
  <Override ContentType="application/vnd.openxmlformats-officedocument.presentationml.slideLayout+xml" PartName="/ppt/slideLayouts/slideLayout46.xml"/>
  <Override ContentType="application/vnd.openxmlformats-officedocument.presentationml.slideLayout+xml" PartName="/ppt/slideLayouts/slideLayout70.xml"/>
  <Override ContentType="application/vnd.openxmlformats-officedocument.presentationml.slideLayout+xml" PartName="/ppt/slideLayouts/slideLayout20.xml"/>
  <Override ContentType="application/vnd.openxmlformats-officedocument.presentationml.slideLayout+xml" PartName="/ppt/slideLayouts/slideLayout55.xml"/>
  <Override ContentType="application/vnd.openxmlformats-officedocument.presentationml.slideLayout+xml" PartName="/ppt/slideLayouts/slideLayout61.xml"/>
  <Override ContentType="application/vnd.openxmlformats-officedocument.presentationml.slideLayout+xml" PartName="/ppt/slideLayouts/slideLayout38.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52.xml"/>
  <Override ContentType="application/vnd.openxmlformats-officedocument.presentationml.slideLayout+xml" PartName="/ppt/slideLayouts/slideLayout64.xml"/>
  <Override ContentType="application/vnd.openxmlformats-officedocument.presentationml.slideLayout+xml" PartName="/ppt/slideLayouts/slideLayout21.xml"/>
  <Override ContentType="application/vnd.openxmlformats-officedocument.presentationml.slideLayout+xml" PartName="/ppt/slideLayouts/slideLayout60.xml"/>
  <Override ContentType="application/vnd.openxmlformats-officedocument.presentationml.slideLayout+xml" PartName="/ppt/slideLayouts/slideLayout47.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78.xml"/>
  <Override ContentType="application/vnd.openxmlformats-officedocument.presentationml.slideLayout+xml" PartName="/ppt/slideLayouts/slideLayout65.xml"/>
  <Override ContentType="application/vnd.openxmlformats-officedocument.presentationml.slideLayout+xml" PartName="/ppt/slideLayouts/slideLayout22.xml"/>
  <Override ContentType="application/vnd.openxmlformats-officedocument.presentationml.slideLayout+xml" PartName="/ppt/slideLayouts/slideLayout35.xml"/>
  <Override ContentType="application/vnd.openxmlformats-officedocument.presentationml.slideLayout+xml" PartName="/ppt/slideLayouts/slideLayout48.xml"/>
  <Override ContentType="application/vnd.openxmlformats-officedocument.presentationml.slideLayout+xml" PartName="/ppt/slideLayouts/slideLayout85.xml"/>
  <Override ContentType="application/vnd.openxmlformats-officedocument.presentationml.slideLayout+xml" PartName="/ppt/slideLayouts/slideLayout72.xml"/>
  <Override ContentType="application/vnd.openxmlformats-officedocument.presentationml.slideLayout+xml" PartName="/ppt/slideLayouts/slideLayout49.xml"/>
  <Override ContentType="application/vnd.openxmlformats-officedocument.presentationml.slideLayout+xml" PartName="/ppt/slideLayouts/slideLayout79.xml"/>
  <Override ContentType="application/vnd.openxmlformats-officedocument.presentationml.slideLayout+xml" PartName="/ppt/slideLayouts/slideLayout19.xml"/>
  <Override ContentType="application/vnd.openxmlformats-officedocument.presentationml.slideLayout+xml" PartName="/ppt/slideLayouts/slideLayout36.xml"/>
  <Override ContentType="application/vnd.openxmlformats-officedocument.presentationml.slideLayout+xml" PartName="/ppt/slideLayouts/slideLayout4.xml"/>
  <Override ContentType="application/vnd.openxmlformats-officedocument.presentationml.slideLayout+xml" PartName="/ppt/slideLayouts/slideLayout66.xml"/>
  <Override ContentType="application/vnd.openxmlformats-officedocument.presentationml.slideLayout+xml" PartName="/ppt/slideLayouts/slideLayout53.xml"/>
  <Override ContentType="application/vnd.openxmlformats-officedocument.presentationml.slideLayout+xml" PartName="/ppt/slideLayouts/slideLayout10.xml"/>
  <Override ContentType="application/vnd.openxmlformats-officedocument.presentationml.slideLayout+xml" PartName="/ppt/slideLayouts/slideLayout71.xml"/>
  <Override ContentType="application/vnd.openxmlformats-officedocument.presentationml.slideLayout+xml" PartName="/ppt/slideLayouts/slideLayout41.xml"/>
  <Override ContentType="application/vnd.openxmlformats-officedocument.presentationml.slideLayout+xml" PartName="/ppt/slideLayouts/slideLayout23.xml"/>
  <Override ContentType="application/vnd.openxmlformats-officedocument.presentationml.slideLayout+xml" PartName="/ppt/slideLayouts/slideLayout84.xml"/>
  <Override ContentType="application/vnd.openxmlformats-officedocument.presentationml.slideLayout+xml" PartName="/ppt/slideLayouts/slideLayout24.xml"/>
  <Override ContentType="application/vnd.openxmlformats-officedocument.presentationml.slideLayout+xml" PartName="/ppt/slideLayouts/slideLayout67.xml"/>
  <Override ContentType="application/vnd.openxmlformats-officedocument.presentationml.slideLayout+xml" PartName="/ppt/slideLayouts/slideLayout83.xml"/>
  <Override ContentType="application/vnd.openxmlformats-officedocument.presentationml.slideLayout+xml" PartName="/ppt/slideLayouts/slideLayout7.xml"/>
  <Override ContentType="application/vnd.openxmlformats-officedocument.presentationml.slideLayout+xml" PartName="/ppt/slideLayouts/slideLayout40.xml"/>
  <Override ContentType="application/vnd.openxmlformats-officedocument.presentationml.slideLayout+xml" PartName="/ppt/slideLayouts/slideLayout16.xml"/>
  <Override ContentType="application/vnd.openxmlformats-officedocument.presentationml.slideLayout+xml" PartName="/ppt/slideLayouts/slideLayout76.xml"/>
  <Override ContentType="application/vnd.openxmlformats-officedocument.presentationml.slideLayout+xml" PartName="/ppt/slideLayouts/slideLayout59.xml"/>
  <Override ContentType="application/vnd.openxmlformats-officedocument.presentationml.slideLayout+xml" PartName="/ppt/slideLayouts/slideLayout33.xml"/>
  <Override ContentType="application/vnd.openxmlformats-officedocument.presentationml.slideLayout+xml" PartName="/ppt/slideLayouts/slideLayout25.xml"/>
  <Override ContentType="application/vnd.openxmlformats-officedocument.presentationml.slideLayout+xml" PartName="/ppt/slideLayouts/slideLayout74.xml"/>
  <Override ContentType="application/vnd.openxmlformats-officedocument.presentationml.slideLayout+xml" PartName="/ppt/slideLayouts/slideLayout17.xml"/>
  <Override ContentType="application/vnd.openxmlformats-officedocument.presentationml.slideLayout+xml" PartName="/ppt/slideLayouts/slideLayout42.xml"/>
  <Override ContentType="application/vnd.openxmlformats-officedocument.presentationml.slideLayout+xml" PartName="/ppt/slideLayouts/slideLayout68.xml"/>
  <Override ContentType="application/vnd.openxmlformats-officedocument.presentationml.slideLayout+xml" PartName="/ppt/slideLayouts/slideLayout34.xml"/>
  <Override ContentType="application/vnd.openxmlformats-officedocument.presentationml.slideLayout+xml" PartName="/ppt/slideLayouts/slideLayout6.xml"/>
  <Override ContentType="application/vnd.openxmlformats-officedocument.presentationml.slideLayout+xml" PartName="/ppt/slideLayouts/slideLayout77.xml"/>
  <Override ContentType="application/vnd.openxmlformats-officedocument.presentationml.slideLayout+xml" PartName="/ppt/slideLayouts/slideLayout82.xml"/>
  <Override ContentType="application/vnd.openxmlformats-officedocument.presentationml.slideLayout+xml" PartName="/ppt/slideLayouts/slideLayout30.xml"/>
  <Override ContentType="application/vnd.openxmlformats-officedocument.presentationml.slideLayout+xml" PartName="/ppt/slideLayouts/slideLayout73.xml"/>
  <Override ContentType="application/vnd.openxmlformats-officedocument.presentationml.slideLayout+xml" PartName="/ppt/slideLayouts/slideLayout86.xml"/>
  <Override ContentType="application/vnd.openxmlformats-officedocument.presentationml.slideLayout+xml" PartName="/ppt/slideLayouts/slideLayout56.xml"/>
  <Override ContentType="application/vnd.openxmlformats-officedocument.presentationml.slideLayout+xml" PartName="/ppt/slideLayouts/slideLayout81.xml"/>
  <Override ContentType="application/vnd.openxmlformats-officedocument.presentationml.slideLayout+xml" PartName="/ppt/slideLayouts/slideLayout43.xml"/>
  <Override ContentType="application/vnd.openxmlformats-officedocument.presentationml.slideLayout+xml" PartName="/ppt/slideLayouts/slideLayout26.xml"/>
  <Override ContentType="application/vnd.openxmlformats-officedocument.presentationml.slideLayout+xml" PartName="/ppt/slideLayouts/slideLayout51.xml"/>
  <Override ContentType="application/vnd.openxmlformats-officedocument.presentationml.slideLayout+xml" PartName="/ppt/slideLayouts/slideLayout69.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39.xml"/>
  <Override ContentType="application/vnd.openxmlformats-officedocument.presentationml.slideLayout+xml" PartName="/ppt/slideLayouts/slideLayout57.xml"/>
  <Override ContentType="application/vnd.openxmlformats-officedocument.presentationml.slideLayout+xml" PartName="/ppt/slideLayouts/slideLayout87.xml"/>
  <Override ContentType="application/vnd.openxmlformats-officedocument.presentationml.slideLayout+xml" PartName="/ppt/slideLayouts/slideLayout9.xml"/>
  <Override ContentType="application/vnd.openxmlformats-officedocument.presentationml.slideLayout+xml" PartName="/ppt/slideLayouts/slideLayout31.xml"/>
  <Override ContentType="application/vnd.openxmlformats-officedocument.presentationml.slideLayout+xml" PartName="/ppt/slideLayouts/slideLayout50.xml"/>
  <Override ContentType="application/vnd.openxmlformats-officedocument.presentationml.slideLayout+xml" PartName="/ppt/slideLayouts/slideLayout80.xml"/>
  <Override ContentType="application/vnd.openxmlformats-officedocument.presentationml.slideLayout+xml" PartName="/ppt/slideLayouts/slideLayout44.xml"/>
  <Override ContentType="application/vnd.openxmlformats-officedocument.presentationml.slideLayout+xml" PartName="/ppt/slideLayouts/slideLayout14.xml"/>
  <Override ContentType="application/vnd.openxmlformats-officedocument.presentationml.slideLayout+xml" PartName="/ppt/slideLayouts/slideLayout63.xml"/>
  <Override ContentType="application/vnd.openxmlformats-officedocument.presentationml.slideLayout+xml" PartName="/ppt/slideLayouts/slideLayout28.xml"/>
  <Override ContentType="application/vnd.openxmlformats-officedocument.presentationml.slideLayout+xml" PartName="/ppt/slideLayouts/slideLayout27.xml"/>
  <Override ContentType="application/vnd.openxmlformats-officedocument.presentationml.slideLayout+xml" PartName="/ppt/slideLayouts/slideLayout58.xml"/>
  <Override ContentType="application/vnd.openxmlformats-officedocument.presentationml.slideLayout+xml" PartName="/ppt/slideLayouts/slideLayout15.xml"/>
  <Override ContentType="application/vnd.openxmlformats-officedocument.presentationml.slideLayout+xml" PartName="/ppt/slideLayouts/slideLayout8.xml"/>
  <Override ContentType="application/vnd.openxmlformats-officedocument.presentationml.slideLayout+xml" PartName="/ppt/slideLayouts/slideLayout75.xml"/>
  <Override ContentType="application/vnd.openxmlformats-officedocument.presentationml.slideLayout+xml" PartName="/ppt/slideLayouts/slideLayout45.xml"/>
  <Override ContentType="application/vnd.openxmlformats-officedocument.presentationml.slideLayout+xml" PartName="/ppt/slideLayouts/slideLayout32.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2.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8.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Lst>
  <p:sldSz cy="10287000" cx="18288000"/>
  <p:notesSz cx="6858000" cy="9144000"/>
  <p:embeddedFontLst>
    <p:embeddedFont>
      <p:font typeface="Open Sans"/>
      <p:bold r:id="rId19"/>
      <p:boldItalic r:id="rId20"/>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2160">
          <p15:clr>
            <a:srgbClr val="A4A3A4"/>
          </p15:clr>
        </p15:guide>
        <p15:guide id="2" pos="2880">
          <p15:clr>
            <a:srgbClr val="A4A3A4"/>
          </p15:clr>
        </p15:guide>
      </p15:sldGuideLst>
    </p:ext>
    <p:ext uri="http://customooxmlschemas.google.com/">
      <go:slidesCustomData xmlns:go="http://customooxmlschemas.google.com/" r:id="rId21" roundtripDataSignature="AMtx7mjGRR12mLtKo5ejSo6cvhn0YcHA5w=="/>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2160" orient="horz"/>
        <p:guide pos="2880"/>
      </p:guideLst>
    </p:cSldViewPr>
  </p:slideViewPr>
</p:viewPr>
</file>

<file path=ppt/_rels/presentation.xml.rels><?xml version="1.0" encoding="UTF-8" standalone="yes"?><Relationships xmlns="http://schemas.openxmlformats.org/package/2006/relationships"><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5" Type="http://schemas.openxmlformats.org/officeDocument/2006/relationships/notesMaster" Target="notesMasters/notesMaster1.xml"/><Relationship Id="rId6" Type="http://schemas.openxmlformats.org/officeDocument/2006/relationships/slide" Target="slides/slide1.xml"/><Relationship Id="rId7" Type="http://schemas.openxmlformats.org/officeDocument/2006/relationships/slide" Target="slides/slide2.xml"/><Relationship Id="rId8" Type="http://schemas.openxmlformats.org/officeDocument/2006/relationships/slide" Target="slides/slide3.xml"/><Relationship Id="rId20" Type="http://schemas.openxmlformats.org/officeDocument/2006/relationships/font" Target="fonts/OpenSans-boldItalic.fntdata"/><Relationship Id="rId21" Type="http://customschemas.google.com/relationships/presentationmetadata" Target="metadata"/><Relationship Id="rId11" Type="http://schemas.openxmlformats.org/officeDocument/2006/relationships/slide" Target="slides/slide6.xml"/><Relationship Id="rId10" Type="http://schemas.openxmlformats.org/officeDocument/2006/relationships/slide" Target="slides/slide5.xml"/><Relationship Id="rId13" Type="http://schemas.openxmlformats.org/officeDocument/2006/relationships/slide" Target="slides/slide8.xml"/><Relationship Id="rId12" Type="http://schemas.openxmlformats.org/officeDocument/2006/relationships/slide" Target="slides/slide7.xml"/><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slide" Target="slides/slide12.xml"/><Relationship Id="rId16" Type="http://schemas.openxmlformats.org/officeDocument/2006/relationships/slide" Target="slides/slide11.xml"/><Relationship Id="rId19" Type="http://schemas.openxmlformats.org/officeDocument/2006/relationships/font" Target="fonts/OpenSans-bold.fntdata"/><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53" name="Shape 553"/>
        <p:cNvGrpSpPr/>
        <p:nvPr/>
      </p:nvGrpSpPr>
      <p:grpSpPr>
        <a:xfrm>
          <a:off x="0" y="0"/>
          <a:ext cx="0" cy="0"/>
          <a:chOff x="0" y="0"/>
          <a:chExt cx="0" cy="0"/>
        </a:xfrm>
      </p:grpSpPr>
      <p:sp>
        <p:nvSpPr>
          <p:cNvPr id="554" name="Google Shape;554;p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555" name="Google Shape;555;p1: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82" name="Shape 682"/>
        <p:cNvGrpSpPr/>
        <p:nvPr/>
      </p:nvGrpSpPr>
      <p:grpSpPr>
        <a:xfrm>
          <a:off x="0" y="0"/>
          <a:ext cx="0" cy="0"/>
          <a:chOff x="0" y="0"/>
          <a:chExt cx="0" cy="0"/>
        </a:xfrm>
      </p:grpSpPr>
      <p:sp>
        <p:nvSpPr>
          <p:cNvPr id="683" name="Google Shape;683;p1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684" name="Google Shape;684;p10: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94" name="Shape 694"/>
        <p:cNvGrpSpPr/>
        <p:nvPr/>
      </p:nvGrpSpPr>
      <p:grpSpPr>
        <a:xfrm>
          <a:off x="0" y="0"/>
          <a:ext cx="0" cy="0"/>
          <a:chOff x="0" y="0"/>
          <a:chExt cx="0" cy="0"/>
        </a:xfrm>
      </p:grpSpPr>
      <p:sp>
        <p:nvSpPr>
          <p:cNvPr id="695" name="Google Shape;695;p1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696" name="Google Shape;696;p11: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06" name="Shape 706"/>
        <p:cNvGrpSpPr/>
        <p:nvPr/>
      </p:nvGrpSpPr>
      <p:grpSpPr>
        <a:xfrm>
          <a:off x="0" y="0"/>
          <a:ext cx="0" cy="0"/>
          <a:chOff x="0" y="0"/>
          <a:chExt cx="0" cy="0"/>
        </a:xfrm>
      </p:grpSpPr>
      <p:sp>
        <p:nvSpPr>
          <p:cNvPr id="707" name="Google Shape;707;p1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708" name="Google Shape;708;p12: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14" name="Shape 714"/>
        <p:cNvGrpSpPr/>
        <p:nvPr/>
      </p:nvGrpSpPr>
      <p:grpSpPr>
        <a:xfrm>
          <a:off x="0" y="0"/>
          <a:ext cx="0" cy="0"/>
          <a:chOff x="0" y="0"/>
          <a:chExt cx="0" cy="0"/>
        </a:xfrm>
      </p:grpSpPr>
      <p:sp>
        <p:nvSpPr>
          <p:cNvPr id="715" name="Google Shape;715;p1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716" name="Google Shape;716;p13: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67" name="Shape 567"/>
        <p:cNvGrpSpPr/>
        <p:nvPr/>
      </p:nvGrpSpPr>
      <p:grpSpPr>
        <a:xfrm>
          <a:off x="0" y="0"/>
          <a:ext cx="0" cy="0"/>
          <a:chOff x="0" y="0"/>
          <a:chExt cx="0" cy="0"/>
        </a:xfrm>
      </p:grpSpPr>
      <p:sp>
        <p:nvSpPr>
          <p:cNvPr id="568" name="Google Shape;568;p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569" name="Google Shape;569;p2: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73" name="Shape 573"/>
        <p:cNvGrpSpPr/>
        <p:nvPr/>
      </p:nvGrpSpPr>
      <p:grpSpPr>
        <a:xfrm>
          <a:off x="0" y="0"/>
          <a:ext cx="0" cy="0"/>
          <a:chOff x="0" y="0"/>
          <a:chExt cx="0" cy="0"/>
        </a:xfrm>
      </p:grpSpPr>
      <p:sp>
        <p:nvSpPr>
          <p:cNvPr id="574" name="Google Shape;574;p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575" name="Google Shape;575;p3: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95" name="Shape 595"/>
        <p:cNvGrpSpPr/>
        <p:nvPr/>
      </p:nvGrpSpPr>
      <p:grpSpPr>
        <a:xfrm>
          <a:off x="0" y="0"/>
          <a:ext cx="0" cy="0"/>
          <a:chOff x="0" y="0"/>
          <a:chExt cx="0" cy="0"/>
        </a:xfrm>
      </p:grpSpPr>
      <p:sp>
        <p:nvSpPr>
          <p:cNvPr id="596" name="Google Shape;596;p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597" name="Google Shape;597;p4: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03" name="Shape 603"/>
        <p:cNvGrpSpPr/>
        <p:nvPr/>
      </p:nvGrpSpPr>
      <p:grpSpPr>
        <a:xfrm>
          <a:off x="0" y="0"/>
          <a:ext cx="0" cy="0"/>
          <a:chOff x="0" y="0"/>
          <a:chExt cx="0" cy="0"/>
        </a:xfrm>
      </p:grpSpPr>
      <p:sp>
        <p:nvSpPr>
          <p:cNvPr id="604" name="Google Shape;604;p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605" name="Google Shape;605;p5: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17" name="Shape 617"/>
        <p:cNvGrpSpPr/>
        <p:nvPr/>
      </p:nvGrpSpPr>
      <p:grpSpPr>
        <a:xfrm>
          <a:off x="0" y="0"/>
          <a:ext cx="0" cy="0"/>
          <a:chOff x="0" y="0"/>
          <a:chExt cx="0" cy="0"/>
        </a:xfrm>
      </p:grpSpPr>
      <p:sp>
        <p:nvSpPr>
          <p:cNvPr id="618" name="Google Shape;618;p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619" name="Google Shape;619;p6: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27" name="Shape 627"/>
        <p:cNvGrpSpPr/>
        <p:nvPr/>
      </p:nvGrpSpPr>
      <p:grpSpPr>
        <a:xfrm>
          <a:off x="0" y="0"/>
          <a:ext cx="0" cy="0"/>
          <a:chOff x="0" y="0"/>
          <a:chExt cx="0" cy="0"/>
        </a:xfrm>
      </p:grpSpPr>
      <p:sp>
        <p:nvSpPr>
          <p:cNvPr id="628" name="Google Shape;628;p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629" name="Google Shape;629;p7: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44" name="Shape 644"/>
        <p:cNvGrpSpPr/>
        <p:nvPr/>
      </p:nvGrpSpPr>
      <p:grpSpPr>
        <a:xfrm>
          <a:off x="0" y="0"/>
          <a:ext cx="0" cy="0"/>
          <a:chOff x="0" y="0"/>
          <a:chExt cx="0" cy="0"/>
        </a:xfrm>
      </p:grpSpPr>
      <p:sp>
        <p:nvSpPr>
          <p:cNvPr id="645" name="Google Shape;645;p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646" name="Google Shape;646;p8: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69" name="Shape 669"/>
        <p:cNvGrpSpPr/>
        <p:nvPr/>
      </p:nvGrpSpPr>
      <p:grpSpPr>
        <a:xfrm>
          <a:off x="0" y="0"/>
          <a:ext cx="0" cy="0"/>
          <a:chOff x="0" y="0"/>
          <a:chExt cx="0" cy="0"/>
        </a:xfrm>
      </p:grpSpPr>
      <p:sp>
        <p:nvSpPr>
          <p:cNvPr id="670" name="Google Shape;670;p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671" name="Google Shape;671;p9: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6.png"/><Relationship Id="rId3" Type="http://schemas.openxmlformats.org/officeDocument/2006/relationships/image" Target="../media/image1.png"/><Relationship Id="rId4" Type="http://schemas.openxmlformats.org/officeDocument/2006/relationships/image" Target="../media/image3.png"/><Relationship Id="rId5" Type="http://schemas.openxmlformats.org/officeDocument/2006/relationships/image" Target="../media/image4.png"/><Relationship Id="rId6" Type="http://schemas.openxmlformats.org/officeDocument/2006/relationships/image" Target="../media/image2.png"/></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6.png"/><Relationship Id="rId3" Type="http://schemas.openxmlformats.org/officeDocument/2006/relationships/image" Target="../media/image1.png"/><Relationship Id="rId4" Type="http://schemas.openxmlformats.org/officeDocument/2006/relationships/image" Target="../media/image3.png"/><Relationship Id="rId5" Type="http://schemas.openxmlformats.org/officeDocument/2006/relationships/image" Target="../media/image4.png"/><Relationship Id="rId6" Type="http://schemas.openxmlformats.org/officeDocument/2006/relationships/image" Target="../media/image2.png"/></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6.png"/><Relationship Id="rId3" Type="http://schemas.openxmlformats.org/officeDocument/2006/relationships/image" Target="../media/image1.png"/><Relationship Id="rId4" Type="http://schemas.openxmlformats.org/officeDocument/2006/relationships/image" Target="../media/image3.png"/><Relationship Id="rId5" Type="http://schemas.openxmlformats.org/officeDocument/2006/relationships/image" Target="../media/image4.png"/><Relationship Id="rId6" Type="http://schemas.openxmlformats.org/officeDocument/2006/relationships/image" Target="../media/image2.png"/></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6.png"/><Relationship Id="rId3" Type="http://schemas.openxmlformats.org/officeDocument/2006/relationships/image" Target="../media/image1.png"/><Relationship Id="rId4" Type="http://schemas.openxmlformats.org/officeDocument/2006/relationships/image" Target="../media/image3.png"/><Relationship Id="rId5" Type="http://schemas.openxmlformats.org/officeDocument/2006/relationships/image" Target="../media/image4.png"/><Relationship Id="rId6" Type="http://schemas.openxmlformats.org/officeDocument/2006/relationships/image" Target="../media/image2.png"/></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6.png"/><Relationship Id="rId3" Type="http://schemas.openxmlformats.org/officeDocument/2006/relationships/image" Target="../media/image1.png"/><Relationship Id="rId4" Type="http://schemas.openxmlformats.org/officeDocument/2006/relationships/image" Target="../media/image3.png"/><Relationship Id="rId5" Type="http://schemas.openxmlformats.org/officeDocument/2006/relationships/image" Target="../media/image4.png"/><Relationship Id="rId6" Type="http://schemas.openxmlformats.org/officeDocument/2006/relationships/image" Target="../media/image2.png"/></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6.png"/><Relationship Id="rId3" Type="http://schemas.openxmlformats.org/officeDocument/2006/relationships/image" Target="../media/image1.png"/><Relationship Id="rId4" Type="http://schemas.openxmlformats.org/officeDocument/2006/relationships/image" Target="../media/image3.png"/><Relationship Id="rId5" Type="http://schemas.openxmlformats.org/officeDocument/2006/relationships/image" Target="../media/image4.png"/><Relationship Id="rId6" Type="http://schemas.openxmlformats.org/officeDocument/2006/relationships/image" Target="../media/image2.png"/></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6.png"/><Relationship Id="rId3" Type="http://schemas.openxmlformats.org/officeDocument/2006/relationships/image" Target="../media/image1.png"/><Relationship Id="rId4" Type="http://schemas.openxmlformats.org/officeDocument/2006/relationships/image" Target="../media/image3.png"/><Relationship Id="rId5" Type="http://schemas.openxmlformats.org/officeDocument/2006/relationships/image" Target="../media/image4.png"/><Relationship Id="rId6" Type="http://schemas.openxmlformats.org/officeDocument/2006/relationships/image" Target="../media/image2.png"/></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6.png"/><Relationship Id="rId3" Type="http://schemas.openxmlformats.org/officeDocument/2006/relationships/image" Target="../media/image1.png"/><Relationship Id="rId4" Type="http://schemas.openxmlformats.org/officeDocument/2006/relationships/image" Target="../media/image3.png"/><Relationship Id="rId5" Type="http://schemas.openxmlformats.org/officeDocument/2006/relationships/image" Target="../media/image4.png"/><Relationship Id="rId6" Type="http://schemas.openxmlformats.org/officeDocument/2006/relationships/image" Target="../media/image2.png"/></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6.png"/><Relationship Id="rId3" Type="http://schemas.openxmlformats.org/officeDocument/2006/relationships/image" Target="../media/image1.png"/><Relationship Id="rId4" Type="http://schemas.openxmlformats.org/officeDocument/2006/relationships/image" Target="../media/image3.png"/><Relationship Id="rId5" Type="http://schemas.openxmlformats.org/officeDocument/2006/relationships/image" Target="../media/image4.png"/><Relationship Id="rId6" Type="http://schemas.openxmlformats.org/officeDocument/2006/relationships/image" Target="../media/image2.png"/></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6.png"/><Relationship Id="rId3" Type="http://schemas.openxmlformats.org/officeDocument/2006/relationships/image" Target="../media/image1.png"/><Relationship Id="rId4" Type="http://schemas.openxmlformats.org/officeDocument/2006/relationships/image" Target="../media/image3.png"/><Relationship Id="rId5" Type="http://schemas.openxmlformats.org/officeDocument/2006/relationships/image" Target="../media/image4.png"/><Relationship Id="rId6" Type="http://schemas.openxmlformats.org/officeDocument/2006/relationships/image" Target="../media/image2.pn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6.png"/><Relationship Id="rId3" Type="http://schemas.openxmlformats.org/officeDocument/2006/relationships/image" Target="../media/image1.png"/><Relationship Id="rId4" Type="http://schemas.openxmlformats.org/officeDocument/2006/relationships/image" Target="../media/image3.png"/><Relationship Id="rId5" Type="http://schemas.openxmlformats.org/officeDocument/2006/relationships/image" Target="../media/image4.png"/><Relationship Id="rId6" Type="http://schemas.openxmlformats.org/officeDocument/2006/relationships/image" Target="../media/image2.png"/></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6.png"/><Relationship Id="rId3" Type="http://schemas.openxmlformats.org/officeDocument/2006/relationships/image" Target="../media/image1.png"/><Relationship Id="rId4" Type="http://schemas.openxmlformats.org/officeDocument/2006/relationships/image" Target="../media/image3.png"/><Relationship Id="rId5" Type="http://schemas.openxmlformats.org/officeDocument/2006/relationships/image" Target="../media/image4.png"/><Relationship Id="rId6" Type="http://schemas.openxmlformats.org/officeDocument/2006/relationships/image" Target="../media/image2.png"/></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6.png"/><Relationship Id="rId3" Type="http://schemas.openxmlformats.org/officeDocument/2006/relationships/image" Target="../media/image1.png"/><Relationship Id="rId4" Type="http://schemas.openxmlformats.org/officeDocument/2006/relationships/image" Target="../media/image3.png"/><Relationship Id="rId5" Type="http://schemas.openxmlformats.org/officeDocument/2006/relationships/image" Target="../media/image4.png"/><Relationship Id="rId6" Type="http://schemas.openxmlformats.org/officeDocument/2006/relationships/image" Target="../media/image2.png"/></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6.png"/><Relationship Id="rId3" Type="http://schemas.openxmlformats.org/officeDocument/2006/relationships/image" Target="../media/image1.png"/><Relationship Id="rId4" Type="http://schemas.openxmlformats.org/officeDocument/2006/relationships/image" Target="../media/image3.png"/><Relationship Id="rId5" Type="http://schemas.openxmlformats.org/officeDocument/2006/relationships/image" Target="../media/image4.png"/><Relationship Id="rId6" Type="http://schemas.openxmlformats.org/officeDocument/2006/relationships/image" Target="../media/image2.png"/></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6.png"/><Relationship Id="rId3" Type="http://schemas.openxmlformats.org/officeDocument/2006/relationships/image" Target="../media/image1.png"/><Relationship Id="rId4" Type="http://schemas.openxmlformats.org/officeDocument/2006/relationships/image" Target="../media/image3.png"/><Relationship Id="rId5" Type="http://schemas.openxmlformats.org/officeDocument/2006/relationships/image" Target="../media/image4.png"/><Relationship Id="rId6" Type="http://schemas.openxmlformats.org/officeDocument/2006/relationships/image" Target="../media/image2.png"/></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6.png"/><Relationship Id="rId3" Type="http://schemas.openxmlformats.org/officeDocument/2006/relationships/image" Target="../media/image1.png"/><Relationship Id="rId4" Type="http://schemas.openxmlformats.org/officeDocument/2006/relationships/image" Target="../media/image3.png"/><Relationship Id="rId5" Type="http://schemas.openxmlformats.org/officeDocument/2006/relationships/image" Target="../media/image4.png"/><Relationship Id="rId6" Type="http://schemas.openxmlformats.org/officeDocument/2006/relationships/image" Target="../media/image2.png"/></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6.png"/><Relationship Id="rId3" Type="http://schemas.openxmlformats.org/officeDocument/2006/relationships/image" Target="../media/image1.png"/><Relationship Id="rId4" Type="http://schemas.openxmlformats.org/officeDocument/2006/relationships/image" Target="../media/image3.png"/><Relationship Id="rId5" Type="http://schemas.openxmlformats.org/officeDocument/2006/relationships/image" Target="../media/image4.png"/><Relationship Id="rId6" Type="http://schemas.openxmlformats.org/officeDocument/2006/relationships/image" Target="../media/image2.png"/></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6.png"/><Relationship Id="rId3" Type="http://schemas.openxmlformats.org/officeDocument/2006/relationships/image" Target="../media/image1.png"/><Relationship Id="rId4" Type="http://schemas.openxmlformats.org/officeDocument/2006/relationships/image" Target="../media/image3.png"/><Relationship Id="rId5" Type="http://schemas.openxmlformats.org/officeDocument/2006/relationships/image" Target="../media/image4.png"/><Relationship Id="rId6" Type="http://schemas.openxmlformats.org/officeDocument/2006/relationships/image" Target="../media/image2.png"/></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6.png"/><Relationship Id="rId3" Type="http://schemas.openxmlformats.org/officeDocument/2006/relationships/image" Target="../media/image1.png"/><Relationship Id="rId4" Type="http://schemas.openxmlformats.org/officeDocument/2006/relationships/image" Target="../media/image3.png"/><Relationship Id="rId5" Type="http://schemas.openxmlformats.org/officeDocument/2006/relationships/image" Target="../media/image4.png"/><Relationship Id="rId6" Type="http://schemas.openxmlformats.org/officeDocument/2006/relationships/image" Target="../media/image2.png"/></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6.png"/><Relationship Id="rId3" Type="http://schemas.openxmlformats.org/officeDocument/2006/relationships/image" Target="../media/image1.png"/><Relationship Id="rId4" Type="http://schemas.openxmlformats.org/officeDocument/2006/relationships/image" Target="../media/image3.png"/><Relationship Id="rId5" Type="http://schemas.openxmlformats.org/officeDocument/2006/relationships/image" Target="../media/image4.png"/><Relationship Id="rId6" Type="http://schemas.openxmlformats.org/officeDocument/2006/relationships/image" Target="../media/image2.pn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6.png"/><Relationship Id="rId3" Type="http://schemas.openxmlformats.org/officeDocument/2006/relationships/image" Target="../media/image1.png"/><Relationship Id="rId4" Type="http://schemas.openxmlformats.org/officeDocument/2006/relationships/image" Target="../media/image3.png"/><Relationship Id="rId5" Type="http://schemas.openxmlformats.org/officeDocument/2006/relationships/image" Target="../media/image4.png"/><Relationship Id="rId6" Type="http://schemas.openxmlformats.org/officeDocument/2006/relationships/image" Target="../media/image2.png"/></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6.png"/><Relationship Id="rId3" Type="http://schemas.openxmlformats.org/officeDocument/2006/relationships/image" Target="../media/image1.png"/><Relationship Id="rId4" Type="http://schemas.openxmlformats.org/officeDocument/2006/relationships/image" Target="../media/image3.png"/><Relationship Id="rId5" Type="http://schemas.openxmlformats.org/officeDocument/2006/relationships/image" Target="../media/image4.png"/><Relationship Id="rId6" Type="http://schemas.openxmlformats.org/officeDocument/2006/relationships/image" Target="../media/image2.png"/></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6.png"/><Relationship Id="rId3" Type="http://schemas.openxmlformats.org/officeDocument/2006/relationships/image" Target="../media/image1.png"/><Relationship Id="rId4" Type="http://schemas.openxmlformats.org/officeDocument/2006/relationships/image" Target="../media/image3.png"/><Relationship Id="rId5" Type="http://schemas.openxmlformats.org/officeDocument/2006/relationships/image" Target="../media/image4.png"/><Relationship Id="rId6" Type="http://schemas.openxmlformats.org/officeDocument/2006/relationships/image" Target="../media/image2.png"/></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6.png"/><Relationship Id="rId3" Type="http://schemas.openxmlformats.org/officeDocument/2006/relationships/image" Target="../media/image1.png"/><Relationship Id="rId4" Type="http://schemas.openxmlformats.org/officeDocument/2006/relationships/image" Target="../media/image3.png"/><Relationship Id="rId5" Type="http://schemas.openxmlformats.org/officeDocument/2006/relationships/image" Target="../media/image4.png"/><Relationship Id="rId6" Type="http://schemas.openxmlformats.org/officeDocument/2006/relationships/image" Target="../media/image2.png"/></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6.png"/><Relationship Id="rId3" Type="http://schemas.openxmlformats.org/officeDocument/2006/relationships/image" Target="../media/image1.png"/><Relationship Id="rId4" Type="http://schemas.openxmlformats.org/officeDocument/2006/relationships/image" Target="../media/image3.png"/><Relationship Id="rId5" Type="http://schemas.openxmlformats.org/officeDocument/2006/relationships/image" Target="../media/image4.png"/><Relationship Id="rId6" Type="http://schemas.openxmlformats.org/officeDocument/2006/relationships/image" Target="../media/image2.png"/></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6.png"/><Relationship Id="rId3" Type="http://schemas.openxmlformats.org/officeDocument/2006/relationships/image" Target="../media/image1.png"/><Relationship Id="rId4" Type="http://schemas.openxmlformats.org/officeDocument/2006/relationships/image" Target="../media/image3.png"/><Relationship Id="rId5" Type="http://schemas.openxmlformats.org/officeDocument/2006/relationships/image" Target="../media/image4.png"/><Relationship Id="rId6" Type="http://schemas.openxmlformats.org/officeDocument/2006/relationships/image" Target="../media/image2.png"/></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6.png"/><Relationship Id="rId3" Type="http://schemas.openxmlformats.org/officeDocument/2006/relationships/image" Target="../media/image1.png"/><Relationship Id="rId4" Type="http://schemas.openxmlformats.org/officeDocument/2006/relationships/image" Target="../media/image3.png"/><Relationship Id="rId5" Type="http://schemas.openxmlformats.org/officeDocument/2006/relationships/image" Target="../media/image4.png"/><Relationship Id="rId6" Type="http://schemas.openxmlformats.org/officeDocument/2006/relationships/image" Target="../media/image2.png"/></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6.png"/><Relationship Id="rId3" Type="http://schemas.openxmlformats.org/officeDocument/2006/relationships/image" Target="../media/image1.png"/><Relationship Id="rId4" Type="http://schemas.openxmlformats.org/officeDocument/2006/relationships/image" Target="../media/image3.png"/><Relationship Id="rId5" Type="http://schemas.openxmlformats.org/officeDocument/2006/relationships/image" Target="../media/image4.png"/><Relationship Id="rId6" Type="http://schemas.openxmlformats.org/officeDocument/2006/relationships/image" Target="../media/image2.pn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12" name="Shape 12"/>
        <p:cNvGrpSpPr/>
        <p:nvPr/>
      </p:nvGrpSpPr>
      <p:grpSpPr>
        <a:xfrm>
          <a:off x="0" y="0"/>
          <a:ext cx="0" cy="0"/>
          <a:chOff x="0" y="0"/>
          <a:chExt cx="0" cy="0"/>
        </a:xfrm>
      </p:grpSpPr>
      <p:sp>
        <p:nvSpPr>
          <p:cNvPr id="13" name="Google Shape;13;p15"/>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4" name="Google Shape;14;p15"/>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5" name="Google Shape;15;p15"/>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47_Blank">
  <p:cSld name="47_Blank">
    <p:spTree>
      <p:nvGrpSpPr>
        <p:cNvPr id="69" name="Shape 69"/>
        <p:cNvGrpSpPr/>
        <p:nvPr/>
      </p:nvGrpSpPr>
      <p:grpSpPr>
        <a:xfrm>
          <a:off x="0" y="0"/>
          <a:ext cx="0" cy="0"/>
          <a:chOff x="0" y="0"/>
          <a:chExt cx="0" cy="0"/>
        </a:xfrm>
      </p:grpSpPr>
      <p:sp>
        <p:nvSpPr>
          <p:cNvPr id="70" name="Google Shape;70;p24"/>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1" name="Google Shape;71;p24"/>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2" name="Google Shape;72;p24"/>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46_Blank">
  <p:cSld name="46_Blank">
    <p:spTree>
      <p:nvGrpSpPr>
        <p:cNvPr id="73" name="Shape 73"/>
        <p:cNvGrpSpPr/>
        <p:nvPr/>
      </p:nvGrpSpPr>
      <p:grpSpPr>
        <a:xfrm>
          <a:off x="0" y="0"/>
          <a:ext cx="0" cy="0"/>
          <a:chOff x="0" y="0"/>
          <a:chExt cx="0" cy="0"/>
        </a:xfrm>
      </p:grpSpPr>
      <p:sp>
        <p:nvSpPr>
          <p:cNvPr id="74" name="Google Shape;74;p25"/>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5" name="Google Shape;75;p25"/>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6" name="Google Shape;76;p25"/>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45_Blank">
  <p:cSld name="45_Blank">
    <p:spTree>
      <p:nvGrpSpPr>
        <p:cNvPr id="77" name="Shape 77"/>
        <p:cNvGrpSpPr/>
        <p:nvPr/>
      </p:nvGrpSpPr>
      <p:grpSpPr>
        <a:xfrm>
          <a:off x="0" y="0"/>
          <a:ext cx="0" cy="0"/>
          <a:chOff x="0" y="0"/>
          <a:chExt cx="0" cy="0"/>
        </a:xfrm>
      </p:grpSpPr>
      <p:sp>
        <p:nvSpPr>
          <p:cNvPr id="78" name="Google Shape;78;p26"/>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9" name="Google Shape;79;p26"/>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0" name="Google Shape;80;p26"/>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44_Blank">
  <p:cSld name="44_Blank">
    <p:spTree>
      <p:nvGrpSpPr>
        <p:cNvPr id="81" name="Shape 81"/>
        <p:cNvGrpSpPr/>
        <p:nvPr/>
      </p:nvGrpSpPr>
      <p:grpSpPr>
        <a:xfrm>
          <a:off x="0" y="0"/>
          <a:ext cx="0" cy="0"/>
          <a:chOff x="0" y="0"/>
          <a:chExt cx="0" cy="0"/>
        </a:xfrm>
      </p:grpSpPr>
      <p:sp>
        <p:nvSpPr>
          <p:cNvPr id="82" name="Google Shape;82;p27"/>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3" name="Google Shape;83;p27"/>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4" name="Google Shape;84;p27"/>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43_Blank">
  <p:cSld name="43_Blank">
    <p:spTree>
      <p:nvGrpSpPr>
        <p:cNvPr id="85" name="Shape 85"/>
        <p:cNvGrpSpPr/>
        <p:nvPr/>
      </p:nvGrpSpPr>
      <p:grpSpPr>
        <a:xfrm>
          <a:off x="0" y="0"/>
          <a:ext cx="0" cy="0"/>
          <a:chOff x="0" y="0"/>
          <a:chExt cx="0" cy="0"/>
        </a:xfrm>
      </p:grpSpPr>
      <p:sp>
        <p:nvSpPr>
          <p:cNvPr id="86" name="Google Shape;86;p28"/>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7" name="Google Shape;87;p28"/>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8" name="Google Shape;88;p28"/>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42_Blank">
  <p:cSld name="42_Blank">
    <p:spTree>
      <p:nvGrpSpPr>
        <p:cNvPr id="89" name="Shape 89"/>
        <p:cNvGrpSpPr/>
        <p:nvPr/>
      </p:nvGrpSpPr>
      <p:grpSpPr>
        <a:xfrm>
          <a:off x="0" y="0"/>
          <a:ext cx="0" cy="0"/>
          <a:chOff x="0" y="0"/>
          <a:chExt cx="0" cy="0"/>
        </a:xfrm>
      </p:grpSpPr>
      <p:sp>
        <p:nvSpPr>
          <p:cNvPr id="90" name="Google Shape;90;p29"/>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91" name="Google Shape;91;p29"/>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92" name="Google Shape;92;p29"/>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41_Blank">
  <p:cSld name="41_Blank">
    <p:spTree>
      <p:nvGrpSpPr>
        <p:cNvPr id="93" name="Shape 93"/>
        <p:cNvGrpSpPr/>
        <p:nvPr/>
      </p:nvGrpSpPr>
      <p:grpSpPr>
        <a:xfrm>
          <a:off x="0" y="0"/>
          <a:ext cx="0" cy="0"/>
          <a:chOff x="0" y="0"/>
          <a:chExt cx="0" cy="0"/>
        </a:xfrm>
      </p:grpSpPr>
      <p:sp>
        <p:nvSpPr>
          <p:cNvPr id="94" name="Google Shape;94;p30"/>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95" name="Google Shape;95;p30"/>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96" name="Google Shape;96;p30"/>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40_Blank">
  <p:cSld name="40_Blank">
    <p:spTree>
      <p:nvGrpSpPr>
        <p:cNvPr id="97" name="Shape 97"/>
        <p:cNvGrpSpPr/>
        <p:nvPr/>
      </p:nvGrpSpPr>
      <p:grpSpPr>
        <a:xfrm>
          <a:off x="0" y="0"/>
          <a:ext cx="0" cy="0"/>
          <a:chOff x="0" y="0"/>
          <a:chExt cx="0" cy="0"/>
        </a:xfrm>
      </p:grpSpPr>
      <p:sp>
        <p:nvSpPr>
          <p:cNvPr id="98" name="Google Shape;98;p31"/>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99" name="Google Shape;99;p31"/>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00" name="Google Shape;100;p31"/>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39_Blank">
  <p:cSld name="39_Blank">
    <p:spTree>
      <p:nvGrpSpPr>
        <p:cNvPr id="101" name="Shape 101"/>
        <p:cNvGrpSpPr/>
        <p:nvPr/>
      </p:nvGrpSpPr>
      <p:grpSpPr>
        <a:xfrm>
          <a:off x="0" y="0"/>
          <a:ext cx="0" cy="0"/>
          <a:chOff x="0" y="0"/>
          <a:chExt cx="0" cy="0"/>
        </a:xfrm>
      </p:grpSpPr>
      <p:sp>
        <p:nvSpPr>
          <p:cNvPr id="102" name="Google Shape;102;p32"/>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03" name="Google Shape;103;p32"/>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04" name="Google Shape;104;p32"/>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38_Blank">
  <p:cSld name="38_Blank">
    <p:spTree>
      <p:nvGrpSpPr>
        <p:cNvPr id="105" name="Shape 105"/>
        <p:cNvGrpSpPr/>
        <p:nvPr/>
      </p:nvGrpSpPr>
      <p:grpSpPr>
        <a:xfrm>
          <a:off x="0" y="0"/>
          <a:ext cx="0" cy="0"/>
          <a:chOff x="0" y="0"/>
          <a:chExt cx="0" cy="0"/>
        </a:xfrm>
      </p:grpSpPr>
      <p:sp>
        <p:nvSpPr>
          <p:cNvPr id="106" name="Google Shape;106;p33"/>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07" name="Google Shape;107;p33"/>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08" name="Google Shape;108;p33"/>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4-Phần 2-Chủ đề A-Bài 1-Nội dung">
  <p:cSld name="4-Phần 2-Chủ đề A-Bài 1-Nội dung">
    <p:bg>
      <p:bgPr>
        <a:solidFill>
          <a:schemeClr val="dk1"/>
        </a:solidFill>
      </p:bgPr>
    </p:bg>
    <p:spTree>
      <p:nvGrpSpPr>
        <p:cNvPr id="16" name="Shape 16"/>
        <p:cNvGrpSpPr/>
        <p:nvPr/>
      </p:nvGrpSpPr>
      <p:grpSpPr>
        <a:xfrm>
          <a:off x="0" y="0"/>
          <a:ext cx="0" cy="0"/>
          <a:chOff x="0" y="0"/>
          <a:chExt cx="0" cy="0"/>
        </a:xfrm>
      </p:grpSpPr>
      <p:sp>
        <p:nvSpPr>
          <p:cNvPr id="17" name="Google Shape;17;p16"/>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8" name="Google Shape;18;p16"/>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9" name="Google Shape;19;p16"/>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
        <p:nvSpPr>
          <p:cNvPr id="20" name="Google Shape;20;p16"/>
          <p:cNvSpPr txBox="1"/>
          <p:nvPr>
            <p:ph idx="1" type="body"/>
          </p:nvPr>
        </p:nvSpPr>
        <p:spPr>
          <a:xfrm>
            <a:off x="1913617" y="1193227"/>
            <a:ext cx="14677100" cy="739482"/>
          </a:xfrm>
          <a:prstGeom prst="rect">
            <a:avLst/>
          </a:prstGeom>
          <a:noFill/>
          <a:ln>
            <a:noFill/>
          </a:ln>
        </p:spPr>
        <p:txBody>
          <a:bodyPr anchorCtr="0" anchor="t" bIns="45700" lIns="91425" spcFirstLastPara="1" rIns="91425" wrap="square" tIns="45700">
            <a:noAutofit/>
          </a:bodyPr>
          <a:lstStyle>
            <a:lvl1pPr indent="-419100" lvl="0" marL="457200" algn="ctr">
              <a:spcBef>
                <a:spcPts val="600"/>
              </a:spcBef>
              <a:spcAft>
                <a:spcPts val="0"/>
              </a:spcAft>
              <a:buClr>
                <a:schemeClr val="lt2"/>
              </a:buClr>
              <a:buSzPts val="3000"/>
              <a:buChar char="•"/>
              <a:defRPr sz="3000">
                <a:solidFill>
                  <a:schemeClr val="lt2"/>
                </a:solidFill>
              </a:defRPr>
            </a:lvl1pPr>
            <a:lvl2pPr indent="-419100" lvl="1" marL="914400" algn="ctr">
              <a:spcBef>
                <a:spcPts val="600"/>
              </a:spcBef>
              <a:spcAft>
                <a:spcPts val="0"/>
              </a:spcAft>
              <a:buClr>
                <a:schemeClr val="lt2"/>
              </a:buClr>
              <a:buSzPts val="3000"/>
              <a:buChar char="–"/>
              <a:defRPr sz="3000">
                <a:solidFill>
                  <a:schemeClr val="lt2"/>
                </a:solidFill>
              </a:defRPr>
            </a:lvl2pPr>
            <a:lvl3pPr indent="-419100" lvl="2" marL="1371600" algn="ctr">
              <a:spcBef>
                <a:spcPts val="600"/>
              </a:spcBef>
              <a:spcAft>
                <a:spcPts val="0"/>
              </a:spcAft>
              <a:buClr>
                <a:schemeClr val="lt2"/>
              </a:buClr>
              <a:buSzPts val="3000"/>
              <a:buChar char="•"/>
              <a:defRPr sz="3000">
                <a:solidFill>
                  <a:schemeClr val="lt2"/>
                </a:solidFill>
              </a:defRPr>
            </a:lvl3pPr>
            <a:lvl4pPr indent="-419100" lvl="3" marL="1828800" algn="ctr">
              <a:spcBef>
                <a:spcPts val="600"/>
              </a:spcBef>
              <a:spcAft>
                <a:spcPts val="0"/>
              </a:spcAft>
              <a:buClr>
                <a:schemeClr val="lt2"/>
              </a:buClr>
              <a:buSzPts val="3000"/>
              <a:buChar char="–"/>
              <a:defRPr sz="3000">
                <a:solidFill>
                  <a:schemeClr val="lt2"/>
                </a:solidFill>
              </a:defRPr>
            </a:lvl4pPr>
            <a:lvl5pPr indent="-419100" lvl="4" marL="2286000" algn="ctr">
              <a:spcBef>
                <a:spcPts val="600"/>
              </a:spcBef>
              <a:spcAft>
                <a:spcPts val="0"/>
              </a:spcAft>
              <a:buClr>
                <a:schemeClr val="lt2"/>
              </a:buClr>
              <a:buSzPts val="3000"/>
              <a:buChar char="»"/>
              <a:defRPr sz="3000">
                <a:solidFill>
                  <a:schemeClr val="lt2"/>
                </a:solidFill>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pic>
        <p:nvPicPr>
          <p:cNvPr id="21" name="Google Shape;21;p16"/>
          <p:cNvPicPr preferRelativeResize="0"/>
          <p:nvPr/>
        </p:nvPicPr>
        <p:blipFill rotWithShape="1">
          <a:blip r:embed="rId2">
            <a:alphaModFix/>
          </a:blip>
          <a:srcRect b="0" l="0" r="0" t="0"/>
          <a:stretch/>
        </p:blipFill>
        <p:spPr>
          <a:xfrm>
            <a:off x="942975" y="7526889"/>
            <a:ext cx="2143125" cy="2121801"/>
          </a:xfrm>
          <a:prstGeom prst="rect">
            <a:avLst/>
          </a:prstGeom>
          <a:noFill/>
          <a:ln>
            <a:noFill/>
          </a:ln>
        </p:spPr>
      </p:pic>
      <p:pic>
        <p:nvPicPr>
          <p:cNvPr id="22" name="Google Shape;22;p16"/>
          <p:cNvPicPr preferRelativeResize="0"/>
          <p:nvPr/>
        </p:nvPicPr>
        <p:blipFill rotWithShape="1">
          <a:blip r:embed="rId3">
            <a:alphaModFix/>
          </a:blip>
          <a:srcRect b="0" l="0" r="0" t="0"/>
          <a:stretch/>
        </p:blipFill>
        <p:spPr>
          <a:xfrm>
            <a:off x="15236087" y="8208912"/>
            <a:ext cx="2171700" cy="1425369"/>
          </a:xfrm>
          <a:prstGeom prst="rect">
            <a:avLst/>
          </a:prstGeom>
          <a:noFill/>
          <a:ln>
            <a:noFill/>
          </a:ln>
        </p:spPr>
      </p:pic>
      <p:pic>
        <p:nvPicPr>
          <p:cNvPr id="23" name="Google Shape;23;p16"/>
          <p:cNvPicPr preferRelativeResize="0"/>
          <p:nvPr/>
        </p:nvPicPr>
        <p:blipFill rotWithShape="1">
          <a:blip r:embed="rId4">
            <a:alphaModFix/>
          </a:blip>
          <a:srcRect b="0" l="0" r="0" t="0"/>
          <a:stretch/>
        </p:blipFill>
        <p:spPr>
          <a:xfrm>
            <a:off x="3660977" y="8906381"/>
            <a:ext cx="2857500" cy="1272396"/>
          </a:xfrm>
          <a:prstGeom prst="rect">
            <a:avLst/>
          </a:prstGeom>
          <a:noFill/>
          <a:ln>
            <a:noFill/>
          </a:ln>
        </p:spPr>
      </p:pic>
      <p:pic>
        <p:nvPicPr>
          <p:cNvPr id="24" name="Google Shape;24;p16"/>
          <p:cNvPicPr preferRelativeResize="0"/>
          <p:nvPr/>
        </p:nvPicPr>
        <p:blipFill rotWithShape="1">
          <a:blip r:embed="rId5">
            <a:alphaModFix/>
          </a:blip>
          <a:srcRect b="0" l="0" r="0" t="0"/>
          <a:stretch/>
        </p:blipFill>
        <p:spPr>
          <a:xfrm>
            <a:off x="7711667" y="8934857"/>
            <a:ext cx="2864669" cy="1275588"/>
          </a:xfrm>
          <a:prstGeom prst="rect">
            <a:avLst/>
          </a:prstGeom>
          <a:noFill/>
          <a:ln>
            <a:noFill/>
          </a:ln>
        </p:spPr>
      </p:pic>
      <p:pic>
        <p:nvPicPr>
          <p:cNvPr id="25" name="Google Shape;25;p16"/>
          <p:cNvPicPr preferRelativeResize="0"/>
          <p:nvPr/>
        </p:nvPicPr>
        <p:blipFill rotWithShape="1">
          <a:blip r:embed="rId6">
            <a:alphaModFix/>
          </a:blip>
          <a:srcRect b="0" l="0" r="0" t="0"/>
          <a:stretch/>
        </p:blipFill>
        <p:spPr>
          <a:xfrm>
            <a:off x="11720741" y="8906381"/>
            <a:ext cx="2864667" cy="1275588"/>
          </a:xfrm>
          <a:prstGeom prst="rect">
            <a:avLst/>
          </a:prstGeom>
          <a:noFill/>
          <a:ln>
            <a:noFill/>
          </a:ln>
        </p:spPr>
      </p:pic>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37_Blank">
  <p:cSld name="37_Blank">
    <p:spTree>
      <p:nvGrpSpPr>
        <p:cNvPr id="109" name="Shape 109"/>
        <p:cNvGrpSpPr/>
        <p:nvPr/>
      </p:nvGrpSpPr>
      <p:grpSpPr>
        <a:xfrm>
          <a:off x="0" y="0"/>
          <a:ext cx="0" cy="0"/>
          <a:chOff x="0" y="0"/>
          <a:chExt cx="0" cy="0"/>
        </a:xfrm>
      </p:grpSpPr>
      <p:sp>
        <p:nvSpPr>
          <p:cNvPr id="110" name="Google Shape;110;p34"/>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11" name="Google Shape;111;p34"/>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12" name="Google Shape;112;p34"/>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36_Blank">
  <p:cSld name="36_Blank">
    <p:spTree>
      <p:nvGrpSpPr>
        <p:cNvPr id="113" name="Shape 113"/>
        <p:cNvGrpSpPr/>
        <p:nvPr/>
      </p:nvGrpSpPr>
      <p:grpSpPr>
        <a:xfrm>
          <a:off x="0" y="0"/>
          <a:ext cx="0" cy="0"/>
          <a:chOff x="0" y="0"/>
          <a:chExt cx="0" cy="0"/>
        </a:xfrm>
      </p:grpSpPr>
      <p:sp>
        <p:nvSpPr>
          <p:cNvPr id="114" name="Google Shape;114;p35"/>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15" name="Google Shape;115;p35"/>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16" name="Google Shape;116;p35"/>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35_Blank">
  <p:cSld name="35_Blank">
    <p:spTree>
      <p:nvGrpSpPr>
        <p:cNvPr id="117" name="Shape 117"/>
        <p:cNvGrpSpPr/>
        <p:nvPr/>
      </p:nvGrpSpPr>
      <p:grpSpPr>
        <a:xfrm>
          <a:off x="0" y="0"/>
          <a:ext cx="0" cy="0"/>
          <a:chOff x="0" y="0"/>
          <a:chExt cx="0" cy="0"/>
        </a:xfrm>
      </p:grpSpPr>
      <p:sp>
        <p:nvSpPr>
          <p:cNvPr id="118" name="Google Shape;118;p36"/>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19" name="Google Shape;119;p36"/>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20" name="Google Shape;120;p36"/>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34_Blank">
  <p:cSld name="34_Blank">
    <p:spTree>
      <p:nvGrpSpPr>
        <p:cNvPr id="121" name="Shape 121"/>
        <p:cNvGrpSpPr/>
        <p:nvPr/>
      </p:nvGrpSpPr>
      <p:grpSpPr>
        <a:xfrm>
          <a:off x="0" y="0"/>
          <a:ext cx="0" cy="0"/>
          <a:chOff x="0" y="0"/>
          <a:chExt cx="0" cy="0"/>
        </a:xfrm>
      </p:grpSpPr>
      <p:sp>
        <p:nvSpPr>
          <p:cNvPr id="122" name="Google Shape;122;p37"/>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23" name="Google Shape;123;p37"/>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24" name="Google Shape;124;p37"/>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33_Blank">
  <p:cSld name="33_Blank">
    <p:spTree>
      <p:nvGrpSpPr>
        <p:cNvPr id="125" name="Shape 125"/>
        <p:cNvGrpSpPr/>
        <p:nvPr/>
      </p:nvGrpSpPr>
      <p:grpSpPr>
        <a:xfrm>
          <a:off x="0" y="0"/>
          <a:ext cx="0" cy="0"/>
          <a:chOff x="0" y="0"/>
          <a:chExt cx="0" cy="0"/>
        </a:xfrm>
      </p:grpSpPr>
      <p:sp>
        <p:nvSpPr>
          <p:cNvPr id="126" name="Google Shape;126;p38"/>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27" name="Google Shape;127;p38"/>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28" name="Google Shape;128;p38"/>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32_Blank">
  <p:cSld name="32_Blank">
    <p:spTree>
      <p:nvGrpSpPr>
        <p:cNvPr id="129" name="Shape 129"/>
        <p:cNvGrpSpPr/>
        <p:nvPr/>
      </p:nvGrpSpPr>
      <p:grpSpPr>
        <a:xfrm>
          <a:off x="0" y="0"/>
          <a:ext cx="0" cy="0"/>
          <a:chOff x="0" y="0"/>
          <a:chExt cx="0" cy="0"/>
        </a:xfrm>
      </p:grpSpPr>
      <p:sp>
        <p:nvSpPr>
          <p:cNvPr id="130" name="Google Shape;130;p39"/>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31" name="Google Shape;131;p39"/>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32" name="Google Shape;132;p39"/>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31_Blank">
  <p:cSld name="31_Blank">
    <p:spTree>
      <p:nvGrpSpPr>
        <p:cNvPr id="133" name="Shape 133"/>
        <p:cNvGrpSpPr/>
        <p:nvPr/>
      </p:nvGrpSpPr>
      <p:grpSpPr>
        <a:xfrm>
          <a:off x="0" y="0"/>
          <a:ext cx="0" cy="0"/>
          <a:chOff x="0" y="0"/>
          <a:chExt cx="0" cy="0"/>
        </a:xfrm>
      </p:grpSpPr>
      <p:sp>
        <p:nvSpPr>
          <p:cNvPr id="134" name="Google Shape;134;p40"/>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35" name="Google Shape;135;p40"/>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36" name="Google Shape;136;p40"/>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30_Blank">
  <p:cSld name="30_Blank">
    <p:spTree>
      <p:nvGrpSpPr>
        <p:cNvPr id="137" name="Shape 137"/>
        <p:cNvGrpSpPr/>
        <p:nvPr/>
      </p:nvGrpSpPr>
      <p:grpSpPr>
        <a:xfrm>
          <a:off x="0" y="0"/>
          <a:ext cx="0" cy="0"/>
          <a:chOff x="0" y="0"/>
          <a:chExt cx="0" cy="0"/>
        </a:xfrm>
      </p:grpSpPr>
      <p:sp>
        <p:nvSpPr>
          <p:cNvPr id="138" name="Google Shape;138;p41"/>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39" name="Google Shape;139;p41"/>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40" name="Google Shape;140;p41"/>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9_Blank">
  <p:cSld name="29_Blank">
    <p:spTree>
      <p:nvGrpSpPr>
        <p:cNvPr id="141" name="Shape 141"/>
        <p:cNvGrpSpPr/>
        <p:nvPr/>
      </p:nvGrpSpPr>
      <p:grpSpPr>
        <a:xfrm>
          <a:off x="0" y="0"/>
          <a:ext cx="0" cy="0"/>
          <a:chOff x="0" y="0"/>
          <a:chExt cx="0" cy="0"/>
        </a:xfrm>
      </p:grpSpPr>
      <p:sp>
        <p:nvSpPr>
          <p:cNvPr id="142" name="Google Shape;142;p42"/>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43" name="Google Shape;143;p42"/>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44" name="Google Shape;144;p42"/>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8_Blank">
  <p:cSld name="28_Blank">
    <p:spTree>
      <p:nvGrpSpPr>
        <p:cNvPr id="145" name="Shape 145"/>
        <p:cNvGrpSpPr/>
        <p:nvPr/>
      </p:nvGrpSpPr>
      <p:grpSpPr>
        <a:xfrm>
          <a:off x="0" y="0"/>
          <a:ext cx="0" cy="0"/>
          <a:chOff x="0" y="0"/>
          <a:chExt cx="0" cy="0"/>
        </a:xfrm>
      </p:grpSpPr>
      <p:sp>
        <p:nvSpPr>
          <p:cNvPr id="146" name="Google Shape;146;p43"/>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47" name="Google Shape;147;p43"/>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48" name="Google Shape;148;p43"/>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26" name="Shape 26"/>
        <p:cNvGrpSpPr/>
        <p:nvPr/>
      </p:nvGrpSpPr>
      <p:grpSpPr>
        <a:xfrm>
          <a:off x="0" y="0"/>
          <a:ext cx="0" cy="0"/>
          <a:chOff x="0" y="0"/>
          <a:chExt cx="0" cy="0"/>
        </a:xfrm>
      </p:grpSpPr>
      <p:sp>
        <p:nvSpPr>
          <p:cNvPr id="27" name="Google Shape;27;p17"/>
          <p:cNvSpPr txBox="1"/>
          <p:nvPr>
            <p:ph type="ctrTitle"/>
          </p:nvPr>
        </p:nvSpPr>
        <p:spPr>
          <a:xfrm>
            <a:off x="685800" y="2130425"/>
            <a:ext cx="7772400" cy="1470025"/>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8" name="Google Shape;28;p17"/>
          <p:cNvSpPr txBox="1"/>
          <p:nvPr>
            <p:ph idx="1" type="subTitle"/>
          </p:nvPr>
        </p:nvSpPr>
        <p:spPr>
          <a:xfrm>
            <a:off x="1371600" y="3886200"/>
            <a:ext cx="6400800" cy="1752600"/>
          </a:xfrm>
          <a:prstGeom prst="rect">
            <a:avLst/>
          </a:prstGeom>
          <a:noFill/>
          <a:ln>
            <a:noFill/>
          </a:ln>
        </p:spPr>
        <p:txBody>
          <a:bodyPr anchorCtr="0" anchor="t" bIns="45700" lIns="91425" spcFirstLastPara="1" rIns="91425" wrap="square" tIns="45700">
            <a:normAutofit/>
          </a:bodyPr>
          <a:lstStyle>
            <a:lvl1pPr lvl="0" algn="ctr">
              <a:spcBef>
                <a:spcPts val="640"/>
              </a:spcBef>
              <a:spcAft>
                <a:spcPts val="0"/>
              </a:spcAft>
              <a:buClr>
                <a:schemeClr val="dk1"/>
              </a:buClr>
              <a:buSzPts val="3200"/>
              <a:buNone/>
              <a:defRPr>
                <a:solidFill>
                  <a:schemeClr val="dk1"/>
                </a:solidFill>
              </a:defRPr>
            </a:lvl1pPr>
            <a:lvl2pPr lvl="1" algn="ctr">
              <a:spcBef>
                <a:spcPts val="560"/>
              </a:spcBef>
              <a:spcAft>
                <a:spcPts val="0"/>
              </a:spcAft>
              <a:buClr>
                <a:schemeClr val="dk1"/>
              </a:buClr>
              <a:buSzPts val="2800"/>
              <a:buNone/>
              <a:defRPr>
                <a:solidFill>
                  <a:schemeClr val="dk1"/>
                </a:solidFill>
              </a:defRPr>
            </a:lvl2pPr>
            <a:lvl3pPr lvl="2" algn="ctr">
              <a:spcBef>
                <a:spcPts val="480"/>
              </a:spcBef>
              <a:spcAft>
                <a:spcPts val="0"/>
              </a:spcAft>
              <a:buClr>
                <a:schemeClr val="dk1"/>
              </a:buClr>
              <a:buSzPts val="2400"/>
              <a:buNone/>
              <a:defRPr>
                <a:solidFill>
                  <a:schemeClr val="dk1"/>
                </a:solidFill>
              </a:defRPr>
            </a:lvl3pPr>
            <a:lvl4pPr lvl="3" algn="ctr">
              <a:spcBef>
                <a:spcPts val="400"/>
              </a:spcBef>
              <a:spcAft>
                <a:spcPts val="0"/>
              </a:spcAft>
              <a:buClr>
                <a:schemeClr val="dk1"/>
              </a:buClr>
              <a:buSzPts val="2000"/>
              <a:buNone/>
              <a:defRPr>
                <a:solidFill>
                  <a:schemeClr val="dk1"/>
                </a:solidFill>
              </a:defRPr>
            </a:lvl4pPr>
            <a:lvl5pPr lvl="4" algn="ctr">
              <a:spcBef>
                <a:spcPts val="400"/>
              </a:spcBef>
              <a:spcAft>
                <a:spcPts val="0"/>
              </a:spcAft>
              <a:buClr>
                <a:schemeClr val="dk1"/>
              </a:buClr>
              <a:buSzPts val="2000"/>
              <a:buNone/>
              <a:defRPr>
                <a:solidFill>
                  <a:schemeClr val="dk1"/>
                </a:solidFill>
              </a:defRPr>
            </a:lvl5pPr>
            <a:lvl6pPr lvl="5" algn="ctr">
              <a:spcBef>
                <a:spcPts val="400"/>
              </a:spcBef>
              <a:spcAft>
                <a:spcPts val="0"/>
              </a:spcAft>
              <a:buClr>
                <a:schemeClr val="dk1"/>
              </a:buClr>
              <a:buSzPts val="2000"/>
              <a:buNone/>
              <a:defRPr>
                <a:solidFill>
                  <a:schemeClr val="dk1"/>
                </a:solidFill>
              </a:defRPr>
            </a:lvl6pPr>
            <a:lvl7pPr lvl="6" algn="ctr">
              <a:spcBef>
                <a:spcPts val="400"/>
              </a:spcBef>
              <a:spcAft>
                <a:spcPts val="0"/>
              </a:spcAft>
              <a:buClr>
                <a:schemeClr val="dk1"/>
              </a:buClr>
              <a:buSzPts val="2000"/>
              <a:buNone/>
              <a:defRPr>
                <a:solidFill>
                  <a:schemeClr val="dk1"/>
                </a:solidFill>
              </a:defRPr>
            </a:lvl7pPr>
            <a:lvl8pPr lvl="7" algn="ctr">
              <a:spcBef>
                <a:spcPts val="400"/>
              </a:spcBef>
              <a:spcAft>
                <a:spcPts val="0"/>
              </a:spcAft>
              <a:buClr>
                <a:schemeClr val="dk1"/>
              </a:buClr>
              <a:buSzPts val="2000"/>
              <a:buNone/>
              <a:defRPr>
                <a:solidFill>
                  <a:schemeClr val="dk1"/>
                </a:solidFill>
              </a:defRPr>
            </a:lvl8pPr>
            <a:lvl9pPr lvl="8" algn="ctr">
              <a:spcBef>
                <a:spcPts val="400"/>
              </a:spcBef>
              <a:spcAft>
                <a:spcPts val="0"/>
              </a:spcAft>
              <a:buClr>
                <a:schemeClr val="dk1"/>
              </a:buClr>
              <a:buSzPts val="2000"/>
              <a:buNone/>
              <a:defRPr>
                <a:solidFill>
                  <a:schemeClr val="dk1"/>
                </a:solidFill>
              </a:defRPr>
            </a:lvl9pPr>
          </a:lstStyle>
          <a:p/>
        </p:txBody>
      </p:sp>
      <p:sp>
        <p:nvSpPr>
          <p:cNvPr id="29" name="Google Shape;29;p17"/>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0" name="Google Shape;30;p17"/>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1" name="Google Shape;31;p17"/>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7_Blank">
  <p:cSld name="27_Blank">
    <p:spTree>
      <p:nvGrpSpPr>
        <p:cNvPr id="149" name="Shape 149"/>
        <p:cNvGrpSpPr/>
        <p:nvPr/>
      </p:nvGrpSpPr>
      <p:grpSpPr>
        <a:xfrm>
          <a:off x="0" y="0"/>
          <a:ext cx="0" cy="0"/>
          <a:chOff x="0" y="0"/>
          <a:chExt cx="0" cy="0"/>
        </a:xfrm>
      </p:grpSpPr>
      <p:sp>
        <p:nvSpPr>
          <p:cNvPr id="150" name="Google Shape;150;p44"/>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51" name="Google Shape;151;p44"/>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52" name="Google Shape;152;p44"/>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6_Blank">
  <p:cSld name="26_Blank">
    <p:spTree>
      <p:nvGrpSpPr>
        <p:cNvPr id="153" name="Shape 153"/>
        <p:cNvGrpSpPr/>
        <p:nvPr/>
      </p:nvGrpSpPr>
      <p:grpSpPr>
        <a:xfrm>
          <a:off x="0" y="0"/>
          <a:ext cx="0" cy="0"/>
          <a:chOff x="0" y="0"/>
          <a:chExt cx="0" cy="0"/>
        </a:xfrm>
      </p:grpSpPr>
      <p:sp>
        <p:nvSpPr>
          <p:cNvPr id="154" name="Google Shape;154;p45"/>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55" name="Google Shape;155;p45"/>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56" name="Google Shape;156;p45"/>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5_Blank">
  <p:cSld name="25_Blank">
    <p:spTree>
      <p:nvGrpSpPr>
        <p:cNvPr id="157" name="Shape 157"/>
        <p:cNvGrpSpPr/>
        <p:nvPr/>
      </p:nvGrpSpPr>
      <p:grpSpPr>
        <a:xfrm>
          <a:off x="0" y="0"/>
          <a:ext cx="0" cy="0"/>
          <a:chOff x="0" y="0"/>
          <a:chExt cx="0" cy="0"/>
        </a:xfrm>
      </p:grpSpPr>
      <p:sp>
        <p:nvSpPr>
          <p:cNvPr id="158" name="Google Shape;158;p46"/>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59" name="Google Shape;159;p46"/>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60" name="Google Shape;160;p46"/>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4_Blank">
  <p:cSld name="24_Blank">
    <p:spTree>
      <p:nvGrpSpPr>
        <p:cNvPr id="161" name="Shape 161"/>
        <p:cNvGrpSpPr/>
        <p:nvPr/>
      </p:nvGrpSpPr>
      <p:grpSpPr>
        <a:xfrm>
          <a:off x="0" y="0"/>
          <a:ext cx="0" cy="0"/>
          <a:chOff x="0" y="0"/>
          <a:chExt cx="0" cy="0"/>
        </a:xfrm>
      </p:grpSpPr>
      <p:sp>
        <p:nvSpPr>
          <p:cNvPr id="162" name="Google Shape;162;p47"/>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63" name="Google Shape;163;p47"/>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64" name="Google Shape;164;p47"/>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3_Blank">
  <p:cSld name="23_Blank">
    <p:spTree>
      <p:nvGrpSpPr>
        <p:cNvPr id="165" name="Shape 165"/>
        <p:cNvGrpSpPr/>
        <p:nvPr/>
      </p:nvGrpSpPr>
      <p:grpSpPr>
        <a:xfrm>
          <a:off x="0" y="0"/>
          <a:ext cx="0" cy="0"/>
          <a:chOff x="0" y="0"/>
          <a:chExt cx="0" cy="0"/>
        </a:xfrm>
      </p:grpSpPr>
      <p:sp>
        <p:nvSpPr>
          <p:cNvPr id="166" name="Google Shape;166;p48"/>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67" name="Google Shape;167;p48"/>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68" name="Google Shape;168;p48"/>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2_Blank">
  <p:cSld name="22_Blank">
    <p:spTree>
      <p:nvGrpSpPr>
        <p:cNvPr id="169" name="Shape 169"/>
        <p:cNvGrpSpPr/>
        <p:nvPr/>
      </p:nvGrpSpPr>
      <p:grpSpPr>
        <a:xfrm>
          <a:off x="0" y="0"/>
          <a:ext cx="0" cy="0"/>
          <a:chOff x="0" y="0"/>
          <a:chExt cx="0" cy="0"/>
        </a:xfrm>
      </p:grpSpPr>
      <p:sp>
        <p:nvSpPr>
          <p:cNvPr id="170" name="Google Shape;170;p49"/>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71" name="Google Shape;171;p49"/>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72" name="Google Shape;172;p49"/>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1_Blank">
  <p:cSld name="21_Blank">
    <p:spTree>
      <p:nvGrpSpPr>
        <p:cNvPr id="173" name="Shape 173"/>
        <p:cNvGrpSpPr/>
        <p:nvPr/>
      </p:nvGrpSpPr>
      <p:grpSpPr>
        <a:xfrm>
          <a:off x="0" y="0"/>
          <a:ext cx="0" cy="0"/>
          <a:chOff x="0" y="0"/>
          <a:chExt cx="0" cy="0"/>
        </a:xfrm>
      </p:grpSpPr>
      <p:sp>
        <p:nvSpPr>
          <p:cNvPr id="174" name="Google Shape;174;p50"/>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75" name="Google Shape;175;p50"/>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76" name="Google Shape;176;p50"/>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0_Blank">
  <p:cSld name="20_Blank">
    <p:spTree>
      <p:nvGrpSpPr>
        <p:cNvPr id="177" name="Shape 177"/>
        <p:cNvGrpSpPr/>
        <p:nvPr/>
      </p:nvGrpSpPr>
      <p:grpSpPr>
        <a:xfrm>
          <a:off x="0" y="0"/>
          <a:ext cx="0" cy="0"/>
          <a:chOff x="0" y="0"/>
          <a:chExt cx="0" cy="0"/>
        </a:xfrm>
      </p:grpSpPr>
      <p:sp>
        <p:nvSpPr>
          <p:cNvPr id="178" name="Google Shape;178;p51"/>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79" name="Google Shape;179;p51"/>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80" name="Google Shape;180;p51"/>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9_Blank">
  <p:cSld name="19_Blank">
    <p:spTree>
      <p:nvGrpSpPr>
        <p:cNvPr id="181" name="Shape 181"/>
        <p:cNvGrpSpPr/>
        <p:nvPr/>
      </p:nvGrpSpPr>
      <p:grpSpPr>
        <a:xfrm>
          <a:off x="0" y="0"/>
          <a:ext cx="0" cy="0"/>
          <a:chOff x="0" y="0"/>
          <a:chExt cx="0" cy="0"/>
        </a:xfrm>
      </p:grpSpPr>
      <p:sp>
        <p:nvSpPr>
          <p:cNvPr id="182" name="Google Shape;182;p52"/>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83" name="Google Shape;183;p52"/>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84" name="Google Shape;184;p52"/>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8_Blank">
  <p:cSld name="18_Blank">
    <p:spTree>
      <p:nvGrpSpPr>
        <p:cNvPr id="185" name="Shape 185"/>
        <p:cNvGrpSpPr/>
        <p:nvPr/>
      </p:nvGrpSpPr>
      <p:grpSpPr>
        <a:xfrm>
          <a:off x="0" y="0"/>
          <a:ext cx="0" cy="0"/>
          <a:chOff x="0" y="0"/>
          <a:chExt cx="0" cy="0"/>
        </a:xfrm>
      </p:grpSpPr>
      <p:sp>
        <p:nvSpPr>
          <p:cNvPr id="186" name="Google Shape;186;p53"/>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87" name="Google Shape;187;p53"/>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88" name="Google Shape;188;p53"/>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32" name="Shape 32"/>
        <p:cNvGrpSpPr/>
        <p:nvPr/>
      </p:nvGrpSpPr>
      <p:grpSpPr>
        <a:xfrm>
          <a:off x="0" y="0"/>
          <a:ext cx="0" cy="0"/>
          <a:chOff x="0" y="0"/>
          <a:chExt cx="0" cy="0"/>
        </a:xfrm>
      </p:grpSpPr>
      <p:sp>
        <p:nvSpPr>
          <p:cNvPr id="33" name="Google Shape;33;p18"/>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4" name="Google Shape;34;p18"/>
          <p:cNvSpPr txBox="1"/>
          <p:nvPr>
            <p:ph idx="1" type="body"/>
          </p:nvPr>
        </p:nvSpPr>
        <p:spPr>
          <a:xfrm>
            <a:off x="457200" y="1600200"/>
            <a:ext cx="8229600" cy="4525963"/>
          </a:xfrm>
          <a:prstGeom prst="rect">
            <a:avLst/>
          </a:prstGeom>
          <a:noFill/>
          <a:ln>
            <a:noFill/>
          </a:ln>
        </p:spPr>
        <p:txBody>
          <a:bodyPr anchorCtr="0" anchor="t" bIns="45700" lIns="91425" spcFirstLastPara="1" rIns="91425" wrap="square" tIns="45700">
            <a:normAutofit/>
          </a:bodyPr>
          <a:lstStyle>
            <a:lvl1pPr indent="-342900" lvl="0" marL="457200" algn="l">
              <a:spcBef>
                <a:spcPts val="360"/>
              </a:spcBef>
              <a:spcAft>
                <a:spcPts val="0"/>
              </a:spcAft>
              <a:buClr>
                <a:schemeClr val="dk1"/>
              </a:buClr>
              <a:buSzPts val="1800"/>
              <a:buChar char="•"/>
              <a:defRPr/>
            </a:lvl1pPr>
            <a:lvl2pPr indent="-342900" lvl="1" marL="914400" algn="l">
              <a:spcBef>
                <a:spcPts val="360"/>
              </a:spcBef>
              <a:spcAft>
                <a:spcPts val="0"/>
              </a:spcAft>
              <a:buClr>
                <a:schemeClr val="dk1"/>
              </a:buClr>
              <a:buSzPts val="1800"/>
              <a:buChar char="–"/>
              <a:defRPr/>
            </a:lvl2pPr>
            <a:lvl3pPr indent="-342900" lvl="2" marL="1371600" algn="l">
              <a:spcBef>
                <a:spcPts val="360"/>
              </a:spcBef>
              <a:spcAft>
                <a:spcPts val="0"/>
              </a:spcAft>
              <a:buClr>
                <a:schemeClr val="dk1"/>
              </a:buClr>
              <a:buSzPts val="1800"/>
              <a:buChar char="•"/>
              <a:defRPr/>
            </a:lvl3pPr>
            <a:lvl4pPr indent="-342900" lvl="3" marL="1828800" algn="l">
              <a:spcBef>
                <a:spcPts val="360"/>
              </a:spcBef>
              <a:spcAft>
                <a:spcPts val="0"/>
              </a:spcAft>
              <a:buClr>
                <a:schemeClr val="dk1"/>
              </a:buClr>
              <a:buSzPts val="1800"/>
              <a:buChar char="–"/>
              <a:defRPr/>
            </a:lvl4pPr>
            <a:lvl5pPr indent="-342900" lvl="4" marL="2286000" algn="l">
              <a:spcBef>
                <a:spcPts val="360"/>
              </a:spcBef>
              <a:spcAft>
                <a:spcPts val="0"/>
              </a:spcAft>
              <a:buClr>
                <a:schemeClr val="dk1"/>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35" name="Google Shape;35;p18"/>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6" name="Google Shape;36;p18"/>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7" name="Google Shape;37;p18"/>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7_Blank">
  <p:cSld name="17_Blank">
    <p:spTree>
      <p:nvGrpSpPr>
        <p:cNvPr id="189" name="Shape 189"/>
        <p:cNvGrpSpPr/>
        <p:nvPr/>
      </p:nvGrpSpPr>
      <p:grpSpPr>
        <a:xfrm>
          <a:off x="0" y="0"/>
          <a:ext cx="0" cy="0"/>
          <a:chOff x="0" y="0"/>
          <a:chExt cx="0" cy="0"/>
        </a:xfrm>
      </p:grpSpPr>
      <p:sp>
        <p:nvSpPr>
          <p:cNvPr id="190" name="Google Shape;190;p54"/>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91" name="Google Shape;191;p54"/>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92" name="Google Shape;192;p54"/>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6_Blank">
  <p:cSld name="16_Blank">
    <p:spTree>
      <p:nvGrpSpPr>
        <p:cNvPr id="193" name="Shape 193"/>
        <p:cNvGrpSpPr/>
        <p:nvPr/>
      </p:nvGrpSpPr>
      <p:grpSpPr>
        <a:xfrm>
          <a:off x="0" y="0"/>
          <a:ext cx="0" cy="0"/>
          <a:chOff x="0" y="0"/>
          <a:chExt cx="0" cy="0"/>
        </a:xfrm>
      </p:grpSpPr>
      <p:sp>
        <p:nvSpPr>
          <p:cNvPr id="194" name="Google Shape;194;p55"/>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95" name="Google Shape;195;p55"/>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96" name="Google Shape;196;p55"/>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5_Blank">
  <p:cSld name="15_Blank">
    <p:spTree>
      <p:nvGrpSpPr>
        <p:cNvPr id="197" name="Shape 197"/>
        <p:cNvGrpSpPr/>
        <p:nvPr/>
      </p:nvGrpSpPr>
      <p:grpSpPr>
        <a:xfrm>
          <a:off x="0" y="0"/>
          <a:ext cx="0" cy="0"/>
          <a:chOff x="0" y="0"/>
          <a:chExt cx="0" cy="0"/>
        </a:xfrm>
      </p:grpSpPr>
      <p:sp>
        <p:nvSpPr>
          <p:cNvPr id="198" name="Google Shape;198;p56"/>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99" name="Google Shape;199;p56"/>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00" name="Google Shape;200;p56"/>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4_Blank">
  <p:cSld name="14_Blank">
    <p:spTree>
      <p:nvGrpSpPr>
        <p:cNvPr id="201" name="Shape 201"/>
        <p:cNvGrpSpPr/>
        <p:nvPr/>
      </p:nvGrpSpPr>
      <p:grpSpPr>
        <a:xfrm>
          <a:off x="0" y="0"/>
          <a:ext cx="0" cy="0"/>
          <a:chOff x="0" y="0"/>
          <a:chExt cx="0" cy="0"/>
        </a:xfrm>
      </p:grpSpPr>
      <p:sp>
        <p:nvSpPr>
          <p:cNvPr id="202" name="Google Shape;202;p57"/>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03" name="Google Shape;203;p57"/>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04" name="Google Shape;204;p57"/>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3_Blank">
  <p:cSld name="13_Blank">
    <p:spTree>
      <p:nvGrpSpPr>
        <p:cNvPr id="205" name="Shape 205"/>
        <p:cNvGrpSpPr/>
        <p:nvPr/>
      </p:nvGrpSpPr>
      <p:grpSpPr>
        <a:xfrm>
          <a:off x="0" y="0"/>
          <a:ext cx="0" cy="0"/>
          <a:chOff x="0" y="0"/>
          <a:chExt cx="0" cy="0"/>
        </a:xfrm>
      </p:grpSpPr>
      <p:sp>
        <p:nvSpPr>
          <p:cNvPr id="206" name="Google Shape;206;p58"/>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07" name="Google Shape;207;p58"/>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08" name="Google Shape;208;p58"/>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2_Blank">
  <p:cSld name="12_Blank">
    <p:spTree>
      <p:nvGrpSpPr>
        <p:cNvPr id="209" name="Shape 209"/>
        <p:cNvGrpSpPr/>
        <p:nvPr/>
      </p:nvGrpSpPr>
      <p:grpSpPr>
        <a:xfrm>
          <a:off x="0" y="0"/>
          <a:ext cx="0" cy="0"/>
          <a:chOff x="0" y="0"/>
          <a:chExt cx="0" cy="0"/>
        </a:xfrm>
      </p:grpSpPr>
      <p:sp>
        <p:nvSpPr>
          <p:cNvPr id="210" name="Google Shape;210;p59"/>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11" name="Google Shape;211;p59"/>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12" name="Google Shape;212;p59"/>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1_Blank">
  <p:cSld name="11_Blank">
    <p:spTree>
      <p:nvGrpSpPr>
        <p:cNvPr id="213" name="Shape 213"/>
        <p:cNvGrpSpPr/>
        <p:nvPr/>
      </p:nvGrpSpPr>
      <p:grpSpPr>
        <a:xfrm>
          <a:off x="0" y="0"/>
          <a:ext cx="0" cy="0"/>
          <a:chOff x="0" y="0"/>
          <a:chExt cx="0" cy="0"/>
        </a:xfrm>
      </p:grpSpPr>
      <p:sp>
        <p:nvSpPr>
          <p:cNvPr id="214" name="Google Shape;214;p60"/>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15" name="Google Shape;215;p60"/>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16" name="Google Shape;216;p60"/>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0_Blank">
  <p:cSld name="10_Blank">
    <p:spTree>
      <p:nvGrpSpPr>
        <p:cNvPr id="217" name="Shape 217"/>
        <p:cNvGrpSpPr/>
        <p:nvPr/>
      </p:nvGrpSpPr>
      <p:grpSpPr>
        <a:xfrm>
          <a:off x="0" y="0"/>
          <a:ext cx="0" cy="0"/>
          <a:chOff x="0" y="0"/>
          <a:chExt cx="0" cy="0"/>
        </a:xfrm>
      </p:grpSpPr>
      <p:sp>
        <p:nvSpPr>
          <p:cNvPr id="218" name="Google Shape;218;p61"/>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19" name="Google Shape;219;p61"/>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20" name="Google Shape;220;p61"/>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9_Blank">
  <p:cSld name="9_Blank">
    <p:spTree>
      <p:nvGrpSpPr>
        <p:cNvPr id="221" name="Shape 221"/>
        <p:cNvGrpSpPr/>
        <p:nvPr/>
      </p:nvGrpSpPr>
      <p:grpSpPr>
        <a:xfrm>
          <a:off x="0" y="0"/>
          <a:ext cx="0" cy="0"/>
          <a:chOff x="0" y="0"/>
          <a:chExt cx="0" cy="0"/>
        </a:xfrm>
      </p:grpSpPr>
      <p:sp>
        <p:nvSpPr>
          <p:cNvPr id="222" name="Google Shape;222;p62"/>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23" name="Google Shape;223;p62"/>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24" name="Google Shape;224;p62"/>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8_Blank">
  <p:cSld name="8_Blank">
    <p:spTree>
      <p:nvGrpSpPr>
        <p:cNvPr id="225" name="Shape 225"/>
        <p:cNvGrpSpPr/>
        <p:nvPr/>
      </p:nvGrpSpPr>
      <p:grpSpPr>
        <a:xfrm>
          <a:off x="0" y="0"/>
          <a:ext cx="0" cy="0"/>
          <a:chOff x="0" y="0"/>
          <a:chExt cx="0" cy="0"/>
        </a:xfrm>
      </p:grpSpPr>
      <p:sp>
        <p:nvSpPr>
          <p:cNvPr id="226" name="Google Shape;226;p63"/>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27" name="Google Shape;227;p63"/>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28" name="Google Shape;228;p63"/>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38" name="Shape 38"/>
        <p:cNvGrpSpPr/>
        <p:nvPr/>
      </p:nvGrpSpPr>
      <p:grpSpPr>
        <a:xfrm>
          <a:off x="0" y="0"/>
          <a:ext cx="0" cy="0"/>
          <a:chOff x="0" y="0"/>
          <a:chExt cx="0" cy="0"/>
        </a:xfrm>
      </p:grpSpPr>
      <p:sp>
        <p:nvSpPr>
          <p:cNvPr id="39" name="Google Shape;39;p19"/>
          <p:cNvSpPr txBox="1"/>
          <p:nvPr>
            <p:ph type="title"/>
          </p:nvPr>
        </p:nvSpPr>
        <p:spPr>
          <a:xfrm>
            <a:off x="722313" y="4406900"/>
            <a:ext cx="7772400" cy="1362075"/>
          </a:xfrm>
          <a:prstGeom prst="rect">
            <a:avLst/>
          </a:prstGeom>
          <a:noFill/>
          <a:ln>
            <a:noFill/>
          </a:ln>
        </p:spPr>
        <p:txBody>
          <a:bodyPr anchorCtr="0" anchor="t" bIns="45700" lIns="91425" spcFirstLastPara="1" rIns="91425" wrap="square" tIns="45700">
            <a:normAutofit/>
          </a:bodyPr>
          <a:lstStyle>
            <a:lvl1pPr lvl="0" algn="l">
              <a:spcBef>
                <a:spcPts val="0"/>
              </a:spcBef>
              <a:spcAft>
                <a:spcPts val="0"/>
              </a:spcAft>
              <a:buClr>
                <a:schemeClr val="dk1"/>
              </a:buClr>
              <a:buSzPts val="4000"/>
              <a:buFont typeface="Arial"/>
              <a:buNone/>
              <a:defRPr b="1" sz="4000" cap="none"/>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40" name="Google Shape;40;p19"/>
          <p:cNvSpPr txBox="1"/>
          <p:nvPr>
            <p:ph idx="1" type="body"/>
          </p:nvPr>
        </p:nvSpPr>
        <p:spPr>
          <a:xfrm>
            <a:off x="722313" y="2906713"/>
            <a:ext cx="7772400" cy="1500187"/>
          </a:xfrm>
          <a:prstGeom prst="rect">
            <a:avLst/>
          </a:prstGeom>
          <a:noFill/>
          <a:ln>
            <a:noFill/>
          </a:ln>
        </p:spPr>
        <p:txBody>
          <a:bodyPr anchorCtr="0" anchor="b" bIns="45700" lIns="91425" spcFirstLastPara="1" rIns="91425" wrap="square" tIns="45700">
            <a:normAutofit/>
          </a:bodyPr>
          <a:lstStyle>
            <a:lvl1pPr indent="-228600" lvl="0" marL="457200" algn="l">
              <a:spcBef>
                <a:spcPts val="400"/>
              </a:spcBef>
              <a:spcAft>
                <a:spcPts val="0"/>
              </a:spcAft>
              <a:buClr>
                <a:schemeClr val="dk1"/>
              </a:buClr>
              <a:buSzPts val="2000"/>
              <a:buNone/>
              <a:defRPr sz="2000">
                <a:solidFill>
                  <a:schemeClr val="dk1"/>
                </a:solidFill>
              </a:defRPr>
            </a:lvl1pPr>
            <a:lvl2pPr indent="-228600" lvl="1" marL="914400" algn="l">
              <a:spcBef>
                <a:spcPts val="360"/>
              </a:spcBef>
              <a:spcAft>
                <a:spcPts val="0"/>
              </a:spcAft>
              <a:buClr>
                <a:schemeClr val="dk1"/>
              </a:buClr>
              <a:buSzPts val="1800"/>
              <a:buNone/>
              <a:defRPr sz="1800">
                <a:solidFill>
                  <a:schemeClr val="dk1"/>
                </a:solidFill>
              </a:defRPr>
            </a:lvl2pPr>
            <a:lvl3pPr indent="-228600" lvl="2" marL="1371600" algn="l">
              <a:spcBef>
                <a:spcPts val="320"/>
              </a:spcBef>
              <a:spcAft>
                <a:spcPts val="0"/>
              </a:spcAft>
              <a:buClr>
                <a:schemeClr val="dk1"/>
              </a:buClr>
              <a:buSzPts val="1600"/>
              <a:buNone/>
              <a:defRPr sz="1600">
                <a:solidFill>
                  <a:schemeClr val="dk1"/>
                </a:solidFill>
              </a:defRPr>
            </a:lvl3pPr>
            <a:lvl4pPr indent="-228600" lvl="3" marL="1828800" algn="l">
              <a:spcBef>
                <a:spcPts val="280"/>
              </a:spcBef>
              <a:spcAft>
                <a:spcPts val="0"/>
              </a:spcAft>
              <a:buClr>
                <a:schemeClr val="dk1"/>
              </a:buClr>
              <a:buSzPts val="1400"/>
              <a:buNone/>
              <a:defRPr sz="1400">
                <a:solidFill>
                  <a:schemeClr val="dk1"/>
                </a:solidFill>
              </a:defRPr>
            </a:lvl4pPr>
            <a:lvl5pPr indent="-228600" lvl="4" marL="2286000" algn="l">
              <a:spcBef>
                <a:spcPts val="280"/>
              </a:spcBef>
              <a:spcAft>
                <a:spcPts val="0"/>
              </a:spcAft>
              <a:buClr>
                <a:schemeClr val="dk1"/>
              </a:buClr>
              <a:buSzPts val="1400"/>
              <a:buNone/>
              <a:defRPr sz="1400">
                <a:solidFill>
                  <a:schemeClr val="dk1"/>
                </a:solidFill>
              </a:defRPr>
            </a:lvl5pPr>
            <a:lvl6pPr indent="-228600" lvl="5" marL="2743200" algn="l">
              <a:spcBef>
                <a:spcPts val="280"/>
              </a:spcBef>
              <a:spcAft>
                <a:spcPts val="0"/>
              </a:spcAft>
              <a:buClr>
                <a:schemeClr val="dk1"/>
              </a:buClr>
              <a:buSzPts val="1400"/>
              <a:buNone/>
              <a:defRPr sz="1400">
                <a:solidFill>
                  <a:schemeClr val="dk1"/>
                </a:solidFill>
              </a:defRPr>
            </a:lvl6pPr>
            <a:lvl7pPr indent="-228600" lvl="6" marL="3200400" algn="l">
              <a:spcBef>
                <a:spcPts val="280"/>
              </a:spcBef>
              <a:spcAft>
                <a:spcPts val="0"/>
              </a:spcAft>
              <a:buClr>
                <a:schemeClr val="dk1"/>
              </a:buClr>
              <a:buSzPts val="1400"/>
              <a:buNone/>
              <a:defRPr sz="1400">
                <a:solidFill>
                  <a:schemeClr val="dk1"/>
                </a:solidFill>
              </a:defRPr>
            </a:lvl7pPr>
            <a:lvl8pPr indent="-228600" lvl="7" marL="3657600" algn="l">
              <a:spcBef>
                <a:spcPts val="280"/>
              </a:spcBef>
              <a:spcAft>
                <a:spcPts val="0"/>
              </a:spcAft>
              <a:buClr>
                <a:schemeClr val="dk1"/>
              </a:buClr>
              <a:buSzPts val="1400"/>
              <a:buNone/>
              <a:defRPr sz="1400">
                <a:solidFill>
                  <a:schemeClr val="dk1"/>
                </a:solidFill>
              </a:defRPr>
            </a:lvl8pPr>
            <a:lvl9pPr indent="-228600" lvl="8" marL="4114800" algn="l">
              <a:spcBef>
                <a:spcPts val="280"/>
              </a:spcBef>
              <a:spcAft>
                <a:spcPts val="0"/>
              </a:spcAft>
              <a:buClr>
                <a:schemeClr val="dk1"/>
              </a:buClr>
              <a:buSzPts val="1400"/>
              <a:buNone/>
              <a:defRPr sz="1400">
                <a:solidFill>
                  <a:schemeClr val="dk1"/>
                </a:solidFill>
              </a:defRPr>
            </a:lvl9pPr>
          </a:lstStyle>
          <a:p/>
        </p:txBody>
      </p:sp>
      <p:sp>
        <p:nvSpPr>
          <p:cNvPr id="41" name="Google Shape;41;p19"/>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2" name="Google Shape;42;p19"/>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3" name="Google Shape;43;p19"/>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7_Blank">
  <p:cSld name="7_Blank">
    <p:spTree>
      <p:nvGrpSpPr>
        <p:cNvPr id="229" name="Shape 229"/>
        <p:cNvGrpSpPr/>
        <p:nvPr/>
      </p:nvGrpSpPr>
      <p:grpSpPr>
        <a:xfrm>
          <a:off x="0" y="0"/>
          <a:ext cx="0" cy="0"/>
          <a:chOff x="0" y="0"/>
          <a:chExt cx="0" cy="0"/>
        </a:xfrm>
      </p:grpSpPr>
      <p:sp>
        <p:nvSpPr>
          <p:cNvPr id="230" name="Google Shape;230;p64"/>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31" name="Google Shape;231;p64"/>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32" name="Google Shape;232;p64"/>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6_Blank">
  <p:cSld name="6_Blank">
    <p:spTree>
      <p:nvGrpSpPr>
        <p:cNvPr id="233" name="Shape 233"/>
        <p:cNvGrpSpPr/>
        <p:nvPr/>
      </p:nvGrpSpPr>
      <p:grpSpPr>
        <a:xfrm>
          <a:off x="0" y="0"/>
          <a:ext cx="0" cy="0"/>
          <a:chOff x="0" y="0"/>
          <a:chExt cx="0" cy="0"/>
        </a:xfrm>
      </p:grpSpPr>
      <p:sp>
        <p:nvSpPr>
          <p:cNvPr id="234" name="Google Shape;234;p65"/>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35" name="Google Shape;235;p65"/>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36" name="Google Shape;236;p65"/>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5_Blank">
  <p:cSld name="5_Blank">
    <p:spTree>
      <p:nvGrpSpPr>
        <p:cNvPr id="237" name="Shape 237"/>
        <p:cNvGrpSpPr/>
        <p:nvPr/>
      </p:nvGrpSpPr>
      <p:grpSpPr>
        <a:xfrm>
          <a:off x="0" y="0"/>
          <a:ext cx="0" cy="0"/>
          <a:chOff x="0" y="0"/>
          <a:chExt cx="0" cy="0"/>
        </a:xfrm>
      </p:grpSpPr>
      <p:sp>
        <p:nvSpPr>
          <p:cNvPr id="238" name="Google Shape;238;p66"/>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39" name="Google Shape;239;p66"/>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40" name="Google Shape;240;p66"/>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4_Blank">
  <p:cSld name="4_Blank">
    <p:spTree>
      <p:nvGrpSpPr>
        <p:cNvPr id="241" name="Shape 241"/>
        <p:cNvGrpSpPr/>
        <p:nvPr/>
      </p:nvGrpSpPr>
      <p:grpSpPr>
        <a:xfrm>
          <a:off x="0" y="0"/>
          <a:ext cx="0" cy="0"/>
          <a:chOff x="0" y="0"/>
          <a:chExt cx="0" cy="0"/>
        </a:xfrm>
      </p:grpSpPr>
      <p:sp>
        <p:nvSpPr>
          <p:cNvPr id="242" name="Google Shape;242;p67"/>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43" name="Google Shape;243;p67"/>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44" name="Google Shape;244;p67"/>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3_Blank">
  <p:cSld name="3_Blank">
    <p:spTree>
      <p:nvGrpSpPr>
        <p:cNvPr id="245" name="Shape 245"/>
        <p:cNvGrpSpPr/>
        <p:nvPr/>
      </p:nvGrpSpPr>
      <p:grpSpPr>
        <a:xfrm>
          <a:off x="0" y="0"/>
          <a:ext cx="0" cy="0"/>
          <a:chOff x="0" y="0"/>
          <a:chExt cx="0" cy="0"/>
        </a:xfrm>
      </p:grpSpPr>
      <p:sp>
        <p:nvSpPr>
          <p:cNvPr id="246" name="Google Shape;246;p68"/>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47" name="Google Shape;247;p68"/>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48" name="Google Shape;248;p68"/>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_Blank">
  <p:cSld name="2_Blank">
    <p:spTree>
      <p:nvGrpSpPr>
        <p:cNvPr id="249" name="Shape 249"/>
        <p:cNvGrpSpPr/>
        <p:nvPr/>
      </p:nvGrpSpPr>
      <p:grpSpPr>
        <a:xfrm>
          <a:off x="0" y="0"/>
          <a:ext cx="0" cy="0"/>
          <a:chOff x="0" y="0"/>
          <a:chExt cx="0" cy="0"/>
        </a:xfrm>
      </p:grpSpPr>
      <p:sp>
        <p:nvSpPr>
          <p:cNvPr id="250" name="Google Shape;250;p69"/>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51" name="Google Shape;251;p69"/>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52" name="Google Shape;252;p69"/>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Blank">
  <p:cSld name="1_Blank">
    <p:spTree>
      <p:nvGrpSpPr>
        <p:cNvPr id="253" name="Shape 253"/>
        <p:cNvGrpSpPr/>
        <p:nvPr/>
      </p:nvGrpSpPr>
      <p:grpSpPr>
        <a:xfrm>
          <a:off x="0" y="0"/>
          <a:ext cx="0" cy="0"/>
          <a:chOff x="0" y="0"/>
          <a:chExt cx="0" cy="0"/>
        </a:xfrm>
      </p:grpSpPr>
      <p:sp>
        <p:nvSpPr>
          <p:cNvPr id="254" name="Google Shape;254;p70"/>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55" name="Google Shape;255;p70"/>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56" name="Google Shape;256;p70"/>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257" name="Shape 257"/>
        <p:cNvGrpSpPr/>
        <p:nvPr/>
      </p:nvGrpSpPr>
      <p:grpSpPr>
        <a:xfrm>
          <a:off x="0" y="0"/>
          <a:ext cx="0" cy="0"/>
          <a:chOff x="0" y="0"/>
          <a:chExt cx="0" cy="0"/>
        </a:xfrm>
      </p:grpSpPr>
      <p:sp>
        <p:nvSpPr>
          <p:cNvPr id="258" name="Google Shape;258;p71"/>
          <p:cNvSpPr txBox="1"/>
          <p:nvPr>
            <p:ph type="title"/>
          </p:nvPr>
        </p:nvSpPr>
        <p:spPr>
          <a:xfrm>
            <a:off x="457200" y="273050"/>
            <a:ext cx="3008313" cy="1162050"/>
          </a:xfrm>
          <a:prstGeom prst="rect">
            <a:avLst/>
          </a:prstGeom>
          <a:noFill/>
          <a:ln>
            <a:noFill/>
          </a:ln>
        </p:spPr>
        <p:txBody>
          <a:bodyPr anchorCtr="0" anchor="b" bIns="45700" lIns="91425" spcFirstLastPara="1" rIns="91425" wrap="square" tIns="45700">
            <a:normAutofit/>
          </a:bodyPr>
          <a:lstStyle>
            <a:lvl1pPr lvl="0" algn="l">
              <a:spcBef>
                <a:spcPts val="0"/>
              </a:spcBef>
              <a:spcAft>
                <a:spcPts val="0"/>
              </a:spcAft>
              <a:buClr>
                <a:schemeClr val="dk1"/>
              </a:buClr>
              <a:buSzPts val="2000"/>
              <a:buFont typeface="Arial"/>
              <a:buNone/>
              <a:defRPr b="1" sz="2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59" name="Google Shape;259;p71"/>
          <p:cNvSpPr txBox="1"/>
          <p:nvPr>
            <p:ph idx="1" type="body"/>
          </p:nvPr>
        </p:nvSpPr>
        <p:spPr>
          <a:xfrm>
            <a:off x="3575050" y="273050"/>
            <a:ext cx="5111750" cy="5853113"/>
          </a:xfrm>
          <a:prstGeom prst="rect">
            <a:avLst/>
          </a:prstGeom>
          <a:noFill/>
          <a:ln>
            <a:noFill/>
          </a:ln>
        </p:spPr>
        <p:txBody>
          <a:bodyPr anchorCtr="0" anchor="t" bIns="45700" lIns="91425" spcFirstLastPara="1" rIns="91425" wrap="square" tIns="45700">
            <a:normAutofit/>
          </a:bodyPr>
          <a:lstStyle>
            <a:lvl1pPr indent="-431800" lvl="0" marL="457200" algn="l">
              <a:spcBef>
                <a:spcPts val="640"/>
              </a:spcBef>
              <a:spcAft>
                <a:spcPts val="0"/>
              </a:spcAft>
              <a:buClr>
                <a:schemeClr val="dk1"/>
              </a:buClr>
              <a:buSzPts val="3200"/>
              <a:buChar char="•"/>
              <a:defRPr sz="3200"/>
            </a:lvl1pPr>
            <a:lvl2pPr indent="-406400" lvl="1" marL="914400" algn="l">
              <a:spcBef>
                <a:spcPts val="560"/>
              </a:spcBef>
              <a:spcAft>
                <a:spcPts val="0"/>
              </a:spcAft>
              <a:buClr>
                <a:schemeClr val="dk1"/>
              </a:buClr>
              <a:buSzPts val="2800"/>
              <a:buChar char="–"/>
              <a:defRPr sz="2800"/>
            </a:lvl2pPr>
            <a:lvl3pPr indent="-381000" lvl="2" marL="1371600" algn="l">
              <a:spcBef>
                <a:spcPts val="480"/>
              </a:spcBef>
              <a:spcAft>
                <a:spcPts val="0"/>
              </a:spcAft>
              <a:buClr>
                <a:schemeClr val="dk1"/>
              </a:buClr>
              <a:buSzPts val="2400"/>
              <a:buChar char="•"/>
              <a:defRPr sz="2400"/>
            </a:lvl3pPr>
            <a:lvl4pPr indent="-355600" lvl="3" marL="1828800" algn="l">
              <a:spcBef>
                <a:spcPts val="400"/>
              </a:spcBef>
              <a:spcAft>
                <a:spcPts val="0"/>
              </a:spcAft>
              <a:buClr>
                <a:schemeClr val="dk1"/>
              </a:buClr>
              <a:buSzPts val="2000"/>
              <a:buChar char="–"/>
              <a:defRPr sz="2000"/>
            </a:lvl4pPr>
            <a:lvl5pPr indent="-355600" lvl="4" marL="2286000" algn="l">
              <a:spcBef>
                <a:spcPts val="400"/>
              </a:spcBef>
              <a:spcAft>
                <a:spcPts val="0"/>
              </a:spcAft>
              <a:buClr>
                <a:schemeClr val="dk1"/>
              </a:buClr>
              <a:buSzPts val="2000"/>
              <a:buChar char="»"/>
              <a:defRPr sz="2000"/>
            </a:lvl5pPr>
            <a:lvl6pPr indent="-355600" lvl="5" marL="2743200" algn="l">
              <a:spcBef>
                <a:spcPts val="400"/>
              </a:spcBef>
              <a:spcAft>
                <a:spcPts val="0"/>
              </a:spcAft>
              <a:buClr>
                <a:schemeClr val="dk1"/>
              </a:buClr>
              <a:buSzPts val="2000"/>
              <a:buChar char="•"/>
              <a:defRPr sz="2000"/>
            </a:lvl6pPr>
            <a:lvl7pPr indent="-355600" lvl="6" marL="3200400" algn="l">
              <a:spcBef>
                <a:spcPts val="400"/>
              </a:spcBef>
              <a:spcAft>
                <a:spcPts val="0"/>
              </a:spcAft>
              <a:buClr>
                <a:schemeClr val="dk1"/>
              </a:buClr>
              <a:buSzPts val="2000"/>
              <a:buChar char="•"/>
              <a:defRPr sz="2000"/>
            </a:lvl7pPr>
            <a:lvl8pPr indent="-355600" lvl="7" marL="3657600" algn="l">
              <a:spcBef>
                <a:spcPts val="400"/>
              </a:spcBef>
              <a:spcAft>
                <a:spcPts val="0"/>
              </a:spcAft>
              <a:buClr>
                <a:schemeClr val="dk1"/>
              </a:buClr>
              <a:buSzPts val="2000"/>
              <a:buChar char="•"/>
              <a:defRPr sz="2000"/>
            </a:lvl8pPr>
            <a:lvl9pPr indent="-355600" lvl="8" marL="4114800" algn="l">
              <a:spcBef>
                <a:spcPts val="400"/>
              </a:spcBef>
              <a:spcAft>
                <a:spcPts val="0"/>
              </a:spcAft>
              <a:buClr>
                <a:schemeClr val="dk1"/>
              </a:buClr>
              <a:buSzPts val="2000"/>
              <a:buChar char="•"/>
              <a:defRPr sz="2000"/>
            </a:lvl9pPr>
          </a:lstStyle>
          <a:p/>
        </p:txBody>
      </p:sp>
      <p:sp>
        <p:nvSpPr>
          <p:cNvPr id="260" name="Google Shape;260;p71"/>
          <p:cNvSpPr txBox="1"/>
          <p:nvPr>
            <p:ph idx="2" type="body"/>
          </p:nvPr>
        </p:nvSpPr>
        <p:spPr>
          <a:xfrm>
            <a:off x="457200" y="1435100"/>
            <a:ext cx="3008313" cy="4691063"/>
          </a:xfrm>
          <a:prstGeom prst="rect">
            <a:avLst/>
          </a:prstGeom>
          <a:noFill/>
          <a:ln>
            <a:noFill/>
          </a:ln>
        </p:spPr>
        <p:txBody>
          <a:bodyPr anchorCtr="0" anchor="t" bIns="45700" lIns="91425" spcFirstLastPara="1" rIns="91425" wrap="square" tIns="45700">
            <a:normAutofit/>
          </a:bodyPr>
          <a:lstStyle>
            <a:lvl1pPr indent="-228600" lvl="0" marL="457200" algn="l">
              <a:spcBef>
                <a:spcPts val="280"/>
              </a:spcBef>
              <a:spcAft>
                <a:spcPts val="0"/>
              </a:spcAft>
              <a:buClr>
                <a:schemeClr val="dk1"/>
              </a:buClr>
              <a:buSzPts val="1400"/>
              <a:buNone/>
              <a:defRPr sz="1400"/>
            </a:lvl1pPr>
            <a:lvl2pPr indent="-228600" lvl="1" marL="914400" algn="l">
              <a:spcBef>
                <a:spcPts val="240"/>
              </a:spcBef>
              <a:spcAft>
                <a:spcPts val="0"/>
              </a:spcAft>
              <a:buClr>
                <a:schemeClr val="dk1"/>
              </a:buClr>
              <a:buSzPts val="1200"/>
              <a:buNone/>
              <a:defRPr sz="1200"/>
            </a:lvl2pPr>
            <a:lvl3pPr indent="-228600" lvl="2" marL="1371600" algn="l">
              <a:spcBef>
                <a:spcPts val="200"/>
              </a:spcBef>
              <a:spcAft>
                <a:spcPts val="0"/>
              </a:spcAft>
              <a:buClr>
                <a:schemeClr val="dk1"/>
              </a:buClr>
              <a:buSzPts val="1000"/>
              <a:buNone/>
              <a:defRPr sz="1000"/>
            </a:lvl3pPr>
            <a:lvl4pPr indent="-228600" lvl="3" marL="1828800" algn="l">
              <a:spcBef>
                <a:spcPts val="180"/>
              </a:spcBef>
              <a:spcAft>
                <a:spcPts val="0"/>
              </a:spcAft>
              <a:buClr>
                <a:schemeClr val="dk1"/>
              </a:buClr>
              <a:buSzPts val="900"/>
              <a:buNone/>
              <a:defRPr sz="900"/>
            </a:lvl4pPr>
            <a:lvl5pPr indent="-228600" lvl="4" marL="2286000" algn="l">
              <a:spcBef>
                <a:spcPts val="180"/>
              </a:spcBef>
              <a:spcAft>
                <a:spcPts val="0"/>
              </a:spcAft>
              <a:buClr>
                <a:schemeClr val="dk1"/>
              </a:buClr>
              <a:buSzPts val="900"/>
              <a:buNone/>
              <a:defRPr sz="900"/>
            </a:lvl5pPr>
            <a:lvl6pPr indent="-228600" lvl="5" marL="2743200" algn="l">
              <a:spcBef>
                <a:spcPts val="180"/>
              </a:spcBef>
              <a:spcAft>
                <a:spcPts val="0"/>
              </a:spcAft>
              <a:buClr>
                <a:schemeClr val="dk1"/>
              </a:buClr>
              <a:buSzPts val="900"/>
              <a:buNone/>
              <a:defRPr sz="900"/>
            </a:lvl6pPr>
            <a:lvl7pPr indent="-228600" lvl="6" marL="3200400" algn="l">
              <a:spcBef>
                <a:spcPts val="180"/>
              </a:spcBef>
              <a:spcAft>
                <a:spcPts val="0"/>
              </a:spcAft>
              <a:buClr>
                <a:schemeClr val="dk1"/>
              </a:buClr>
              <a:buSzPts val="900"/>
              <a:buNone/>
              <a:defRPr sz="900"/>
            </a:lvl7pPr>
            <a:lvl8pPr indent="-228600" lvl="7" marL="3657600" algn="l">
              <a:spcBef>
                <a:spcPts val="180"/>
              </a:spcBef>
              <a:spcAft>
                <a:spcPts val="0"/>
              </a:spcAft>
              <a:buClr>
                <a:schemeClr val="dk1"/>
              </a:buClr>
              <a:buSzPts val="900"/>
              <a:buNone/>
              <a:defRPr sz="900"/>
            </a:lvl8pPr>
            <a:lvl9pPr indent="-228600" lvl="8" marL="4114800" algn="l">
              <a:spcBef>
                <a:spcPts val="180"/>
              </a:spcBef>
              <a:spcAft>
                <a:spcPts val="0"/>
              </a:spcAft>
              <a:buClr>
                <a:schemeClr val="dk1"/>
              </a:buClr>
              <a:buSzPts val="900"/>
              <a:buNone/>
              <a:defRPr sz="900"/>
            </a:lvl9pPr>
          </a:lstStyle>
          <a:p/>
        </p:txBody>
      </p:sp>
      <p:sp>
        <p:nvSpPr>
          <p:cNvPr id="261" name="Google Shape;261;p71"/>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62" name="Google Shape;262;p71"/>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63" name="Google Shape;263;p71"/>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264" name="Shape 264"/>
        <p:cNvGrpSpPr/>
        <p:nvPr/>
      </p:nvGrpSpPr>
      <p:grpSpPr>
        <a:xfrm>
          <a:off x="0" y="0"/>
          <a:ext cx="0" cy="0"/>
          <a:chOff x="0" y="0"/>
          <a:chExt cx="0" cy="0"/>
        </a:xfrm>
      </p:grpSpPr>
      <p:sp>
        <p:nvSpPr>
          <p:cNvPr id="265" name="Google Shape;265;p72"/>
          <p:cNvSpPr txBox="1"/>
          <p:nvPr>
            <p:ph type="title"/>
          </p:nvPr>
        </p:nvSpPr>
        <p:spPr>
          <a:xfrm>
            <a:off x="1792288" y="4800600"/>
            <a:ext cx="5486400" cy="566738"/>
          </a:xfrm>
          <a:prstGeom prst="rect">
            <a:avLst/>
          </a:prstGeom>
          <a:noFill/>
          <a:ln>
            <a:noFill/>
          </a:ln>
        </p:spPr>
        <p:txBody>
          <a:bodyPr anchorCtr="0" anchor="b" bIns="45700" lIns="91425" spcFirstLastPara="1" rIns="91425" wrap="square" tIns="45700">
            <a:normAutofit/>
          </a:bodyPr>
          <a:lstStyle>
            <a:lvl1pPr lvl="0" algn="l">
              <a:spcBef>
                <a:spcPts val="0"/>
              </a:spcBef>
              <a:spcAft>
                <a:spcPts val="0"/>
              </a:spcAft>
              <a:buClr>
                <a:schemeClr val="dk1"/>
              </a:buClr>
              <a:buSzPts val="2000"/>
              <a:buFont typeface="Arial"/>
              <a:buNone/>
              <a:defRPr b="1" sz="2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66" name="Google Shape;266;p72"/>
          <p:cNvSpPr/>
          <p:nvPr>
            <p:ph idx="2" type="pic"/>
          </p:nvPr>
        </p:nvSpPr>
        <p:spPr>
          <a:xfrm>
            <a:off x="1792288" y="612775"/>
            <a:ext cx="5486400" cy="4114800"/>
          </a:xfrm>
          <a:prstGeom prst="rect">
            <a:avLst/>
          </a:prstGeom>
          <a:noFill/>
          <a:ln>
            <a:noFill/>
          </a:ln>
        </p:spPr>
      </p:sp>
      <p:sp>
        <p:nvSpPr>
          <p:cNvPr id="267" name="Google Shape;267;p72"/>
          <p:cNvSpPr txBox="1"/>
          <p:nvPr>
            <p:ph idx="1" type="body"/>
          </p:nvPr>
        </p:nvSpPr>
        <p:spPr>
          <a:xfrm>
            <a:off x="1792288" y="5367338"/>
            <a:ext cx="5486400" cy="804862"/>
          </a:xfrm>
          <a:prstGeom prst="rect">
            <a:avLst/>
          </a:prstGeom>
          <a:noFill/>
          <a:ln>
            <a:noFill/>
          </a:ln>
        </p:spPr>
        <p:txBody>
          <a:bodyPr anchorCtr="0" anchor="t" bIns="45700" lIns="91425" spcFirstLastPara="1" rIns="91425" wrap="square" tIns="45700">
            <a:normAutofit/>
          </a:bodyPr>
          <a:lstStyle>
            <a:lvl1pPr indent="-228600" lvl="0" marL="457200" algn="l">
              <a:spcBef>
                <a:spcPts val="280"/>
              </a:spcBef>
              <a:spcAft>
                <a:spcPts val="0"/>
              </a:spcAft>
              <a:buClr>
                <a:schemeClr val="dk1"/>
              </a:buClr>
              <a:buSzPts val="1400"/>
              <a:buNone/>
              <a:defRPr sz="1400"/>
            </a:lvl1pPr>
            <a:lvl2pPr indent="-228600" lvl="1" marL="914400" algn="l">
              <a:spcBef>
                <a:spcPts val="240"/>
              </a:spcBef>
              <a:spcAft>
                <a:spcPts val="0"/>
              </a:spcAft>
              <a:buClr>
                <a:schemeClr val="dk1"/>
              </a:buClr>
              <a:buSzPts val="1200"/>
              <a:buNone/>
              <a:defRPr sz="1200"/>
            </a:lvl2pPr>
            <a:lvl3pPr indent="-228600" lvl="2" marL="1371600" algn="l">
              <a:spcBef>
                <a:spcPts val="200"/>
              </a:spcBef>
              <a:spcAft>
                <a:spcPts val="0"/>
              </a:spcAft>
              <a:buClr>
                <a:schemeClr val="dk1"/>
              </a:buClr>
              <a:buSzPts val="1000"/>
              <a:buNone/>
              <a:defRPr sz="1000"/>
            </a:lvl3pPr>
            <a:lvl4pPr indent="-228600" lvl="3" marL="1828800" algn="l">
              <a:spcBef>
                <a:spcPts val="180"/>
              </a:spcBef>
              <a:spcAft>
                <a:spcPts val="0"/>
              </a:spcAft>
              <a:buClr>
                <a:schemeClr val="dk1"/>
              </a:buClr>
              <a:buSzPts val="900"/>
              <a:buNone/>
              <a:defRPr sz="900"/>
            </a:lvl4pPr>
            <a:lvl5pPr indent="-228600" lvl="4" marL="2286000" algn="l">
              <a:spcBef>
                <a:spcPts val="180"/>
              </a:spcBef>
              <a:spcAft>
                <a:spcPts val="0"/>
              </a:spcAft>
              <a:buClr>
                <a:schemeClr val="dk1"/>
              </a:buClr>
              <a:buSzPts val="900"/>
              <a:buNone/>
              <a:defRPr sz="900"/>
            </a:lvl5pPr>
            <a:lvl6pPr indent="-228600" lvl="5" marL="2743200" algn="l">
              <a:spcBef>
                <a:spcPts val="180"/>
              </a:spcBef>
              <a:spcAft>
                <a:spcPts val="0"/>
              </a:spcAft>
              <a:buClr>
                <a:schemeClr val="dk1"/>
              </a:buClr>
              <a:buSzPts val="900"/>
              <a:buNone/>
              <a:defRPr sz="900"/>
            </a:lvl6pPr>
            <a:lvl7pPr indent="-228600" lvl="6" marL="3200400" algn="l">
              <a:spcBef>
                <a:spcPts val="180"/>
              </a:spcBef>
              <a:spcAft>
                <a:spcPts val="0"/>
              </a:spcAft>
              <a:buClr>
                <a:schemeClr val="dk1"/>
              </a:buClr>
              <a:buSzPts val="900"/>
              <a:buNone/>
              <a:defRPr sz="900"/>
            </a:lvl7pPr>
            <a:lvl8pPr indent="-228600" lvl="7" marL="3657600" algn="l">
              <a:spcBef>
                <a:spcPts val="180"/>
              </a:spcBef>
              <a:spcAft>
                <a:spcPts val="0"/>
              </a:spcAft>
              <a:buClr>
                <a:schemeClr val="dk1"/>
              </a:buClr>
              <a:buSzPts val="900"/>
              <a:buNone/>
              <a:defRPr sz="900"/>
            </a:lvl8pPr>
            <a:lvl9pPr indent="-228600" lvl="8" marL="4114800" algn="l">
              <a:spcBef>
                <a:spcPts val="180"/>
              </a:spcBef>
              <a:spcAft>
                <a:spcPts val="0"/>
              </a:spcAft>
              <a:buClr>
                <a:schemeClr val="dk1"/>
              </a:buClr>
              <a:buSzPts val="900"/>
              <a:buNone/>
              <a:defRPr sz="900"/>
            </a:lvl9pPr>
          </a:lstStyle>
          <a:p/>
        </p:txBody>
      </p:sp>
      <p:sp>
        <p:nvSpPr>
          <p:cNvPr id="268" name="Google Shape;268;p72"/>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69" name="Google Shape;269;p72"/>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70" name="Google Shape;270;p72"/>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271" name="Shape 271"/>
        <p:cNvGrpSpPr/>
        <p:nvPr/>
      </p:nvGrpSpPr>
      <p:grpSpPr>
        <a:xfrm>
          <a:off x="0" y="0"/>
          <a:ext cx="0" cy="0"/>
          <a:chOff x="0" y="0"/>
          <a:chExt cx="0" cy="0"/>
        </a:xfrm>
      </p:grpSpPr>
      <p:sp>
        <p:nvSpPr>
          <p:cNvPr id="272" name="Google Shape;272;p73"/>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73" name="Google Shape;273;p73"/>
          <p:cNvSpPr txBox="1"/>
          <p:nvPr>
            <p:ph idx="1" type="body"/>
          </p:nvPr>
        </p:nvSpPr>
        <p:spPr>
          <a:xfrm rot="5400000">
            <a:off x="2309019" y="-251618"/>
            <a:ext cx="4525963" cy="8229600"/>
          </a:xfrm>
          <a:prstGeom prst="rect">
            <a:avLst/>
          </a:prstGeom>
          <a:noFill/>
          <a:ln>
            <a:noFill/>
          </a:ln>
        </p:spPr>
        <p:txBody>
          <a:bodyPr anchorCtr="0" anchor="t" bIns="45700" lIns="91425" spcFirstLastPara="1" rIns="91425" wrap="square" tIns="45700">
            <a:normAutofit/>
          </a:bodyPr>
          <a:lstStyle>
            <a:lvl1pPr indent="-342900" lvl="0" marL="457200" algn="l">
              <a:spcBef>
                <a:spcPts val="360"/>
              </a:spcBef>
              <a:spcAft>
                <a:spcPts val="0"/>
              </a:spcAft>
              <a:buClr>
                <a:schemeClr val="dk1"/>
              </a:buClr>
              <a:buSzPts val="1800"/>
              <a:buChar char="•"/>
              <a:defRPr/>
            </a:lvl1pPr>
            <a:lvl2pPr indent="-342900" lvl="1" marL="914400" algn="l">
              <a:spcBef>
                <a:spcPts val="360"/>
              </a:spcBef>
              <a:spcAft>
                <a:spcPts val="0"/>
              </a:spcAft>
              <a:buClr>
                <a:schemeClr val="dk1"/>
              </a:buClr>
              <a:buSzPts val="1800"/>
              <a:buChar char="–"/>
              <a:defRPr/>
            </a:lvl2pPr>
            <a:lvl3pPr indent="-342900" lvl="2" marL="1371600" algn="l">
              <a:spcBef>
                <a:spcPts val="360"/>
              </a:spcBef>
              <a:spcAft>
                <a:spcPts val="0"/>
              </a:spcAft>
              <a:buClr>
                <a:schemeClr val="dk1"/>
              </a:buClr>
              <a:buSzPts val="1800"/>
              <a:buChar char="•"/>
              <a:defRPr/>
            </a:lvl3pPr>
            <a:lvl4pPr indent="-342900" lvl="3" marL="1828800" algn="l">
              <a:spcBef>
                <a:spcPts val="360"/>
              </a:spcBef>
              <a:spcAft>
                <a:spcPts val="0"/>
              </a:spcAft>
              <a:buClr>
                <a:schemeClr val="dk1"/>
              </a:buClr>
              <a:buSzPts val="1800"/>
              <a:buChar char="–"/>
              <a:defRPr/>
            </a:lvl4pPr>
            <a:lvl5pPr indent="-342900" lvl="4" marL="2286000" algn="l">
              <a:spcBef>
                <a:spcPts val="360"/>
              </a:spcBef>
              <a:spcAft>
                <a:spcPts val="0"/>
              </a:spcAft>
              <a:buClr>
                <a:schemeClr val="dk1"/>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274" name="Google Shape;274;p73"/>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75" name="Google Shape;275;p73"/>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76" name="Google Shape;276;p73"/>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44" name="Shape 44"/>
        <p:cNvGrpSpPr/>
        <p:nvPr/>
      </p:nvGrpSpPr>
      <p:grpSpPr>
        <a:xfrm>
          <a:off x="0" y="0"/>
          <a:ext cx="0" cy="0"/>
          <a:chOff x="0" y="0"/>
          <a:chExt cx="0" cy="0"/>
        </a:xfrm>
      </p:grpSpPr>
      <p:sp>
        <p:nvSpPr>
          <p:cNvPr id="45" name="Google Shape;45;p20"/>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46" name="Google Shape;46;p20"/>
          <p:cNvSpPr txBox="1"/>
          <p:nvPr>
            <p:ph idx="1" type="body"/>
          </p:nvPr>
        </p:nvSpPr>
        <p:spPr>
          <a:xfrm>
            <a:off x="457200" y="1600200"/>
            <a:ext cx="4038600" cy="4525963"/>
          </a:xfrm>
          <a:prstGeom prst="rect">
            <a:avLst/>
          </a:prstGeom>
          <a:noFill/>
          <a:ln>
            <a:noFill/>
          </a:ln>
        </p:spPr>
        <p:txBody>
          <a:bodyPr anchorCtr="0" anchor="t" bIns="45700" lIns="91425" spcFirstLastPara="1" rIns="91425" wrap="square" tIns="45700">
            <a:normAutofit/>
          </a:bodyPr>
          <a:lstStyle>
            <a:lvl1pPr indent="-406400" lvl="0" marL="457200" algn="l">
              <a:spcBef>
                <a:spcPts val="560"/>
              </a:spcBef>
              <a:spcAft>
                <a:spcPts val="0"/>
              </a:spcAft>
              <a:buClr>
                <a:schemeClr val="dk1"/>
              </a:buClr>
              <a:buSzPts val="2800"/>
              <a:buChar char="•"/>
              <a:defRPr sz="2800"/>
            </a:lvl1pPr>
            <a:lvl2pPr indent="-381000" lvl="1" marL="914400" algn="l">
              <a:spcBef>
                <a:spcPts val="480"/>
              </a:spcBef>
              <a:spcAft>
                <a:spcPts val="0"/>
              </a:spcAft>
              <a:buClr>
                <a:schemeClr val="dk1"/>
              </a:buClr>
              <a:buSzPts val="2400"/>
              <a:buChar char="–"/>
              <a:defRPr sz="2400"/>
            </a:lvl2pPr>
            <a:lvl3pPr indent="-355600" lvl="2" marL="1371600" algn="l">
              <a:spcBef>
                <a:spcPts val="400"/>
              </a:spcBef>
              <a:spcAft>
                <a:spcPts val="0"/>
              </a:spcAft>
              <a:buClr>
                <a:schemeClr val="dk1"/>
              </a:buClr>
              <a:buSzPts val="2000"/>
              <a:buChar char="•"/>
              <a:defRPr sz="2000"/>
            </a:lvl3pPr>
            <a:lvl4pPr indent="-342900" lvl="3" marL="1828800" algn="l">
              <a:spcBef>
                <a:spcPts val="360"/>
              </a:spcBef>
              <a:spcAft>
                <a:spcPts val="0"/>
              </a:spcAft>
              <a:buClr>
                <a:schemeClr val="dk1"/>
              </a:buClr>
              <a:buSzPts val="1800"/>
              <a:buChar char="–"/>
              <a:defRPr sz="1800"/>
            </a:lvl4pPr>
            <a:lvl5pPr indent="-342900" lvl="4" marL="2286000" algn="l">
              <a:spcBef>
                <a:spcPts val="360"/>
              </a:spcBef>
              <a:spcAft>
                <a:spcPts val="0"/>
              </a:spcAft>
              <a:buClr>
                <a:schemeClr val="dk1"/>
              </a:buClr>
              <a:buSzPts val="1800"/>
              <a:buChar char="»"/>
              <a:defRPr sz="1800"/>
            </a:lvl5pPr>
            <a:lvl6pPr indent="-342900" lvl="5" marL="2743200" algn="l">
              <a:spcBef>
                <a:spcPts val="360"/>
              </a:spcBef>
              <a:spcAft>
                <a:spcPts val="0"/>
              </a:spcAft>
              <a:buClr>
                <a:schemeClr val="dk1"/>
              </a:buClr>
              <a:buSzPts val="1800"/>
              <a:buChar char="•"/>
              <a:defRPr sz="1800"/>
            </a:lvl6pPr>
            <a:lvl7pPr indent="-342900" lvl="6" marL="3200400" algn="l">
              <a:spcBef>
                <a:spcPts val="360"/>
              </a:spcBef>
              <a:spcAft>
                <a:spcPts val="0"/>
              </a:spcAft>
              <a:buClr>
                <a:schemeClr val="dk1"/>
              </a:buClr>
              <a:buSzPts val="1800"/>
              <a:buChar char="•"/>
              <a:defRPr sz="1800"/>
            </a:lvl7pPr>
            <a:lvl8pPr indent="-342900" lvl="7" marL="3657600" algn="l">
              <a:spcBef>
                <a:spcPts val="360"/>
              </a:spcBef>
              <a:spcAft>
                <a:spcPts val="0"/>
              </a:spcAft>
              <a:buClr>
                <a:schemeClr val="dk1"/>
              </a:buClr>
              <a:buSzPts val="1800"/>
              <a:buChar char="•"/>
              <a:defRPr sz="1800"/>
            </a:lvl8pPr>
            <a:lvl9pPr indent="-342900" lvl="8" marL="4114800" algn="l">
              <a:spcBef>
                <a:spcPts val="360"/>
              </a:spcBef>
              <a:spcAft>
                <a:spcPts val="0"/>
              </a:spcAft>
              <a:buClr>
                <a:schemeClr val="dk1"/>
              </a:buClr>
              <a:buSzPts val="1800"/>
              <a:buChar char="•"/>
              <a:defRPr sz="1800"/>
            </a:lvl9pPr>
          </a:lstStyle>
          <a:p/>
        </p:txBody>
      </p:sp>
      <p:sp>
        <p:nvSpPr>
          <p:cNvPr id="47" name="Google Shape;47;p20"/>
          <p:cNvSpPr txBox="1"/>
          <p:nvPr>
            <p:ph idx="2" type="body"/>
          </p:nvPr>
        </p:nvSpPr>
        <p:spPr>
          <a:xfrm>
            <a:off x="4648200" y="1600200"/>
            <a:ext cx="4038600" cy="4525963"/>
          </a:xfrm>
          <a:prstGeom prst="rect">
            <a:avLst/>
          </a:prstGeom>
          <a:noFill/>
          <a:ln>
            <a:noFill/>
          </a:ln>
        </p:spPr>
        <p:txBody>
          <a:bodyPr anchorCtr="0" anchor="t" bIns="45700" lIns="91425" spcFirstLastPara="1" rIns="91425" wrap="square" tIns="45700">
            <a:normAutofit/>
          </a:bodyPr>
          <a:lstStyle>
            <a:lvl1pPr indent="-406400" lvl="0" marL="457200" algn="l">
              <a:spcBef>
                <a:spcPts val="560"/>
              </a:spcBef>
              <a:spcAft>
                <a:spcPts val="0"/>
              </a:spcAft>
              <a:buClr>
                <a:schemeClr val="dk1"/>
              </a:buClr>
              <a:buSzPts val="2800"/>
              <a:buChar char="•"/>
              <a:defRPr sz="2800"/>
            </a:lvl1pPr>
            <a:lvl2pPr indent="-381000" lvl="1" marL="914400" algn="l">
              <a:spcBef>
                <a:spcPts val="480"/>
              </a:spcBef>
              <a:spcAft>
                <a:spcPts val="0"/>
              </a:spcAft>
              <a:buClr>
                <a:schemeClr val="dk1"/>
              </a:buClr>
              <a:buSzPts val="2400"/>
              <a:buChar char="–"/>
              <a:defRPr sz="2400"/>
            </a:lvl2pPr>
            <a:lvl3pPr indent="-355600" lvl="2" marL="1371600" algn="l">
              <a:spcBef>
                <a:spcPts val="400"/>
              </a:spcBef>
              <a:spcAft>
                <a:spcPts val="0"/>
              </a:spcAft>
              <a:buClr>
                <a:schemeClr val="dk1"/>
              </a:buClr>
              <a:buSzPts val="2000"/>
              <a:buChar char="•"/>
              <a:defRPr sz="2000"/>
            </a:lvl3pPr>
            <a:lvl4pPr indent="-342900" lvl="3" marL="1828800" algn="l">
              <a:spcBef>
                <a:spcPts val="360"/>
              </a:spcBef>
              <a:spcAft>
                <a:spcPts val="0"/>
              </a:spcAft>
              <a:buClr>
                <a:schemeClr val="dk1"/>
              </a:buClr>
              <a:buSzPts val="1800"/>
              <a:buChar char="–"/>
              <a:defRPr sz="1800"/>
            </a:lvl4pPr>
            <a:lvl5pPr indent="-342900" lvl="4" marL="2286000" algn="l">
              <a:spcBef>
                <a:spcPts val="360"/>
              </a:spcBef>
              <a:spcAft>
                <a:spcPts val="0"/>
              </a:spcAft>
              <a:buClr>
                <a:schemeClr val="dk1"/>
              </a:buClr>
              <a:buSzPts val="1800"/>
              <a:buChar char="»"/>
              <a:defRPr sz="1800"/>
            </a:lvl5pPr>
            <a:lvl6pPr indent="-342900" lvl="5" marL="2743200" algn="l">
              <a:spcBef>
                <a:spcPts val="360"/>
              </a:spcBef>
              <a:spcAft>
                <a:spcPts val="0"/>
              </a:spcAft>
              <a:buClr>
                <a:schemeClr val="dk1"/>
              </a:buClr>
              <a:buSzPts val="1800"/>
              <a:buChar char="•"/>
              <a:defRPr sz="1800"/>
            </a:lvl6pPr>
            <a:lvl7pPr indent="-342900" lvl="6" marL="3200400" algn="l">
              <a:spcBef>
                <a:spcPts val="360"/>
              </a:spcBef>
              <a:spcAft>
                <a:spcPts val="0"/>
              </a:spcAft>
              <a:buClr>
                <a:schemeClr val="dk1"/>
              </a:buClr>
              <a:buSzPts val="1800"/>
              <a:buChar char="•"/>
              <a:defRPr sz="1800"/>
            </a:lvl7pPr>
            <a:lvl8pPr indent="-342900" lvl="7" marL="3657600" algn="l">
              <a:spcBef>
                <a:spcPts val="360"/>
              </a:spcBef>
              <a:spcAft>
                <a:spcPts val="0"/>
              </a:spcAft>
              <a:buClr>
                <a:schemeClr val="dk1"/>
              </a:buClr>
              <a:buSzPts val="1800"/>
              <a:buChar char="•"/>
              <a:defRPr sz="1800"/>
            </a:lvl8pPr>
            <a:lvl9pPr indent="-342900" lvl="8" marL="4114800" algn="l">
              <a:spcBef>
                <a:spcPts val="360"/>
              </a:spcBef>
              <a:spcAft>
                <a:spcPts val="0"/>
              </a:spcAft>
              <a:buClr>
                <a:schemeClr val="dk1"/>
              </a:buClr>
              <a:buSzPts val="1800"/>
              <a:buChar char="•"/>
              <a:defRPr sz="1800"/>
            </a:lvl9pPr>
          </a:lstStyle>
          <a:p/>
        </p:txBody>
      </p:sp>
      <p:sp>
        <p:nvSpPr>
          <p:cNvPr id="48" name="Google Shape;48;p20"/>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9" name="Google Shape;49;p20"/>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0" name="Google Shape;50;p20"/>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277" name="Shape 277"/>
        <p:cNvGrpSpPr/>
        <p:nvPr/>
      </p:nvGrpSpPr>
      <p:grpSpPr>
        <a:xfrm>
          <a:off x="0" y="0"/>
          <a:ext cx="0" cy="0"/>
          <a:chOff x="0" y="0"/>
          <a:chExt cx="0" cy="0"/>
        </a:xfrm>
      </p:grpSpPr>
      <p:sp>
        <p:nvSpPr>
          <p:cNvPr id="278" name="Google Shape;278;p74"/>
          <p:cNvSpPr txBox="1"/>
          <p:nvPr>
            <p:ph type="title"/>
          </p:nvPr>
        </p:nvSpPr>
        <p:spPr>
          <a:xfrm rot="5400000">
            <a:off x="4732338" y="2171701"/>
            <a:ext cx="5851525" cy="20574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79" name="Google Shape;279;p74"/>
          <p:cNvSpPr txBox="1"/>
          <p:nvPr>
            <p:ph idx="1" type="body"/>
          </p:nvPr>
        </p:nvSpPr>
        <p:spPr>
          <a:xfrm rot="5400000">
            <a:off x="541338" y="190500"/>
            <a:ext cx="5851525" cy="6019800"/>
          </a:xfrm>
          <a:prstGeom prst="rect">
            <a:avLst/>
          </a:prstGeom>
          <a:noFill/>
          <a:ln>
            <a:noFill/>
          </a:ln>
        </p:spPr>
        <p:txBody>
          <a:bodyPr anchorCtr="0" anchor="t" bIns="45700" lIns="91425" spcFirstLastPara="1" rIns="91425" wrap="square" tIns="45700">
            <a:normAutofit/>
          </a:bodyPr>
          <a:lstStyle>
            <a:lvl1pPr indent="-342900" lvl="0" marL="457200" algn="l">
              <a:spcBef>
                <a:spcPts val="360"/>
              </a:spcBef>
              <a:spcAft>
                <a:spcPts val="0"/>
              </a:spcAft>
              <a:buClr>
                <a:schemeClr val="dk1"/>
              </a:buClr>
              <a:buSzPts val="1800"/>
              <a:buChar char="•"/>
              <a:defRPr/>
            </a:lvl1pPr>
            <a:lvl2pPr indent="-342900" lvl="1" marL="914400" algn="l">
              <a:spcBef>
                <a:spcPts val="360"/>
              </a:spcBef>
              <a:spcAft>
                <a:spcPts val="0"/>
              </a:spcAft>
              <a:buClr>
                <a:schemeClr val="dk1"/>
              </a:buClr>
              <a:buSzPts val="1800"/>
              <a:buChar char="–"/>
              <a:defRPr/>
            </a:lvl2pPr>
            <a:lvl3pPr indent="-342900" lvl="2" marL="1371600" algn="l">
              <a:spcBef>
                <a:spcPts val="360"/>
              </a:spcBef>
              <a:spcAft>
                <a:spcPts val="0"/>
              </a:spcAft>
              <a:buClr>
                <a:schemeClr val="dk1"/>
              </a:buClr>
              <a:buSzPts val="1800"/>
              <a:buChar char="•"/>
              <a:defRPr/>
            </a:lvl3pPr>
            <a:lvl4pPr indent="-342900" lvl="3" marL="1828800" algn="l">
              <a:spcBef>
                <a:spcPts val="360"/>
              </a:spcBef>
              <a:spcAft>
                <a:spcPts val="0"/>
              </a:spcAft>
              <a:buClr>
                <a:schemeClr val="dk1"/>
              </a:buClr>
              <a:buSzPts val="1800"/>
              <a:buChar char="–"/>
              <a:defRPr/>
            </a:lvl4pPr>
            <a:lvl5pPr indent="-342900" lvl="4" marL="2286000" algn="l">
              <a:spcBef>
                <a:spcPts val="360"/>
              </a:spcBef>
              <a:spcAft>
                <a:spcPts val="0"/>
              </a:spcAft>
              <a:buClr>
                <a:schemeClr val="dk1"/>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280" name="Google Shape;280;p74"/>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81" name="Google Shape;281;p74"/>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82" name="Google Shape;282;p74"/>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7_4-Phần 2-Chủ đề A-Bài 1-Nội dung">
  <p:cSld name="27_4-Phần 2-Chủ đề A-Bài 1-Nội dung">
    <p:bg>
      <p:bgPr>
        <a:solidFill>
          <a:schemeClr val="dk1"/>
        </a:solidFill>
      </p:bgPr>
    </p:bg>
    <p:spTree>
      <p:nvGrpSpPr>
        <p:cNvPr id="283" name="Shape 283"/>
        <p:cNvGrpSpPr/>
        <p:nvPr/>
      </p:nvGrpSpPr>
      <p:grpSpPr>
        <a:xfrm>
          <a:off x="0" y="0"/>
          <a:ext cx="0" cy="0"/>
          <a:chOff x="0" y="0"/>
          <a:chExt cx="0" cy="0"/>
        </a:xfrm>
      </p:grpSpPr>
      <p:sp>
        <p:nvSpPr>
          <p:cNvPr id="284" name="Google Shape;284;p75"/>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85" name="Google Shape;285;p75"/>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86" name="Google Shape;286;p75"/>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
        <p:nvSpPr>
          <p:cNvPr id="287" name="Google Shape;287;p75"/>
          <p:cNvSpPr txBox="1"/>
          <p:nvPr>
            <p:ph idx="1" type="body"/>
          </p:nvPr>
        </p:nvSpPr>
        <p:spPr>
          <a:xfrm>
            <a:off x="1913617" y="1193227"/>
            <a:ext cx="14677100" cy="739482"/>
          </a:xfrm>
          <a:prstGeom prst="rect">
            <a:avLst/>
          </a:prstGeom>
          <a:noFill/>
          <a:ln>
            <a:noFill/>
          </a:ln>
        </p:spPr>
        <p:txBody>
          <a:bodyPr anchorCtr="0" anchor="t" bIns="45700" lIns="91425" spcFirstLastPara="1" rIns="91425" wrap="square" tIns="45700">
            <a:noAutofit/>
          </a:bodyPr>
          <a:lstStyle>
            <a:lvl1pPr indent="-419100" lvl="0" marL="457200" algn="ctr">
              <a:spcBef>
                <a:spcPts val="600"/>
              </a:spcBef>
              <a:spcAft>
                <a:spcPts val="0"/>
              </a:spcAft>
              <a:buClr>
                <a:schemeClr val="lt2"/>
              </a:buClr>
              <a:buSzPts val="3000"/>
              <a:buChar char="•"/>
              <a:defRPr sz="3000">
                <a:solidFill>
                  <a:schemeClr val="lt2"/>
                </a:solidFill>
              </a:defRPr>
            </a:lvl1pPr>
            <a:lvl2pPr indent="-419100" lvl="1" marL="914400" algn="ctr">
              <a:spcBef>
                <a:spcPts val="600"/>
              </a:spcBef>
              <a:spcAft>
                <a:spcPts val="0"/>
              </a:spcAft>
              <a:buClr>
                <a:schemeClr val="lt2"/>
              </a:buClr>
              <a:buSzPts val="3000"/>
              <a:buChar char="–"/>
              <a:defRPr sz="3000">
                <a:solidFill>
                  <a:schemeClr val="lt2"/>
                </a:solidFill>
              </a:defRPr>
            </a:lvl2pPr>
            <a:lvl3pPr indent="-419100" lvl="2" marL="1371600" algn="ctr">
              <a:spcBef>
                <a:spcPts val="600"/>
              </a:spcBef>
              <a:spcAft>
                <a:spcPts val="0"/>
              </a:spcAft>
              <a:buClr>
                <a:schemeClr val="lt2"/>
              </a:buClr>
              <a:buSzPts val="3000"/>
              <a:buChar char="•"/>
              <a:defRPr sz="3000">
                <a:solidFill>
                  <a:schemeClr val="lt2"/>
                </a:solidFill>
              </a:defRPr>
            </a:lvl3pPr>
            <a:lvl4pPr indent="-419100" lvl="3" marL="1828800" algn="ctr">
              <a:spcBef>
                <a:spcPts val="600"/>
              </a:spcBef>
              <a:spcAft>
                <a:spcPts val="0"/>
              </a:spcAft>
              <a:buClr>
                <a:schemeClr val="lt2"/>
              </a:buClr>
              <a:buSzPts val="3000"/>
              <a:buChar char="–"/>
              <a:defRPr sz="3000">
                <a:solidFill>
                  <a:schemeClr val="lt2"/>
                </a:solidFill>
              </a:defRPr>
            </a:lvl4pPr>
            <a:lvl5pPr indent="-419100" lvl="4" marL="2286000" algn="ctr">
              <a:spcBef>
                <a:spcPts val="600"/>
              </a:spcBef>
              <a:spcAft>
                <a:spcPts val="0"/>
              </a:spcAft>
              <a:buClr>
                <a:schemeClr val="lt2"/>
              </a:buClr>
              <a:buSzPts val="3000"/>
              <a:buChar char="»"/>
              <a:defRPr sz="3000">
                <a:solidFill>
                  <a:schemeClr val="lt2"/>
                </a:solidFill>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pic>
        <p:nvPicPr>
          <p:cNvPr id="288" name="Google Shape;288;p75"/>
          <p:cNvPicPr preferRelativeResize="0"/>
          <p:nvPr/>
        </p:nvPicPr>
        <p:blipFill rotWithShape="1">
          <a:blip r:embed="rId2">
            <a:alphaModFix/>
          </a:blip>
          <a:srcRect b="0" l="0" r="0" t="0"/>
          <a:stretch/>
        </p:blipFill>
        <p:spPr>
          <a:xfrm>
            <a:off x="942975" y="7526889"/>
            <a:ext cx="2143125" cy="2121801"/>
          </a:xfrm>
          <a:prstGeom prst="rect">
            <a:avLst/>
          </a:prstGeom>
          <a:noFill/>
          <a:ln>
            <a:noFill/>
          </a:ln>
        </p:spPr>
      </p:pic>
      <p:pic>
        <p:nvPicPr>
          <p:cNvPr id="289" name="Google Shape;289;p75"/>
          <p:cNvPicPr preferRelativeResize="0"/>
          <p:nvPr/>
        </p:nvPicPr>
        <p:blipFill rotWithShape="1">
          <a:blip r:embed="rId3">
            <a:alphaModFix/>
          </a:blip>
          <a:srcRect b="0" l="0" r="0" t="0"/>
          <a:stretch/>
        </p:blipFill>
        <p:spPr>
          <a:xfrm>
            <a:off x="15236087" y="8208912"/>
            <a:ext cx="2171700" cy="1425369"/>
          </a:xfrm>
          <a:prstGeom prst="rect">
            <a:avLst/>
          </a:prstGeom>
          <a:noFill/>
          <a:ln>
            <a:noFill/>
          </a:ln>
        </p:spPr>
      </p:pic>
      <p:pic>
        <p:nvPicPr>
          <p:cNvPr id="290" name="Google Shape;290;p75"/>
          <p:cNvPicPr preferRelativeResize="0"/>
          <p:nvPr/>
        </p:nvPicPr>
        <p:blipFill rotWithShape="1">
          <a:blip r:embed="rId4">
            <a:alphaModFix/>
          </a:blip>
          <a:srcRect b="0" l="0" r="0" t="0"/>
          <a:stretch/>
        </p:blipFill>
        <p:spPr>
          <a:xfrm>
            <a:off x="3660977" y="8906381"/>
            <a:ext cx="2857500" cy="1272396"/>
          </a:xfrm>
          <a:prstGeom prst="rect">
            <a:avLst/>
          </a:prstGeom>
          <a:noFill/>
          <a:ln>
            <a:noFill/>
          </a:ln>
        </p:spPr>
      </p:pic>
      <p:pic>
        <p:nvPicPr>
          <p:cNvPr id="291" name="Google Shape;291;p75"/>
          <p:cNvPicPr preferRelativeResize="0"/>
          <p:nvPr/>
        </p:nvPicPr>
        <p:blipFill rotWithShape="1">
          <a:blip r:embed="rId5">
            <a:alphaModFix/>
          </a:blip>
          <a:srcRect b="0" l="0" r="0" t="0"/>
          <a:stretch/>
        </p:blipFill>
        <p:spPr>
          <a:xfrm>
            <a:off x="7711667" y="8934857"/>
            <a:ext cx="2864669" cy="1275588"/>
          </a:xfrm>
          <a:prstGeom prst="rect">
            <a:avLst/>
          </a:prstGeom>
          <a:noFill/>
          <a:ln>
            <a:noFill/>
          </a:ln>
        </p:spPr>
      </p:pic>
      <p:pic>
        <p:nvPicPr>
          <p:cNvPr id="292" name="Google Shape;292;p75"/>
          <p:cNvPicPr preferRelativeResize="0"/>
          <p:nvPr/>
        </p:nvPicPr>
        <p:blipFill rotWithShape="1">
          <a:blip r:embed="rId6">
            <a:alphaModFix/>
          </a:blip>
          <a:srcRect b="0" l="0" r="0" t="0"/>
          <a:stretch/>
        </p:blipFill>
        <p:spPr>
          <a:xfrm>
            <a:off x="11720741" y="8906381"/>
            <a:ext cx="2864667" cy="1275588"/>
          </a:xfrm>
          <a:prstGeom prst="rect">
            <a:avLst/>
          </a:prstGeom>
          <a:noFill/>
          <a:ln>
            <a:noFill/>
          </a:ln>
        </p:spPr>
      </p:pic>
    </p:spTree>
  </p:cSld>
  <p:clrMapOvr>
    <a:masterClrMapping/>
  </p:clrMapOvr>
</p:sldLayout>
</file>

<file path=ppt/slideLayouts/slideLayout6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6_4-Phần 2-Chủ đề A-Bài 1-Nội dung">
  <p:cSld name="26_4-Phần 2-Chủ đề A-Bài 1-Nội dung">
    <p:bg>
      <p:bgPr>
        <a:solidFill>
          <a:schemeClr val="dk1"/>
        </a:solidFill>
      </p:bgPr>
    </p:bg>
    <p:spTree>
      <p:nvGrpSpPr>
        <p:cNvPr id="293" name="Shape 293"/>
        <p:cNvGrpSpPr/>
        <p:nvPr/>
      </p:nvGrpSpPr>
      <p:grpSpPr>
        <a:xfrm>
          <a:off x="0" y="0"/>
          <a:ext cx="0" cy="0"/>
          <a:chOff x="0" y="0"/>
          <a:chExt cx="0" cy="0"/>
        </a:xfrm>
      </p:grpSpPr>
      <p:sp>
        <p:nvSpPr>
          <p:cNvPr id="294" name="Google Shape;294;p76"/>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95" name="Google Shape;295;p76"/>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96" name="Google Shape;296;p76"/>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
        <p:nvSpPr>
          <p:cNvPr id="297" name="Google Shape;297;p76"/>
          <p:cNvSpPr txBox="1"/>
          <p:nvPr>
            <p:ph idx="1" type="body"/>
          </p:nvPr>
        </p:nvSpPr>
        <p:spPr>
          <a:xfrm>
            <a:off x="1913617" y="1193227"/>
            <a:ext cx="14677100" cy="739482"/>
          </a:xfrm>
          <a:prstGeom prst="rect">
            <a:avLst/>
          </a:prstGeom>
          <a:noFill/>
          <a:ln>
            <a:noFill/>
          </a:ln>
        </p:spPr>
        <p:txBody>
          <a:bodyPr anchorCtr="0" anchor="t" bIns="45700" lIns="91425" spcFirstLastPara="1" rIns="91425" wrap="square" tIns="45700">
            <a:noAutofit/>
          </a:bodyPr>
          <a:lstStyle>
            <a:lvl1pPr indent="-419100" lvl="0" marL="457200" algn="ctr">
              <a:spcBef>
                <a:spcPts val="600"/>
              </a:spcBef>
              <a:spcAft>
                <a:spcPts val="0"/>
              </a:spcAft>
              <a:buClr>
                <a:schemeClr val="lt2"/>
              </a:buClr>
              <a:buSzPts val="3000"/>
              <a:buChar char="•"/>
              <a:defRPr sz="3000">
                <a:solidFill>
                  <a:schemeClr val="lt2"/>
                </a:solidFill>
              </a:defRPr>
            </a:lvl1pPr>
            <a:lvl2pPr indent="-419100" lvl="1" marL="914400" algn="ctr">
              <a:spcBef>
                <a:spcPts val="600"/>
              </a:spcBef>
              <a:spcAft>
                <a:spcPts val="0"/>
              </a:spcAft>
              <a:buClr>
                <a:schemeClr val="lt2"/>
              </a:buClr>
              <a:buSzPts val="3000"/>
              <a:buChar char="–"/>
              <a:defRPr sz="3000">
                <a:solidFill>
                  <a:schemeClr val="lt2"/>
                </a:solidFill>
              </a:defRPr>
            </a:lvl2pPr>
            <a:lvl3pPr indent="-419100" lvl="2" marL="1371600" algn="ctr">
              <a:spcBef>
                <a:spcPts val="600"/>
              </a:spcBef>
              <a:spcAft>
                <a:spcPts val="0"/>
              </a:spcAft>
              <a:buClr>
                <a:schemeClr val="lt2"/>
              </a:buClr>
              <a:buSzPts val="3000"/>
              <a:buChar char="•"/>
              <a:defRPr sz="3000">
                <a:solidFill>
                  <a:schemeClr val="lt2"/>
                </a:solidFill>
              </a:defRPr>
            </a:lvl3pPr>
            <a:lvl4pPr indent="-419100" lvl="3" marL="1828800" algn="ctr">
              <a:spcBef>
                <a:spcPts val="600"/>
              </a:spcBef>
              <a:spcAft>
                <a:spcPts val="0"/>
              </a:spcAft>
              <a:buClr>
                <a:schemeClr val="lt2"/>
              </a:buClr>
              <a:buSzPts val="3000"/>
              <a:buChar char="–"/>
              <a:defRPr sz="3000">
                <a:solidFill>
                  <a:schemeClr val="lt2"/>
                </a:solidFill>
              </a:defRPr>
            </a:lvl4pPr>
            <a:lvl5pPr indent="-419100" lvl="4" marL="2286000" algn="ctr">
              <a:spcBef>
                <a:spcPts val="600"/>
              </a:spcBef>
              <a:spcAft>
                <a:spcPts val="0"/>
              </a:spcAft>
              <a:buClr>
                <a:schemeClr val="lt2"/>
              </a:buClr>
              <a:buSzPts val="3000"/>
              <a:buChar char="»"/>
              <a:defRPr sz="3000">
                <a:solidFill>
                  <a:schemeClr val="lt2"/>
                </a:solidFill>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pic>
        <p:nvPicPr>
          <p:cNvPr id="298" name="Google Shape;298;p76"/>
          <p:cNvPicPr preferRelativeResize="0"/>
          <p:nvPr/>
        </p:nvPicPr>
        <p:blipFill rotWithShape="1">
          <a:blip r:embed="rId2">
            <a:alphaModFix/>
          </a:blip>
          <a:srcRect b="0" l="0" r="0" t="0"/>
          <a:stretch/>
        </p:blipFill>
        <p:spPr>
          <a:xfrm>
            <a:off x="942975" y="7526889"/>
            <a:ext cx="2143125" cy="2121801"/>
          </a:xfrm>
          <a:prstGeom prst="rect">
            <a:avLst/>
          </a:prstGeom>
          <a:noFill/>
          <a:ln>
            <a:noFill/>
          </a:ln>
        </p:spPr>
      </p:pic>
      <p:pic>
        <p:nvPicPr>
          <p:cNvPr id="299" name="Google Shape;299;p76"/>
          <p:cNvPicPr preferRelativeResize="0"/>
          <p:nvPr/>
        </p:nvPicPr>
        <p:blipFill rotWithShape="1">
          <a:blip r:embed="rId3">
            <a:alphaModFix/>
          </a:blip>
          <a:srcRect b="0" l="0" r="0" t="0"/>
          <a:stretch/>
        </p:blipFill>
        <p:spPr>
          <a:xfrm>
            <a:off x="15236087" y="8208912"/>
            <a:ext cx="2171700" cy="1425369"/>
          </a:xfrm>
          <a:prstGeom prst="rect">
            <a:avLst/>
          </a:prstGeom>
          <a:noFill/>
          <a:ln>
            <a:noFill/>
          </a:ln>
        </p:spPr>
      </p:pic>
      <p:pic>
        <p:nvPicPr>
          <p:cNvPr id="300" name="Google Shape;300;p76"/>
          <p:cNvPicPr preferRelativeResize="0"/>
          <p:nvPr/>
        </p:nvPicPr>
        <p:blipFill rotWithShape="1">
          <a:blip r:embed="rId4">
            <a:alphaModFix/>
          </a:blip>
          <a:srcRect b="0" l="0" r="0" t="0"/>
          <a:stretch/>
        </p:blipFill>
        <p:spPr>
          <a:xfrm>
            <a:off x="3660977" y="8906381"/>
            <a:ext cx="2857500" cy="1272396"/>
          </a:xfrm>
          <a:prstGeom prst="rect">
            <a:avLst/>
          </a:prstGeom>
          <a:noFill/>
          <a:ln>
            <a:noFill/>
          </a:ln>
        </p:spPr>
      </p:pic>
      <p:pic>
        <p:nvPicPr>
          <p:cNvPr id="301" name="Google Shape;301;p76"/>
          <p:cNvPicPr preferRelativeResize="0"/>
          <p:nvPr/>
        </p:nvPicPr>
        <p:blipFill rotWithShape="1">
          <a:blip r:embed="rId5">
            <a:alphaModFix/>
          </a:blip>
          <a:srcRect b="0" l="0" r="0" t="0"/>
          <a:stretch/>
        </p:blipFill>
        <p:spPr>
          <a:xfrm>
            <a:off x="7711667" y="8934857"/>
            <a:ext cx="2864669" cy="1275588"/>
          </a:xfrm>
          <a:prstGeom prst="rect">
            <a:avLst/>
          </a:prstGeom>
          <a:noFill/>
          <a:ln>
            <a:noFill/>
          </a:ln>
        </p:spPr>
      </p:pic>
      <p:pic>
        <p:nvPicPr>
          <p:cNvPr id="302" name="Google Shape;302;p76"/>
          <p:cNvPicPr preferRelativeResize="0"/>
          <p:nvPr/>
        </p:nvPicPr>
        <p:blipFill rotWithShape="1">
          <a:blip r:embed="rId6">
            <a:alphaModFix/>
          </a:blip>
          <a:srcRect b="0" l="0" r="0" t="0"/>
          <a:stretch/>
        </p:blipFill>
        <p:spPr>
          <a:xfrm>
            <a:off x="11720741" y="8906381"/>
            <a:ext cx="2864667" cy="1275588"/>
          </a:xfrm>
          <a:prstGeom prst="rect">
            <a:avLst/>
          </a:prstGeom>
          <a:noFill/>
          <a:ln>
            <a:noFill/>
          </a:ln>
        </p:spPr>
      </p:pic>
    </p:spTree>
  </p:cSld>
  <p:clrMapOvr>
    <a:masterClrMapping/>
  </p:clrMapOvr>
</p:sldLayout>
</file>

<file path=ppt/slideLayouts/slideLayout6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5_4-Phần 2-Chủ đề A-Bài 1-Nội dung">
  <p:cSld name="25_4-Phần 2-Chủ đề A-Bài 1-Nội dung">
    <p:bg>
      <p:bgPr>
        <a:solidFill>
          <a:schemeClr val="dk1"/>
        </a:solidFill>
      </p:bgPr>
    </p:bg>
    <p:spTree>
      <p:nvGrpSpPr>
        <p:cNvPr id="303" name="Shape 303"/>
        <p:cNvGrpSpPr/>
        <p:nvPr/>
      </p:nvGrpSpPr>
      <p:grpSpPr>
        <a:xfrm>
          <a:off x="0" y="0"/>
          <a:ext cx="0" cy="0"/>
          <a:chOff x="0" y="0"/>
          <a:chExt cx="0" cy="0"/>
        </a:xfrm>
      </p:grpSpPr>
      <p:sp>
        <p:nvSpPr>
          <p:cNvPr id="304" name="Google Shape;304;p77"/>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05" name="Google Shape;305;p77"/>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06" name="Google Shape;306;p77"/>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
        <p:nvSpPr>
          <p:cNvPr id="307" name="Google Shape;307;p77"/>
          <p:cNvSpPr txBox="1"/>
          <p:nvPr>
            <p:ph idx="1" type="body"/>
          </p:nvPr>
        </p:nvSpPr>
        <p:spPr>
          <a:xfrm>
            <a:off x="1913617" y="1193227"/>
            <a:ext cx="14677100" cy="739482"/>
          </a:xfrm>
          <a:prstGeom prst="rect">
            <a:avLst/>
          </a:prstGeom>
          <a:noFill/>
          <a:ln>
            <a:noFill/>
          </a:ln>
        </p:spPr>
        <p:txBody>
          <a:bodyPr anchorCtr="0" anchor="t" bIns="45700" lIns="91425" spcFirstLastPara="1" rIns="91425" wrap="square" tIns="45700">
            <a:noAutofit/>
          </a:bodyPr>
          <a:lstStyle>
            <a:lvl1pPr indent="-419100" lvl="0" marL="457200" algn="ctr">
              <a:spcBef>
                <a:spcPts val="600"/>
              </a:spcBef>
              <a:spcAft>
                <a:spcPts val="0"/>
              </a:spcAft>
              <a:buClr>
                <a:schemeClr val="lt2"/>
              </a:buClr>
              <a:buSzPts val="3000"/>
              <a:buChar char="•"/>
              <a:defRPr sz="3000">
                <a:solidFill>
                  <a:schemeClr val="lt2"/>
                </a:solidFill>
              </a:defRPr>
            </a:lvl1pPr>
            <a:lvl2pPr indent="-419100" lvl="1" marL="914400" algn="ctr">
              <a:spcBef>
                <a:spcPts val="600"/>
              </a:spcBef>
              <a:spcAft>
                <a:spcPts val="0"/>
              </a:spcAft>
              <a:buClr>
                <a:schemeClr val="lt2"/>
              </a:buClr>
              <a:buSzPts val="3000"/>
              <a:buChar char="–"/>
              <a:defRPr sz="3000">
                <a:solidFill>
                  <a:schemeClr val="lt2"/>
                </a:solidFill>
              </a:defRPr>
            </a:lvl2pPr>
            <a:lvl3pPr indent="-419100" lvl="2" marL="1371600" algn="ctr">
              <a:spcBef>
                <a:spcPts val="600"/>
              </a:spcBef>
              <a:spcAft>
                <a:spcPts val="0"/>
              </a:spcAft>
              <a:buClr>
                <a:schemeClr val="lt2"/>
              </a:buClr>
              <a:buSzPts val="3000"/>
              <a:buChar char="•"/>
              <a:defRPr sz="3000">
                <a:solidFill>
                  <a:schemeClr val="lt2"/>
                </a:solidFill>
              </a:defRPr>
            </a:lvl3pPr>
            <a:lvl4pPr indent="-419100" lvl="3" marL="1828800" algn="ctr">
              <a:spcBef>
                <a:spcPts val="600"/>
              </a:spcBef>
              <a:spcAft>
                <a:spcPts val="0"/>
              </a:spcAft>
              <a:buClr>
                <a:schemeClr val="lt2"/>
              </a:buClr>
              <a:buSzPts val="3000"/>
              <a:buChar char="–"/>
              <a:defRPr sz="3000">
                <a:solidFill>
                  <a:schemeClr val="lt2"/>
                </a:solidFill>
              </a:defRPr>
            </a:lvl4pPr>
            <a:lvl5pPr indent="-419100" lvl="4" marL="2286000" algn="ctr">
              <a:spcBef>
                <a:spcPts val="600"/>
              </a:spcBef>
              <a:spcAft>
                <a:spcPts val="0"/>
              </a:spcAft>
              <a:buClr>
                <a:schemeClr val="lt2"/>
              </a:buClr>
              <a:buSzPts val="3000"/>
              <a:buChar char="»"/>
              <a:defRPr sz="3000">
                <a:solidFill>
                  <a:schemeClr val="lt2"/>
                </a:solidFill>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pic>
        <p:nvPicPr>
          <p:cNvPr id="308" name="Google Shape;308;p77"/>
          <p:cNvPicPr preferRelativeResize="0"/>
          <p:nvPr/>
        </p:nvPicPr>
        <p:blipFill rotWithShape="1">
          <a:blip r:embed="rId2">
            <a:alphaModFix/>
          </a:blip>
          <a:srcRect b="0" l="0" r="0" t="0"/>
          <a:stretch/>
        </p:blipFill>
        <p:spPr>
          <a:xfrm>
            <a:off x="942975" y="7526889"/>
            <a:ext cx="2143125" cy="2121801"/>
          </a:xfrm>
          <a:prstGeom prst="rect">
            <a:avLst/>
          </a:prstGeom>
          <a:noFill/>
          <a:ln>
            <a:noFill/>
          </a:ln>
        </p:spPr>
      </p:pic>
      <p:pic>
        <p:nvPicPr>
          <p:cNvPr id="309" name="Google Shape;309;p77"/>
          <p:cNvPicPr preferRelativeResize="0"/>
          <p:nvPr/>
        </p:nvPicPr>
        <p:blipFill rotWithShape="1">
          <a:blip r:embed="rId3">
            <a:alphaModFix/>
          </a:blip>
          <a:srcRect b="0" l="0" r="0" t="0"/>
          <a:stretch/>
        </p:blipFill>
        <p:spPr>
          <a:xfrm>
            <a:off x="15236087" y="8208912"/>
            <a:ext cx="2171700" cy="1425369"/>
          </a:xfrm>
          <a:prstGeom prst="rect">
            <a:avLst/>
          </a:prstGeom>
          <a:noFill/>
          <a:ln>
            <a:noFill/>
          </a:ln>
        </p:spPr>
      </p:pic>
      <p:pic>
        <p:nvPicPr>
          <p:cNvPr id="310" name="Google Shape;310;p77"/>
          <p:cNvPicPr preferRelativeResize="0"/>
          <p:nvPr/>
        </p:nvPicPr>
        <p:blipFill rotWithShape="1">
          <a:blip r:embed="rId4">
            <a:alphaModFix/>
          </a:blip>
          <a:srcRect b="0" l="0" r="0" t="0"/>
          <a:stretch/>
        </p:blipFill>
        <p:spPr>
          <a:xfrm>
            <a:off x="3660977" y="8906381"/>
            <a:ext cx="2857500" cy="1272396"/>
          </a:xfrm>
          <a:prstGeom prst="rect">
            <a:avLst/>
          </a:prstGeom>
          <a:noFill/>
          <a:ln>
            <a:noFill/>
          </a:ln>
        </p:spPr>
      </p:pic>
      <p:pic>
        <p:nvPicPr>
          <p:cNvPr id="311" name="Google Shape;311;p77"/>
          <p:cNvPicPr preferRelativeResize="0"/>
          <p:nvPr/>
        </p:nvPicPr>
        <p:blipFill rotWithShape="1">
          <a:blip r:embed="rId5">
            <a:alphaModFix/>
          </a:blip>
          <a:srcRect b="0" l="0" r="0" t="0"/>
          <a:stretch/>
        </p:blipFill>
        <p:spPr>
          <a:xfrm>
            <a:off x="7711667" y="8934857"/>
            <a:ext cx="2864669" cy="1275588"/>
          </a:xfrm>
          <a:prstGeom prst="rect">
            <a:avLst/>
          </a:prstGeom>
          <a:noFill/>
          <a:ln>
            <a:noFill/>
          </a:ln>
        </p:spPr>
      </p:pic>
      <p:pic>
        <p:nvPicPr>
          <p:cNvPr id="312" name="Google Shape;312;p77"/>
          <p:cNvPicPr preferRelativeResize="0"/>
          <p:nvPr/>
        </p:nvPicPr>
        <p:blipFill rotWithShape="1">
          <a:blip r:embed="rId6">
            <a:alphaModFix/>
          </a:blip>
          <a:srcRect b="0" l="0" r="0" t="0"/>
          <a:stretch/>
        </p:blipFill>
        <p:spPr>
          <a:xfrm>
            <a:off x="11720741" y="8906381"/>
            <a:ext cx="2864667" cy="1275588"/>
          </a:xfrm>
          <a:prstGeom prst="rect">
            <a:avLst/>
          </a:prstGeom>
          <a:noFill/>
          <a:ln>
            <a:noFill/>
          </a:ln>
        </p:spPr>
      </p:pic>
    </p:spTree>
  </p:cSld>
  <p:clrMapOvr>
    <a:masterClrMapping/>
  </p:clrMapOvr>
</p:sldLayout>
</file>

<file path=ppt/slideLayouts/slideLayout6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4_4-Phần 2-Chủ đề A-Bài 1-Nội dung">
  <p:cSld name="24_4-Phần 2-Chủ đề A-Bài 1-Nội dung">
    <p:bg>
      <p:bgPr>
        <a:solidFill>
          <a:schemeClr val="dk1"/>
        </a:solidFill>
      </p:bgPr>
    </p:bg>
    <p:spTree>
      <p:nvGrpSpPr>
        <p:cNvPr id="313" name="Shape 313"/>
        <p:cNvGrpSpPr/>
        <p:nvPr/>
      </p:nvGrpSpPr>
      <p:grpSpPr>
        <a:xfrm>
          <a:off x="0" y="0"/>
          <a:ext cx="0" cy="0"/>
          <a:chOff x="0" y="0"/>
          <a:chExt cx="0" cy="0"/>
        </a:xfrm>
      </p:grpSpPr>
      <p:sp>
        <p:nvSpPr>
          <p:cNvPr id="314" name="Google Shape;314;p78"/>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15" name="Google Shape;315;p78"/>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16" name="Google Shape;316;p78"/>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
        <p:nvSpPr>
          <p:cNvPr id="317" name="Google Shape;317;p78"/>
          <p:cNvSpPr txBox="1"/>
          <p:nvPr>
            <p:ph idx="1" type="body"/>
          </p:nvPr>
        </p:nvSpPr>
        <p:spPr>
          <a:xfrm>
            <a:off x="1913617" y="1193227"/>
            <a:ext cx="14677100" cy="739482"/>
          </a:xfrm>
          <a:prstGeom prst="rect">
            <a:avLst/>
          </a:prstGeom>
          <a:noFill/>
          <a:ln>
            <a:noFill/>
          </a:ln>
        </p:spPr>
        <p:txBody>
          <a:bodyPr anchorCtr="0" anchor="t" bIns="45700" lIns="91425" spcFirstLastPara="1" rIns="91425" wrap="square" tIns="45700">
            <a:noAutofit/>
          </a:bodyPr>
          <a:lstStyle>
            <a:lvl1pPr indent="-419100" lvl="0" marL="457200" algn="ctr">
              <a:spcBef>
                <a:spcPts val="600"/>
              </a:spcBef>
              <a:spcAft>
                <a:spcPts val="0"/>
              </a:spcAft>
              <a:buClr>
                <a:schemeClr val="lt2"/>
              </a:buClr>
              <a:buSzPts val="3000"/>
              <a:buChar char="•"/>
              <a:defRPr sz="3000">
                <a:solidFill>
                  <a:schemeClr val="lt2"/>
                </a:solidFill>
              </a:defRPr>
            </a:lvl1pPr>
            <a:lvl2pPr indent="-419100" lvl="1" marL="914400" algn="ctr">
              <a:spcBef>
                <a:spcPts val="600"/>
              </a:spcBef>
              <a:spcAft>
                <a:spcPts val="0"/>
              </a:spcAft>
              <a:buClr>
                <a:schemeClr val="lt2"/>
              </a:buClr>
              <a:buSzPts val="3000"/>
              <a:buChar char="–"/>
              <a:defRPr sz="3000">
                <a:solidFill>
                  <a:schemeClr val="lt2"/>
                </a:solidFill>
              </a:defRPr>
            </a:lvl2pPr>
            <a:lvl3pPr indent="-419100" lvl="2" marL="1371600" algn="ctr">
              <a:spcBef>
                <a:spcPts val="600"/>
              </a:spcBef>
              <a:spcAft>
                <a:spcPts val="0"/>
              </a:spcAft>
              <a:buClr>
                <a:schemeClr val="lt2"/>
              </a:buClr>
              <a:buSzPts val="3000"/>
              <a:buChar char="•"/>
              <a:defRPr sz="3000">
                <a:solidFill>
                  <a:schemeClr val="lt2"/>
                </a:solidFill>
              </a:defRPr>
            </a:lvl3pPr>
            <a:lvl4pPr indent="-419100" lvl="3" marL="1828800" algn="ctr">
              <a:spcBef>
                <a:spcPts val="600"/>
              </a:spcBef>
              <a:spcAft>
                <a:spcPts val="0"/>
              </a:spcAft>
              <a:buClr>
                <a:schemeClr val="lt2"/>
              </a:buClr>
              <a:buSzPts val="3000"/>
              <a:buChar char="–"/>
              <a:defRPr sz="3000">
                <a:solidFill>
                  <a:schemeClr val="lt2"/>
                </a:solidFill>
              </a:defRPr>
            </a:lvl4pPr>
            <a:lvl5pPr indent="-419100" lvl="4" marL="2286000" algn="ctr">
              <a:spcBef>
                <a:spcPts val="600"/>
              </a:spcBef>
              <a:spcAft>
                <a:spcPts val="0"/>
              </a:spcAft>
              <a:buClr>
                <a:schemeClr val="lt2"/>
              </a:buClr>
              <a:buSzPts val="3000"/>
              <a:buChar char="»"/>
              <a:defRPr sz="3000">
                <a:solidFill>
                  <a:schemeClr val="lt2"/>
                </a:solidFill>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pic>
        <p:nvPicPr>
          <p:cNvPr id="318" name="Google Shape;318;p78"/>
          <p:cNvPicPr preferRelativeResize="0"/>
          <p:nvPr/>
        </p:nvPicPr>
        <p:blipFill rotWithShape="1">
          <a:blip r:embed="rId2">
            <a:alphaModFix/>
          </a:blip>
          <a:srcRect b="0" l="0" r="0" t="0"/>
          <a:stretch/>
        </p:blipFill>
        <p:spPr>
          <a:xfrm>
            <a:off x="942975" y="7526889"/>
            <a:ext cx="2143125" cy="2121801"/>
          </a:xfrm>
          <a:prstGeom prst="rect">
            <a:avLst/>
          </a:prstGeom>
          <a:noFill/>
          <a:ln>
            <a:noFill/>
          </a:ln>
        </p:spPr>
      </p:pic>
      <p:pic>
        <p:nvPicPr>
          <p:cNvPr id="319" name="Google Shape;319;p78"/>
          <p:cNvPicPr preferRelativeResize="0"/>
          <p:nvPr/>
        </p:nvPicPr>
        <p:blipFill rotWithShape="1">
          <a:blip r:embed="rId3">
            <a:alphaModFix/>
          </a:blip>
          <a:srcRect b="0" l="0" r="0" t="0"/>
          <a:stretch/>
        </p:blipFill>
        <p:spPr>
          <a:xfrm>
            <a:off x="15236087" y="8208912"/>
            <a:ext cx="2171700" cy="1425369"/>
          </a:xfrm>
          <a:prstGeom prst="rect">
            <a:avLst/>
          </a:prstGeom>
          <a:noFill/>
          <a:ln>
            <a:noFill/>
          </a:ln>
        </p:spPr>
      </p:pic>
      <p:pic>
        <p:nvPicPr>
          <p:cNvPr id="320" name="Google Shape;320;p78"/>
          <p:cNvPicPr preferRelativeResize="0"/>
          <p:nvPr/>
        </p:nvPicPr>
        <p:blipFill rotWithShape="1">
          <a:blip r:embed="rId4">
            <a:alphaModFix/>
          </a:blip>
          <a:srcRect b="0" l="0" r="0" t="0"/>
          <a:stretch/>
        </p:blipFill>
        <p:spPr>
          <a:xfrm>
            <a:off x="3660977" y="8906381"/>
            <a:ext cx="2857500" cy="1272396"/>
          </a:xfrm>
          <a:prstGeom prst="rect">
            <a:avLst/>
          </a:prstGeom>
          <a:noFill/>
          <a:ln>
            <a:noFill/>
          </a:ln>
        </p:spPr>
      </p:pic>
      <p:pic>
        <p:nvPicPr>
          <p:cNvPr id="321" name="Google Shape;321;p78"/>
          <p:cNvPicPr preferRelativeResize="0"/>
          <p:nvPr/>
        </p:nvPicPr>
        <p:blipFill rotWithShape="1">
          <a:blip r:embed="rId5">
            <a:alphaModFix/>
          </a:blip>
          <a:srcRect b="0" l="0" r="0" t="0"/>
          <a:stretch/>
        </p:blipFill>
        <p:spPr>
          <a:xfrm>
            <a:off x="7711667" y="8934857"/>
            <a:ext cx="2864669" cy="1275588"/>
          </a:xfrm>
          <a:prstGeom prst="rect">
            <a:avLst/>
          </a:prstGeom>
          <a:noFill/>
          <a:ln>
            <a:noFill/>
          </a:ln>
        </p:spPr>
      </p:pic>
      <p:pic>
        <p:nvPicPr>
          <p:cNvPr id="322" name="Google Shape;322;p78"/>
          <p:cNvPicPr preferRelativeResize="0"/>
          <p:nvPr/>
        </p:nvPicPr>
        <p:blipFill rotWithShape="1">
          <a:blip r:embed="rId6">
            <a:alphaModFix/>
          </a:blip>
          <a:srcRect b="0" l="0" r="0" t="0"/>
          <a:stretch/>
        </p:blipFill>
        <p:spPr>
          <a:xfrm>
            <a:off x="11720741" y="8906381"/>
            <a:ext cx="2864667" cy="1275588"/>
          </a:xfrm>
          <a:prstGeom prst="rect">
            <a:avLst/>
          </a:prstGeom>
          <a:noFill/>
          <a:ln>
            <a:noFill/>
          </a:ln>
        </p:spPr>
      </p:pic>
    </p:spTree>
  </p:cSld>
  <p:clrMapOvr>
    <a:masterClrMapping/>
  </p:clrMapOvr>
</p:sldLayout>
</file>

<file path=ppt/slideLayouts/slideLayout6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3_4-Phần 2-Chủ đề A-Bài 1-Nội dung">
  <p:cSld name="23_4-Phần 2-Chủ đề A-Bài 1-Nội dung">
    <p:bg>
      <p:bgPr>
        <a:solidFill>
          <a:schemeClr val="dk1"/>
        </a:solidFill>
      </p:bgPr>
    </p:bg>
    <p:spTree>
      <p:nvGrpSpPr>
        <p:cNvPr id="323" name="Shape 323"/>
        <p:cNvGrpSpPr/>
        <p:nvPr/>
      </p:nvGrpSpPr>
      <p:grpSpPr>
        <a:xfrm>
          <a:off x="0" y="0"/>
          <a:ext cx="0" cy="0"/>
          <a:chOff x="0" y="0"/>
          <a:chExt cx="0" cy="0"/>
        </a:xfrm>
      </p:grpSpPr>
      <p:sp>
        <p:nvSpPr>
          <p:cNvPr id="324" name="Google Shape;324;p79"/>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25" name="Google Shape;325;p79"/>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26" name="Google Shape;326;p79"/>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
        <p:nvSpPr>
          <p:cNvPr id="327" name="Google Shape;327;p79"/>
          <p:cNvSpPr txBox="1"/>
          <p:nvPr>
            <p:ph idx="1" type="body"/>
          </p:nvPr>
        </p:nvSpPr>
        <p:spPr>
          <a:xfrm>
            <a:off x="1913617" y="1193227"/>
            <a:ext cx="14677100" cy="739482"/>
          </a:xfrm>
          <a:prstGeom prst="rect">
            <a:avLst/>
          </a:prstGeom>
          <a:noFill/>
          <a:ln>
            <a:noFill/>
          </a:ln>
        </p:spPr>
        <p:txBody>
          <a:bodyPr anchorCtr="0" anchor="t" bIns="45700" lIns="91425" spcFirstLastPara="1" rIns="91425" wrap="square" tIns="45700">
            <a:noAutofit/>
          </a:bodyPr>
          <a:lstStyle>
            <a:lvl1pPr indent="-419100" lvl="0" marL="457200" algn="ctr">
              <a:spcBef>
                <a:spcPts val="600"/>
              </a:spcBef>
              <a:spcAft>
                <a:spcPts val="0"/>
              </a:spcAft>
              <a:buClr>
                <a:schemeClr val="lt2"/>
              </a:buClr>
              <a:buSzPts val="3000"/>
              <a:buChar char="•"/>
              <a:defRPr sz="3000">
                <a:solidFill>
                  <a:schemeClr val="lt2"/>
                </a:solidFill>
              </a:defRPr>
            </a:lvl1pPr>
            <a:lvl2pPr indent="-419100" lvl="1" marL="914400" algn="ctr">
              <a:spcBef>
                <a:spcPts val="600"/>
              </a:spcBef>
              <a:spcAft>
                <a:spcPts val="0"/>
              </a:spcAft>
              <a:buClr>
                <a:schemeClr val="lt2"/>
              </a:buClr>
              <a:buSzPts val="3000"/>
              <a:buChar char="–"/>
              <a:defRPr sz="3000">
                <a:solidFill>
                  <a:schemeClr val="lt2"/>
                </a:solidFill>
              </a:defRPr>
            </a:lvl2pPr>
            <a:lvl3pPr indent="-419100" lvl="2" marL="1371600" algn="ctr">
              <a:spcBef>
                <a:spcPts val="600"/>
              </a:spcBef>
              <a:spcAft>
                <a:spcPts val="0"/>
              </a:spcAft>
              <a:buClr>
                <a:schemeClr val="lt2"/>
              </a:buClr>
              <a:buSzPts val="3000"/>
              <a:buChar char="•"/>
              <a:defRPr sz="3000">
                <a:solidFill>
                  <a:schemeClr val="lt2"/>
                </a:solidFill>
              </a:defRPr>
            </a:lvl3pPr>
            <a:lvl4pPr indent="-419100" lvl="3" marL="1828800" algn="ctr">
              <a:spcBef>
                <a:spcPts val="600"/>
              </a:spcBef>
              <a:spcAft>
                <a:spcPts val="0"/>
              </a:spcAft>
              <a:buClr>
                <a:schemeClr val="lt2"/>
              </a:buClr>
              <a:buSzPts val="3000"/>
              <a:buChar char="–"/>
              <a:defRPr sz="3000">
                <a:solidFill>
                  <a:schemeClr val="lt2"/>
                </a:solidFill>
              </a:defRPr>
            </a:lvl4pPr>
            <a:lvl5pPr indent="-419100" lvl="4" marL="2286000" algn="ctr">
              <a:spcBef>
                <a:spcPts val="600"/>
              </a:spcBef>
              <a:spcAft>
                <a:spcPts val="0"/>
              </a:spcAft>
              <a:buClr>
                <a:schemeClr val="lt2"/>
              </a:buClr>
              <a:buSzPts val="3000"/>
              <a:buChar char="»"/>
              <a:defRPr sz="3000">
                <a:solidFill>
                  <a:schemeClr val="lt2"/>
                </a:solidFill>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pic>
        <p:nvPicPr>
          <p:cNvPr id="328" name="Google Shape;328;p79"/>
          <p:cNvPicPr preferRelativeResize="0"/>
          <p:nvPr/>
        </p:nvPicPr>
        <p:blipFill rotWithShape="1">
          <a:blip r:embed="rId2">
            <a:alphaModFix/>
          </a:blip>
          <a:srcRect b="0" l="0" r="0" t="0"/>
          <a:stretch/>
        </p:blipFill>
        <p:spPr>
          <a:xfrm>
            <a:off x="942975" y="7526889"/>
            <a:ext cx="2143125" cy="2121801"/>
          </a:xfrm>
          <a:prstGeom prst="rect">
            <a:avLst/>
          </a:prstGeom>
          <a:noFill/>
          <a:ln>
            <a:noFill/>
          </a:ln>
        </p:spPr>
      </p:pic>
      <p:pic>
        <p:nvPicPr>
          <p:cNvPr id="329" name="Google Shape;329;p79"/>
          <p:cNvPicPr preferRelativeResize="0"/>
          <p:nvPr/>
        </p:nvPicPr>
        <p:blipFill rotWithShape="1">
          <a:blip r:embed="rId3">
            <a:alphaModFix/>
          </a:blip>
          <a:srcRect b="0" l="0" r="0" t="0"/>
          <a:stretch/>
        </p:blipFill>
        <p:spPr>
          <a:xfrm>
            <a:off x="15236087" y="8208912"/>
            <a:ext cx="2171700" cy="1425369"/>
          </a:xfrm>
          <a:prstGeom prst="rect">
            <a:avLst/>
          </a:prstGeom>
          <a:noFill/>
          <a:ln>
            <a:noFill/>
          </a:ln>
        </p:spPr>
      </p:pic>
      <p:pic>
        <p:nvPicPr>
          <p:cNvPr id="330" name="Google Shape;330;p79"/>
          <p:cNvPicPr preferRelativeResize="0"/>
          <p:nvPr/>
        </p:nvPicPr>
        <p:blipFill rotWithShape="1">
          <a:blip r:embed="rId4">
            <a:alphaModFix/>
          </a:blip>
          <a:srcRect b="0" l="0" r="0" t="0"/>
          <a:stretch/>
        </p:blipFill>
        <p:spPr>
          <a:xfrm>
            <a:off x="3660977" y="8906381"/>
            <a:ext cx="2857500" cy="1272396"/>
          </a:xfrm>
          <a:prstGeom prst="rect">
            <a:avLst/>
          </a:prstGeom>
          <a:noFill/>
          <a:ln>
            <a:noFill/>
          </a:ln>
        </p:spPr>
      </p:pic>
      <p:pic>
        <p:nvPicPr>
          <p:cNvPr id="331" name="Google Shape;331;p79"/>
          <p:cNvPicPr preferRelativeResize="0"/>
          <p:nvPr/>
        </p:nvPicPr>
        <p:blipFill rotWithShape="1">
          <a:blip r:embed="rId5">
            <a:alphaModFix/>
          </a:blip>
          <a:srcRect b="0" l="0" r="0" t="0"/>
          <a:stretch/>
        </p:blipFill>
        <p:spPr>
          <a:xfrm>
            <a:off x="7711667" y="8934857"/>
            <a:ext cx="2864669" cy="1275588"/>
          </a:xfrm>
          <a:prstGeom prst="rect">
            <a:avLst/>
          </a:prstGeom>
          <a:noFill/>
          <a:ln>
            <a:noFill/>
          </a:ln>
        </p:spPr>
      </p:pic>
      <p:pic>
        <p:nvPicPr>
          <p:cNvPr id="332" name="Google Shape;332;p79"/>
          <p:cNvPicPr preferRelativeResize="0"/>
          <p:nvPr/>
        </p:nvPicPr>
        <p:blipFill rotWithShape="1">
          <a:blip r:embed="rId6">
            <a:alphaModFix/>
          </a:blip>
          <a:srcRect b="0" l="0" r="0" t="0"/>
          <a:stretch/>
        </p:blipFill>
        <p:spPr>
          <a:xfrm>
            <a:off x="11720741" y="8906381"/>
            <a:ext cx="2864667" cy="1275588"/>
          </a:xfrm>
          <a:prstGeom prst="rect">
            <a:avLst/>
          </a:prstGeom>
          <a:noFill/>
          <a:ln>
            <a:noFill/>
          </a:ln>
        </p:spPr>
      </p:pic>
    </p:spTree>
  </p:cSld>
  <p:clrMapOvr>
    <a:masterClrMapping/>
  </p:clrMapOvr>
</p:sldLayout>
</file>

<file path=ppt/slideLayouts/slideLayout6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2_4-Phần 2-Chủ đề A-Bài 1-Nội dung">
  <p:cSld name="22_4-Phần 2-Chủ đề A-Bài 1-Nội dung">
    <p:bg>
      <p:bgPr>
        <a:solidFill>
          <a:schemeClr val="dk1"/>
        </a:solidFill>
      </p:bgPr>
    </p:bg>
    <p:spTree>
      <p:nvGrpSpPr>
        <p:cNvPr id="333" name="Shape 333"/>
        <p:cNvGrpSpPr/>
        <p:nvPr/>
      </p:nvGrpSpPr>
      <p:grpSpPr>
        <a:xfrm>
          <a:off x="0" y="0"/>
          <a:ext cx="0" cy="0"/>
          <a:chOff x="0" y="0"/>
          <a:chExt cx="0" cy="0"/>
        </a:xfrm>
      </p:grpSpPr>
      <p:sp>
        <p:nvSpPr>
          <p:cNvPr id="334" name="Google Shape;334;p80"/>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35" name="Google Shape;335;p80"/>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36" name="Google Shape;336;p80"/>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
        <p:nvSpPr>
          <p:cNvPr id="337" name="Google Shape;337;p80"/>
          <p:cNvSpPr txBox="1"/>
          <p:nvPr>
            <p:ph idx="1" type="body"/>
          </p:nvPr>
        </p:nvSpPr>
        <p:spPr>
          <a:xfrm>
            <a:off x="1913617" y="1193227"/>
            <a:ext cx="14677100" cy="739482"/>
          </a:xfrm>
          <a:prstGeom prst="rect">
            <a:avLst/>
          </a:prstGeom>
          <a:noFill/>
          <a:ln>
            <a:noFill/>
          </a:ln>
        </p:spPr>
        <p:txBody>
          <a:bodyPr anchorCtr="0" anchor="t" bIns="45700" lIns="91425" spcFirstLastPara="1" rIns="91425" wrap="square" tIns="45700">
            <a:noAutofit/>
          </a:bodyPr>
          <a:lstStyle>
            <a:lvl1pPr indent="-419100" lvl="0" marL="457200" algn="ctr">
              <a:spcBef>
                <a:spcPts val="600"/>
              </a:spcBef>
              <a:spcAft>
                <a:spcPts val="0"/>
              </a:spcAft>
              <a:buClr>
                <a:schemeClr val="lt2"/>
              </a:buClr>
              <a:buSzPts val="3000"/>
              <a:buChar char="•"/>
              <a:defRPr sz="3000">
                <a:solidFill>
                  <a:schemeClr val="lt2"/>
                </a:solidFill>
              </a:defRPr>
            </a:lvl1pPr>
            <a:lvl2pPr indent="-419100" lvl="1" marL="914400" algn="ctr">
              <a:spcBef>
                <a:spcPts val="600"/>
              </a:spcBef>
              <a:spcAft>
                <a:spcPts val="0"/>
              </a:spcAft>
              <a:buClr>
                <a:schemeClr val="lt2"/>
              </a:buClr>
              <a:buSzPts val="3000"/>
              <a:buChar char="–"/>
              <a:defRPr sz="3000">
                <a:solidFill>
                  <a:schemeClr val="lt2"/>
                </a:solidFill>
              </a:defRPr>
            </a:lvl2pPr>
            <a:lvl3pPr indent="-419100" lvl="2" marL="1371600" algn="ctr">
              <a:spcBef>
                <a:spcPts val="600"/>
              </a:spcBef>
              <a:spcAft>
                <a:spcPts val="0"/>
              </a:spcAft>
              <a:buClr>
                <a:schemeClr val="lt2"/>
              </a:buClr>
              <a:buSzPts val="3000"/>
              <a:buChar char="•"/>
              <a:defRPr sz="3000">
                <a:solidFill>
                  <a:schemeClr val="lt2"/>
                </a:solidFill>
              </a:defRPr>
            </a:lvl3pPr>
            <a:lvl4pPr indent="-419100" lvl="3" marL="1828800" algn="ctr">
              <a:spcBef>
                <a:spcPts val="600"/>
              </a:spcBef>
              <a:spcAft>
                <a:spcPts val="0"/>
              </a:spcAft>
              <a:buClr>
                <a:schemeClr val="lt2"/>
              </a:buClr>
              <a:buSzPts val="3000"/>
              <a:buChar char="–"/>
              <a:defRPr sz="3000">
                <a:solidFill>
                  <a:schemeClr val="lt2"/>
                </a:solidFill>
              </a:defRPr>
            </a:lvl4pPr>
            <a:lvl5pPr indent="-419100" lvl="4" marL="2286000" algn="ctr">
              <a:spcBef>
                <a:spcPts val="600"/>
              </a:spcBef>
              <a:spcAft>
                <a:spcPts val="0"/>
              </a:spcAft>
              <a:buClr>
                <a:schemeClr val="lt2"/>
              </a:buClr>
              <a:buSzPts val="3000"/>
              <a:buChar char="»"/>
              <a:defRPr sz="3000">
                <a:solidFill>
                  <a:schemeClr val="lt2"/>
                </a:solidFill>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pic>
        <p:nvPicPr>
          <p:cNvPr id="338" name="Google Shape;338;p80"/>
          <p:cNvPicPr preferRelativeResize="0"/>
          <p:nvPr/>
        </p:nvPicPr>
        <p:blipFill rotWithShape="1">
          <a:blip r:embed="rId2">
            <a:alphaModFix/>
          </a:blip>
          <a:srcRect b="0" l="0" r="0" t="0"/>
          <a:stretch/>
        </p:blipFill>
        <p:spPr>
          <a:xfrm>
            <a:off x="942975" y="7526889"/>
            <a:ext cx="2143125" cy="2121801"/>
          </a:xfrm>
          <a:prstGeom prst="rect">
            <a:avLst/>
          </a:prstGeom>
          <a:noFill/>
          <a:ln>
            <a:noFill/>
          </a:ln>
        </p:spPr>
      </p:pic>
      <p:pic>
        <p:nvPicPr>
          <p:cNvPr id="339" name="Google Shape;339;p80"/>
          <p:cNvPicPr preferRelativeResize="0"/>
          <p:nvPr/>
        </p:nvPicPr>
        <p:blipFill rotWithShape="1">
          <a:blip r:embed="rId3">
            <a:alphaModFix/>
          </a:blip>
          <a:srcRect b="0" l="0" r="0" t="0"/>
          <a:stretch/>
        </p:blipFill>
        <p:spPr>
          <a:xfrm>
            <a:off x="15236087" y="8208912"/>
            <a:ext cx="2171700" cy="1425369"/>
          </a:xfrm>
          <a:prstGeom prst="rect">
            <a:avLst/>
          </a:prstGeom>
          <a:noFill/>
          <a:ln>
            <a:noFill/>
          </a:ln>
        </p:spPr>
      </p:pic>
      <p:pic>
        <p:nvPicPr>
          <p:cNvPr id="340" name="Google Shape;340;p80"/>
          <p:cNvPicPr preferRelativeResize="0"/>
          <p:nvPr/>
        </p:nvPicPr>
        <p:blipFill rotWithShape="1">
          <a:blip r:embed="rId4">
            <a:alphaModFix/>
          </a:blip>
          <a:srcRect b="0" l="0" r="0" t="0"/>
          <a:stretch/>
        </p:blipFill>
        <p:spPr>
          <a:xfrm>
            <a:off x="3660977" y="8906381"/>
            <a:ext cx="2857500" cy="1272396"/>
          </a:xfrm>
          <a:prstGeom prst="rect">
            <a:avLst/>
          </a:prstGeom>
          <a:noFill/>
          <a:ln>
            <a:noFill/>
          </a:ln>
        </p:spPr>
      </p:pic>
      <p:pic>
        <p:nvPicPr>
          <p:cNvPr id="341" name="Google Shape;341;p80"/>
          <p:cNvPicPr preferRelativeResize="0"/>
          <p:nvPr/>
        </p:nvPicPr>
        <p:blipFill rotWithShape="1">
          <a:blip r:embed="rId5">
            <a:alphaModFix/>
          </a:blip>
          <a:srcRect b="0" l="0" r="0" t="0"/>
          <a:stretch/>
        </p:blipFill>
        <p:spPr>
          <a:xfrm>
            <a:off x="7711667" y="8934857"/>
            <a:ext cx="2864669" cy="1275588"/>
          </a:xfrm>
          <a:prstGeom prst="rect">
            <a:avLst/>
          </a:prstGeom>
          <a:noFill/>
          <a:ln>
            <a:noFill/>
          </a:ln>
        </p:spPr>
      </p:pic>
      <p:pic>
        <p:nvPicPr>
          <p:cNvPr id="342" name="Google Shape;342;p80"/>
          <p:cNvPicPr preferRelativeResize="0"/>
          <p:nvPr/>
        </p:nvPicPr>
        <p:blipFill rotWithShape="1">
          <a:blip r:embed="rId6">
            <a:alphaModFix/>
          </a:blip>
          <a:srcRect b="0" l="0" r="0" t="0"/>
          <a:stretch/>
        </p:blipFill>
        <p:spPr>
          <a:xfrm>
            <a:off x="11720741" y="8906381"/>
            <a:ext cx="2864667" cy="1275588"/>
          </a:xfrm>
          <a:prstGeom prst="rect">
            <a:avLst/>
          </a:prstGeom>
          <a:noFill/>
          <a:ln>
            <a:noFill/>
          </a:ln>
        </p:spPr>
      </p:pic>
    </p:spTree>
  </p:cSld>
  <p:clrMapOvr>
    <a:masterClrMapping/>
  </p:clrMapOvr>
</p:sldLayout>
</file>

<file path=ppt/slideLayouts/slideLayout6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1_4-Phần 2-Chủ đề A-Bài 1-Nội dung">
  <p:cSld name="21_4-Phần 2-Chủ đề A-Bài 1-Nội dung">
    <p:bg>
      <p:bgPr>
        <a:solidFill>
          <a:schemeClr val="dk1"/>
        </a:solidFill>
      </p:bgPr>
    </p:bg>
    <p:spTree>
      <p:nvGrpSpPr>
        <p:cNvPr id="343" name="Shape 343"/>
        <p:cNvGrpSpPr/>
        <p:nvPr/>
      </p:nvGrpSpPr>
      <p:grpSpPr>
        <a:xfrm>
          <a:off x="0" y="0"/>
          <a:ext cx="0" cy="0"/>
          <a:chOff x="0" y="0"/>
          <a:chExt cx="0" cy="0"/>
        </a:xfrm>
      </p:grpSpPr>
      <p:sp>
        <p:nvSpPr>
          <p:cNvPr id="344" name="Google Shape;344;p81"/>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45" name="Google Shape;345;p81"/>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46" name="Google Shape;346;p81"/>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
        <p:nvSpPr>
          <p:cNvPr id="347" name="Google Shape;347;p81"/>
          <p:cNvSpPr txBox="1"/>
          <p:nvPr>
            <p:ph idx="1" type="body"/>
          </p:nvPr>
        </p:nvSpPr>
        <p:spPr>
          <a:xfrm>
            <a:off x="1913617" y="1193227"/>
            <a:ext cx="14677100" cy="739482"/>
          </a:xfrm>
          <a:prstGeom prst="rect">
            <a:avLst/>
          </a:prstGeom>
          <a:noFill/>
          <a:ln>
            <a:noFill/>
          </a:ln>
        </p:spPr>
        <p:txBody>
          <a:bodyPr anchorCtr="0" anchor="t" bIns="45700" lIns="91425" spcFirstLastPara="1" rIns="91425" wrap="square" tIns="45700">
            <a:noAutofit/>
          </a:bodyPr>
          <a:lstStyle>
            <a:lvl1pPr indent="-419100" lvl="0" marL="457200" algn="ctr">
              <a:spcBef>
                <a:spcPts val="600"/>
              </a:spcBef>
              <a:spcAft>
                <a:spcPts val="0"/>
              </a:spcAft>
              <a:buClr>
                <a:schemeClr val="lt2"/>
              </a:buClr>
              <a:buSzPts val="3000"/>
              <a:buChar char="•"/>
              <a:defRPr sz="3000">
                <a:solidFill>
                  <a:schemeClr val="lt2"/>
                </a:solidFill>
              </a:defRPr>
            </a:lvl1pPr>
            <a:lvl2pPr indent="-419100" lvl="1" marL="914400" algn="ctr">
              <a:spcBef>
                <a:spcPts val="600"/>
              </a:spcBef>
              <a:spcAft>
                <a:spcPts val="0"/>
              </a:spcAft>
              <a:buClr>
                <a:schemeClr val="lt2"/>
              </a:buClr>
              <a:buSzPts val="3000"/>
              <a:buChar char="–"/>
              <a:defRPr sz="3000">
                <a:solidFill>
                  <a:schemeClr val="lt2"/>
                </a:solidFill>
              </a:defRPr>
            </a:lvl2pPr>
            <a:lvl3pPr indent="-419100" lvl="2" marL="1371600" algn="ctr">
              <a:spcBef>
                <a:spcPts val="600"/>
              </a:spcBef>
              <a:spcAft>
                <a:spcPts val="0"/>
              </a:spcAft>
              <a:buClr>
                <a:schemeClr val="lt2"/>
              </a:buClr>
              <a:buSzPts val="3000"/>
              <a:buChar char="•"/>
              <a:defRPr sz="3000">
                <a:solidFill>
                  <a:schemeClr val="lt2"/>
                </a:solidFill>
              </a:defRPr>
            </a:lvl3pPr>
            <a:lvl4pPr indent="-419100" lvl="3" marL="1828800" algn="ctr">
              <a:spcBef>
                <a:spcPts val="600"/>
              </a:spcBef>
              <a:spcAft>
                <a:spcPts val="0"/>
              </a:spcAft>
              <a:buClr>
                <a:schemeClr val="lt2"/>
              </a:buClr>
              <a:buSzPts val="3000"/>
              <a:buChar char="–"/>
              <a:defRPr sz="3000">
                <a:solidFill>
                  <a:schemeClr val="lt2"/>
                </a:solidFill>
              </a:defRPr>
            </a:lvl4pPr>
            <a:lvl5pPr indent="-419100" lvl="4" marL="2286000" algn="ctr">
              <a:spcBef>
                <a:spcPts val="600"/>
              </a:spcBef>
              <a:spcAft>
                <a:spcPts val="0"/>
              </a:spcAft>
              <a:buClr>
                <a:schemeClr val="lt2"/>
              </a:buClr>
              <a:buSzPts val="3000"/>
              <a:buChar char="»"/>
              <a:defRPr sz="3000">
                <a:solidFill>
                  <a:schemeClr val="lt2"/>
                </a:solidFill>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pic>
        <p:nvPicPr>
          <p:cNvPr id="348" name="Google Shape;348;p81"/>
          <p:cNvPicPr preferRelativeResize="0"/>
          <p:nvPr/>
        </p:nvPicPr>
        <p:blipFill rotWithShape="1">
          <a:blip r:embed="rId2">
            <a:alphaModFix/>
          </a:blip>
          <a:srcRect b="0" l="0" r="0" t="0"/>
          <a:stretch/>
        </p:blipFill>
        <p:spPr>
          <a:xfrm>
            <a:off x="942975" y="7526889"/>
            <a:ext cx="2143125" cy="2121801"/>
          </a:xfrm>
          <a:prstGeom prst="rect">
            <a:avLst/>
          </a:prstGeom>
          <a:noFill/>
          <a:ln>
            <a:noFill/>
          </a:ln>
        </p:spPr>
      </p:pic>
      <p:pic>
        <p:nvPicPr>
          <p:cNvPr id="349" name="Google Shape;349;p81"/>
          <p:cNvPicPr preferRelativeResize="0"/>
          <p:nvPr/>
        </p:nvPicPr>
        <p:blipFill rotWithShape="1">
          <a:blip r:embed="rId3">
            <a:alphaModFix/>
          </a:blip>
          <a:srcRect b="0" l="0" r="0" t="0"/>
          <a:stretch/>
        </p:blipFill>
        <p:spPr>
          <a:xfrm>
            <a:off x="15236087" y="8208912"/>
            <a:ext cx="2171700" cy="1425369"/>
          </a:xfrm>
          <a:prstGeom prst="rect">
            <a:avLst/>
          </a:prstGeom>
          <a:noFill/>
          <a:ln>
            <a:noFill/>
          </a:ln>
        </p:spPr>
      </p:pic>
      <p:pic>
        <p:nvPicPr>
          <p:cNvPr id="350" name="Google Shape;350;p81"/>
          <p:cNvPicPr preferRelativeResize="0"/>
          <p:nvPr/>
        </p:nvPicPr>
        <p:blipFill rotWithShape="1">
          <a:blip r:embed="rId4">
            <a:alphaModFix/>
          </a:blip>
          <a:srcRect b="0" l="0" r="0" t="0"/>
          <a:stretch/>
        </p:blipFill>
        <p:spPr>
          <a:xfrm>
            <a:off x="3660977" y="8906381"/>
            <a:ext cx="2857500" cy="1272396"/>
          </a:xfrm>
          <a:prstGeom prst="rect">
            <a:avLst/>
          </a:prstGeom>
          <a:noFill/>
          <a:ln>
            <a:noFill/>
          </a:ln>
        </p:spPr>
      </p:pic>
      <p:pic>
        <p:nvPicPr>
          <p:cNvPr id="351" name="Google Shape;351;p81"/>
          <p:cNvPicPr preferRelativeResize="0"/>
          <p:nvPr/>
        </p:nvPicPr>
        <p:blipFill rotWithShape="1">
          <a:blip r:embed="rId5">
            <a:alphaModFix/>
          </a:blip>
          <a:srcRect b="0" l="0" r="0" t="0"/>
          <a:stretch/>
        </p:blipFill>
        <p:spPr>
          <a:xfrm>
            <a:off x="7711667" y="8934857"/>
            <a:ext cx="2864669" cy="1275588"/>
          </a:xfrm>
          <a:prstGeom prst="rect">
            <a:avLst/>
          </a:prstGeom>
          <a:noFill/>
          <a:ln>
            <a:noFill/>
          </a:ln>
        </p:spPr>
      </p:pic>
      <p:pic>
        <p:nvPicPr>
          <p:cNvPr id="352" name="Google Shape;352;p81"/>
          <p:cNvPicPr preferRelativeResize="0"/>
          <p:nvPr/>
        </p:nvPicPr>
        <p:blipFill rotWithShape="1">
          <a:blip r:embed="rId6">
            <a:alphaModFix/>
          </a:blip>
          <a:srcRect b="0" l="0" r="0" t="0"/>
          <a:stretch/>
        </p:blipFill>
        <p:spPr>
          <a:xfrm>
            <a:off x="11720741" y="8906381"/>
            <a:ext cx="2864667" cy="1275588"/>
          </a:xfrm>
          <a:prstGeom prst="rect">
            <a:avLst/>
          </a:prstGeom>
          <a:noFill/>
          <a:ln>
            <a:noFill/>
          </a:ln>
        </p:spPr>
      </p:pic>
    </p:spTree>
  </p:cSld>
  <p:clrMapOvr>
    <a:masterClrMapping/>
  </p:clrMapOvr>
</p:sldLayout>
</file>

<file path=ppt/slideLayouts/slideLayout6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0_4-Phần 2-Chủ đề A-Bài 1-Nội dung">
  <p:cSld name="20_4-Phần 2-Chủ đề A-Bài 1-Nội dung">
    <p:bg>
      <p:bgPr>
        <a:solidFill>
          <a:schemeClr val="dk1"/>
        </a:solidFill>
      </p:bgPr>
    </p:bg>
    <p:spTree>
      <p:nvGrpSpPr>
        <p:cNvPr id="353" name="Shape 353"/>
        <p:cNvGrpSpPr/>
        <p:nvPr/>
      </p:nvGrpSpPr>
      <p:grpSpPr>
        <a:xfrm>
          <a:off x="0" y="0"/>
          <a:ext cx="0" cy="0"/>
          <a:chOff x="0" y="0"/>
          <a:chExt cx="0" cy="0"/>
        </a:xfrm>
      </p:grpSpPr>
      <p:sp>
        <p:nvSpPr>
          <p:cNvPr id="354" name="Google Shape;354;p82"/>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55" name="Google Shape;355;p82"/>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56" name="Google Shape;356;p82"/>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
        <p:nvSpPr>
          <p:cNvPr id="357" name="Google Shape;357;p82"/>
          <p:cNvSpPr txBox="1"/>
          <p:nvPr>
            <p:ph idx="1" type="body"/>
          </p:nvPr>
        </p:nvSpPr>
        <p:spPr>
          <a:xfrm>
            <a:off x="1913617" y="1193227"/>
            <a:ext cx="14677100" cy="739482"/>
          </a:xfrm>
          <a:prstGeom prst="rect">
            <a:avLst/>
          </a:prstGeom>
          <a:noFill/>
          <a:ln>
            <a:noFill/>
          </a:ln>
        </p:spPr>
        <p:txBody>
          <a:bodyPr anchorCtr="0" anchor="t" bIns="45700" lIns="91425" spcFirstLastPara="1" rIns="91425" wrap="square" tIns="45700">
            <a:noAutofit/>
          </a:bodyPr>
          <a:lstStyle>
            <a:lvl1pPr indent="-419100" lvl="0" marL="457200" algn="ctr">
              <a:spcBef>
                <a:spcPts val="600"/>
              </a:spcBef>
              <a:spcAft>
                <a:spcPts val="0"/>
              </a:spcAft>
              <a:buClr>
                <a:schemeClr val="lt2"/>
              </a:buClr>
              <a:buSzPts val="3000"/>
              <a:buChar char="•"/>
              <a:defRPr sz="3000">
                <a:solidFill>
                  <a:schemeClr val="lt2"/>
                </a:solidFill>
              </a:defRPr>
            </a:lvl1pPr>
            <a:lvl2pPr indent="-419100" lvl="1" marL="914400" algn="ctr">
              <a:spcBef>
                <a:spcPts val="600"/>
              </a:spcBef>
              <a:spcAft>
                <a:spcPts val="0"/>
              </a:spcAft>
              <a:buClr>
                <a:schemeClr val="lt2"/>
              </a:buClr>
              <a:buSzPts val="3000"/>
              <a:buChar char="–"/>
              <a:defRPr sz="3000">
                <a:solidFill>
                  <a:schemeClr val="lt2"/>
                </a:solidFill>
              </a:defRPr>
            </a:lvl2pPr>
            <a:lvl3pPr indent="-419100" lvl="2" marL="1371600" algn="ctr">
              <a:spcBef>
                <a:spcPts val="600"/>
              </a:spcBef>
              <a:spcAft>
                <a:spcPts val="0"/>
              </a:spcAft>
              <a:buClr>
                <a:schemeClr val="lt2"/>
              </a:buClr>
              <a:buSzPts val="3000"/>
              <a:buChar char="•"/>
              <a:defRPr sz="3000">
                <a:solidFill>
                  <a:schemeClr val="lt2"/>
                </a:solidFill>
              </a:defRPr>
            </a:lvl3pPr>
            <a:lvl4pPr indent="-419100" lvl="3" marL="1828800" algn="ctr">
              <a:spcBef>
                <a:spcPts val="600"/>
              </a:spcBef>
              <a:spcAft>
                <a:spcPts val="0"/>
              </a:spcAft>
              <a:buClr>
                <a:schemeClr val="lt2"/>
              </a:buClr>
              <a:buSzPts val="3000"/>
              <a:buChar char="–"/>
              <a:defRPr sz="3000">
                <a:solidFill>
                  <a:schemeClr val="lt2"/>
                </a:solidFill>
              </a:defRPr>
            </a:lvl4pPr>
            <a:lvl5pPr indent="-419100" lvl="4" marL="2286000" algn="ctr">
              <a:spcBef>
                <a:spcPts val="600"/>
              </a:spcBef>
              <a:spcAft>
                <a:spcPts val="0"/>
              </a:spcAft>
              <a:buClr>
                <a:schemeClr val="lt2"/>
              </a:buClr>
              <a:buSzPts val="3000"/>
              <a:buChar char="»"/>
              <a:defRPr sz="3000">
                <a:solidFill>
                  <a:schemeClr val="lt2"/>
                </a:solidFill>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pic>
        <p:nvPicPr>
          <p:cNvPr id="358" name="Google Shape;358;p82"/>
          <p:cNvPicPr preferRelativeResize="0"/>
          <p:nvPr/>
        </p:nvPicPr>
        <p:blipFill rotWithShape="1">
          <a:blip r:embed="rId2">
            <a:alphaModFix/>
          </a:blip>
          <a:srcRect b="0" l="0" r="0" t="0"/>
          <a:stretch/>
        </p:blipFill>
        <p:spPr>
          <a:xfrm>
            <a:off x="942975" y="7526889"/>
            <a:ext cx="2143125" cy="2121801"/>
          </a:xfrm>
          <a:prstGeom prst="rect">
            <a:avLst/>
          </a:prstGeom>
          <a:noFill/>
          <a:ln>
            <a:noFill/>
          </a:ln>
        </p:spPr>
      </p:pic>
      <p:pic>
        <p:nvPicPr>
          <p:cNvPr id="359" name="Google Shape;359;p82"/>
          <p:cNvPicPr preferRelativeResize="0"/>
          <p:nvPr/>
        </p:nvPicPr>
        <p:blipFill rotWithShape="1">
          <a:blip r:embed="rId3">
            <a:alphaModFix/>
          </a:blip>
          <a:srcRect b="0" l="0" r="0" t="0"/>
          <a:stretch/>
        </p:blipFill>
        <p:spPr>
          <a:xfrm>
            <a:off x="15236087" y="8208912"/>
            <a:ext cx="2171700" cy="1425369"/>
          </a:xfrm>
          <a:prstGeom prst="rect">
            <a:avLst/>
          </a:prstGeom>
          <a:noFill/>
          <a:ln>
            <a:noFill/>
          </a:ln>
        </p:spPr>
      </p:pic>
      <p:pic>
        <p:nvPicPr>
          <p:cNvPr id="360" name="Google Shape;360;p82"/>
          <p:cNvPicPr preferRelativeResize="0"/>
          <p:nvPr/>
        </p:nvPicPr>
        <p:blipFill rotWithShape="1">
          <a:blip r:embed="rId4">
            <a:alphaModFix/>
          </a:blip>
          <a:srcRect b="0" l="0" r="0" t="0"/>
          <a:stretch/>
        </p:blipFill>
        <p:spPr>
          <a:xfrm>
            <a:off x="3660977" y="8906381"/>
            <a:ext cx="2857500" cy="1272396"/>
          </a:xfrm>
          <a:prstGeom prst="rect">
            <a:avLst/>
          </a:prstGeom>
          <a:noFill/>
          <a:ln>
            <a:noFill/>
          </a:ln>
        </p:spPr>
      </p:pic>
      <p:pic>
        <p:nvPicPr>
          <p:cNvPr id="361" name="Google Shape;361;p82"/>
          <p:cNvPicPr preferRelativeResize="0"/>
          <p:nvPr/>
        </p:nvPicPr>
        <p:blipFill rotWithShape="1">
          <a:blip r:embed="rId5">
            <a:alphaModFix/>
          </a:blip>
          <a:srcRect b="0" l="0" r="0" t="0"/>
          <a:stretch/>
        </p:blipFill>
        <p:spPr>
          <a:xfrm>
            <a:off x="7711667" y="8934857"/>
            <a:ext cx="2864669" cy="1275588"/>
          </a:xfrm>
          <a:prstGeom prst="rect">
            <a:avLst/>
          </a:prstGeom>
          <a:noFill/>
          <a:ln>
            <a:noFill/>
          </a:ln>
        </p:spPr>
      </p:pic>
      <p:pic>
        <p:nvPicPr>
          <p:cNvPr id="362" name="Google Shape;362;p82"/>
          <p:cNvPicPr preferRelativeResize="0"/>
          <p:nvPr/>
        </p:nvPicPr>
        <p:blipFill rotWithShape="1">
          <a:blip r:embed="rId6">
            <a:alphaModFix/>
          </a:blip>
          <a:srcRect b="0" l="0" r="0" t="0"/>
          <a:stretch/>
        </p:blipFill>
        <p:spPr>
          <a:xfrm>
            <a:off x="11720741" y="8906381"/>
            <a:ext cx="2864667" cy="1275588"/>
          </a:xfrm>
          <a:prstGeom prst="rect">
            <a:avLst/>
          </a:prstGeom>
          <a:noFill/>
          <a:ln>
            <a:noFill/>
          </a:ln>
        </p:spPr>
      </p:pic>
    </p:spTree>
  </p:cSld>
  <p:clrMapOvr>
    <a:masterClrMapping/>
  </p:clrMapOvr>
</p:sldLayout>
</file>

<file path=ppt/slideLayouts/slideLayout6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9_4-Phần 2-Chủ đề A-Bài 1-Nội dung">
  <p:cSld name="19_4-Phần 2-Chủ đề A-Bài 1-Nội dung">
    <p:bg>
      <p:bgPr>
        <a:solidFill>
          <a:schemeClr val="dk1"/>
        </a:solidFill>
      </p:bgPr>
    </p:bg>
    <p:spTree>
      <p:nvGrpSpPr>
        <p:cNvPr id="363" name="Shape 363"/>
        <p:cNvGrpSpPr/>
        <p:nvPr/>
      </p:nvGrpSpPr>
      <p:grpSpPr>
        <a:xfrm>
          <a:off x="0" y="0"/>
          <a:ext cx="0" cy="0"/>
          <a:chOff x="0" y="0"/>
          <a:chExt cx="0" cy="0"/>
        </a:xfrm>
      </p:grpSpPr>
      <p:sp>
        <p:nvSpPr>
          <p:cNvPr id="364" name="Google Shape;364;p83"/>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65" name="Google Shape;365;p83"/>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66" name="Google Shape;366;p83"/>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
        <p:nvSpPr>
          <p:cNvPr id="367" name="Google Shape;367;p83"/>
          <p:cNvSpPr txBox="1"/>
          <p:nvPr>
            <p:ph idx="1" type="body"/>
          </p:nvPr>
        </p:nvSpPr>
        <p:spPr>
          <a:xfrm>
            <a:off x="1913617" y="1193227"/>
            <a:ext cx="14677100" cy="739482"/>
          </a:xfrm>
          <a:prstGeom prst="rect">
            <a:avLst/>
          </a:prstGeom>
          <a:noFill/>
          <a:ln>
            <a:noFill/>
          </a:ln>
        </p:spPr>
        <p:txBody>
          <a:bodyPr anchorCtr="0" anchor="t" bIns="45700" lIns="91425" spcFirstLastPara="1" rIns="91425" wrap="square" tIns="45700">
            <a:noAutofit/>
          </a:bodyPr>
          <a:lstStyle>
            <a:lvl1pPr indent="-419100" lvl="0" marL="457200" algn="ctr">
              <a:spcBef>
                <a:spcPts val="600"/>
              </a:spcBef>
              <a:spcAft>
                <a:spcPts val="0"/>
              </a:spcAft>
              <a:buClr>
                <a:schemeClr val="lt2"/>
              </a:buClr>
              <a:buSzPts val="3000"/>
              <a:buChar char="•"/>
              <a:defRPr sz="3000">
                <a:solidFill>
                  <a:schemeClr val="lt2"/>
                </a:solidFill>
              </a:defRPr>
            </a:lvl1pPr>
            <a:lvl2pPr indent="-419100" lvl="1" marL="914400" algn="ctr">
              <a:spcBef>
                <a:spcPts val="600"/>
              </a:spcBef>
              <a:spcAft>
                <a:spcPts val="0"/>
              </a:spcAft>
              <a:buClr>
                <a:schemeClr val="lt2"/>
              </a:buClr>
              <a:buSzPts val="3000"/>
              <a:buChar char="–"/>
              <a:defRPr sz="3000">
                <a:solidFill>
                  <a:schemeClr val="lt2"/>
                </a:solidFill>
              </a:defRPr>
            </a:lvl2pPr>
            <a:lvl3pPr indent="-419100" lvl="2" marL="1371600" algn="ctr">
              <a:spcBef>
                <a:spcPts val="600"/>
              </a:spcBef>
              <a:spcAft>
                <a:spcPts val="0"/>
              </a:spcAft>
              <a:buClr>
                <a:schemeClr val="lt2"/>
              </a:buClr>
              <a:buSzPts val="3000"/>
              <a:buChar char="•"/>
              <a:defRPr sz="3000">
                <a:solidFill>
                  <a:schemeClr val="lt2"/>
                </a:solidFill>
              </a:defRPr>
            </a:lvl3pPr>
            <a:lvl4pPr indent="-419100" lvl="3" marL="1828800" algn="ctr">
              <a:spcBef>
                <a:spcPts val="600"/>
              </a:spcBef>
              <a:spcAft>
                <a:spcPts val="0"/>
              </a:spcAft>
              <a:buClr>
                <a:schemeClr val="lt2"/>
              </a:buClr>
              <a:buSzPts val="3000"/>
              <a:buChar char="–"/>
              <a:defRPr sz="3000">
                <a:solidFill>
                  <a:schemeClr val="lt2"/>
                </a:solidFill>
              </a:defRPr>
            </a:lvl4pPr>
            <a:lvl5pPr indent="-419100" lvl="4" marL="2286000" algn="ctr">
              <a:spcBef>
                <a:spcPts val="600"/>
              </a:spcBef>
              <a:spcAft>
                <a:spcPts val="0"/>
              </a:spcAft>
              <a:buClr>
                <a:schemeClr val="lt2"/>
              </a:buClr>
              <a:buSzPts val="3000"/>
              <a:buChar char="»"/>
              <a:defRPr sz="3000">
                <a:solidFill>
                  <a:schemeClr val="lt2"/>
                </a:solidFill>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pic>
        <p:nvPicPr>
          <p:cNvPr id="368" name="Google Shape;368;p83"/>
          <p:cNvPicPr preferRelativeResize="0"/>
          <p:nvPr/>
        </p:nvPicPr>
        <p:blipFill rotWithShape="1">
          <a:blip r:embed="rId2">
            <a:alphaModFix/>
          </a:blip>
          <a:srcRect b="0" l="0" r="0" t="0"/>
          <a:stretch/>
        </p:blipFill>
        <p:spPr>
          <a:xfrm>
            <a:off x="942975" y="7526889"/>
            <a:ext cx="2143125" cy="2121801"/>
          </a:xfrm>
          <a:prstGeom prst="rect">
            <a:avLst/>
          </a:prstGeom>
          <a:noFill/>
          <a:ln>
            <a:noFill/>
          </a:ln>
        </p:spPr>
      </p:pic>
      <p:pic>
        <p:nvPicPr>
          <p:cNvPr id="369" name="Google Shape;369;p83"/>
          <p:cNvPicPr preferRelativeResize="0"/>
          <p:nvPr/>
        </p:nvPicPr>
        <p:blipFill rotWithShape="1">
          <a:blip r:embed="rId3">
            <a:alphaModFix/>
          </a:blip>
          <a:srcRect b="0" l="0" r="0" t="0"/>
          <a:stretch/>
        </p:blipFill>
        <p:spPr>
          <a:xfrm>
            <a:off x="15236087" y="8208912"/>
            <a:ext cx="2171700" cy="1425369"/>
          </a:xfrm>
          <a:prstGeom prst="rect">
            <a:avLst/>
          </a:prstGeom>
          <a:noFill/>
          <a:ln>
            <a:noFill/>
          </a:ln>
        </p:spPr>
      </p:pic>
      <p:pic>
        <p:nvPicPr>
          <p:cNvPr id="370" name="Google Shape;370;p83"/>
          <p:cNvPicPr preferRelativeResize="0"/>
          <p:nvPr/>
        </p:nvPicPr>
        <p:blipFill rotWithShape="1">
          <a:blip r:embed="rId4">
            <a:alphaModFix/>
          </a:blip>
          <a:srcRect b="0" l="0" r="0" t="0"/>
          <a:stretch/>
        </p:blipFill>
        <p:spPr>
          <a:xfrm>
            <a:off x="3660977" y="8906381"/>
            <a:ext cx="2857500" cy="1272396"/>
          </a:xfrm>
          <a:prstGeom prst="rect">
            <a:avLst/>
          </a:prstGeom>
          <a:noFill/>
          <a:ln>
            <a:noFill/>
          </a:ln>
        </p:spPr>
      </p:pic>
      <p:pic>
        <p:nvPicPr>
          <p:cNvPr id="371" name="Google Shape;371;p83"/>
          <p:cNvPicPr preferRelativeResize="0"/>
          <p:nvPr/>
        </p:nvPicPr>
        <p:blipFill rotWithShape="1">
          <a:blip r:embed="rId5">
            <a:alphaModFix/>
          </a:blip>
          <a:srcRect b="0" l="0" r="0" t="0"/>
          <a:stretch/>
        </p:blipFill>
        <p:spPr>
          <a:xfrm>
            <a:off x="7711667" y="8934857"/>
            <a:ext cx="2864669" cy="1275588"/>
          </a:xfrm>
          <a:prstGeom prst="rect">
            <a:avLst/>
          </a:prstGeom>
          <a:noFill/>
          <a:ln>
            <a:noFill/>
          </a:ln>
        </p:spPr>
      </p:pic>
      <p:pic>
        <p:nvPicPr>
          <p:cNvPr id="372" name="Google Shape;372;p83"/>
          <p:cNvPicPr preferRelativeResize="0"/>
          <p:nvPr/>
        </p:nvPicPr>
        <p:blipFill rotWithShape="1">
          <a:blip r:embed="rId6">
            <a:alphaModFix/>
          </a:blip>
          <a:srcRect b="0" l="0" r="0" t="0"/>
          <a:stretch/>
        </p:blipFill>
        <p:spPr>
          <a:xfrm>
            <a:off x="11720741" y="8906381"/>
            <a:ext cx="2864667" cy="1275588"/>
          </a:xfrm>
          <a:prstGeom prst="rect">
            <a:avLst/>
          </a:prstGeom>
          <a:noFill/>
          <a:ln>
            <a:noFill/>
          </a:ln>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51" name="Shape 51"/>
        <p:cNvGrpSpPr/>
        <p:nvPr/>
      </p:nvGrpSpPr>
      <p:grpSpPr>
        <a:xfrm>
          <a:off x="0" y="0"/>
          <a:ext cx="0" cy="0"/>
          <a:chOff x="0" y="0"/>
          <a:chExt cx="0" cy="0"/>
        </a:xfrm>
      </p:grpSpPr>
      <p:sp>
        <p:nvSpPr>
          <p:cNvPr id="52" name="Google Shape;52;p21"/>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4400"/>
              <a:buFont typeface="Arial"/>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53" name="Google Shape;53;p21"/>
          <p:cNvSpPr txBox="1"/>
          <p:nvPr>
            <p:ph idx="1" type="body"/>
          </p:nvPr>
        </p:nvSpPr>
        <p:spPr>
          <a:xfrm>
            <a:off x="457200" y="1535113"/>
            <a:ext cx="4040188" cy="639762"/>
          </a:xfrm>
          <a:prstGeom prst="rect">
            <a:avLst/>
          </a:prstGeom>
          <a:noFill/>
          <a:ln>
            <a:noFill/>
          </a:ln>
        </p:spPr>
        <p:txBody>
          <a:bodyPr anchorCtr="0" anchor="b" bIns="45700" lIns="91425" spcFirstLastPara="1" rIns="91425" wrap="square" tIns="45700">
            <a:normAutofit/>
          </a:bodyPr>
          <a:lstStyle>
            <a:lvl1pPr indent="-228600" lvl="0" marL="457200" algn="l">
              <a:spcBef>
                <a:spcPts val="480"/>
              </a:spcBef>
              <a:spcAft>
                <a:spcPts val="0"/>
              </a:spcAft>
              <a:buClr>
                <a:schemeClr val="dk1"/>
              </a:buClr>
              <a:buSzPts val="2400"/>
              <a:buNone/>
              <a:defRPr b="1" sz="2400"/>
            </a:lvl1pPr>
            <a:lvl2pPr indent="-228600" lvl="1" marL="914400" algn="l">
              <a:spcBef>
                <a:spcPts val="400"/>
              </a:spcBef>
              <a:spcAft>
                <a:spcPts val="0"/>
              </a:spcAft>
              <a:buClr>
                <a:schemeClr val="dk1"/>
              </a:buClr>
              <a:buSzPts val="2000"/>
              <a:buNone/>
              <a:defRPr b="1" sz="2000"/>
            </a:lvl2pPr>
            <a:lvl3pPr indent="-228600" lvl="2" marL="1371600" algn="l">
              <a:spcBef>
                <a:spcPts val="360"/>
              </a:spcBef>
              <a:spcAft>
                <a:spcPts val="0"/>
              </a:spcAft>
              <a:buClr>
                <a:schemeClr val="dk1"/>
              </a:buClr>
              <a:buSzPts val="1800"/>
              <a:buNone/>
              <a:defRPr b="1" sz="1800"/>
            </a:lvl3pPr>
            <a:lvl4pPr indent="-228600" lvl="3" marL="1828800" algn="l">
              <a:spcBef>
                <a:spcPts val="320"/>
              </a:spcBef>
              <a:spcAft>
                <a:spcPts val="0"/>
              </a:spcAft>
              <a:buClr>
                <a:schemeClr val="dk1"/>
              </a:buClr>
              <a:buSzPts val="1600"/>
              <a:buNone/>
              <a:defRPr b="1" sz="1600"/>
            </a:lvl4pPr>
            <a:lvl5pPr indent="-228600" lvl="4" marL="2286000" algn="l">
              <a:spcBef>
                <a:spcPts val="320"/>
              </a:spcBef>
              <a:spcAft>
                <a:spcPts val="0"/>
              </a:spcAft>
              <a:buClr>
                <a:schemeClr val="dk1"/>
              </a:buClr>
              <a:buSzPts val="1600"/>
              <a:buNone/>
              <a:defRPr b="1" sz="1600"/>
            </a:lvl5pPr>
            <a:lvl6pPr indent="-228600" lvl="5" marL="2743200" algn="l">
              <a:spcBef>
                <a:spcPts val="320"/>
              </a:spcBef>
              <a:spcAft>
                <a:spcPts val="0"/>
              </a:spcAft>
              <a:buClr>
                <a:schemeClr val="dk1"/>
              </a:buClr>
              <a:buSzPts val="1600"/>
              <a:buNone/>
              <a:defRPr b="1" sz="1600"/>
            </a:lvl6pPr>
            <a:lvl7pPr indent="-228600" lvl="6" marL="3200400" algn="l">
              <a:spcBef>
                <a:spcPts val="320"/>
              </a:spcBef>
              <a:spcAft>
                <a:spcPts val="0"/>
              </a:spcAft>
              <a:buClr>
                <a:schemeClr val="dk1"/>
              </a:buClr>
              <a:buSzPts val="1600"/>
              <a:buNone/>
              <a:defRPr b="1" sz="1600"/>
            </a:lvl7pPr>
            <a:lvl8pPr indent="-228600" lvl="7" marL="3657600" algn="l">
              <a:spcBef>
                <a:spcPts val="320"/>
              </a:spcBef>
              <a:spcAft>
                <a:spcPts val="0"/>
              </a:spcAft>
              <a:buClr>
                <a:schemeClr val="dk1"/>
              </a:buClr>
              <a:buSzPts val="1600"/>
              <a:buNone/>
              <a:defRPr b="1" sz="1600"/>
            </a:lvl8pPr>
            <a:lvl9pPr indent="-228600" lvl="8" marL="4114800" algn="l">
              <a:spcBef>
                <a:spcPts val="320"/>
              </a:spcBef>
              <a:spcAft>
                <a:spcPts val="0"/>
              </a:spcAft>
              <a:buClr>
                <a:schemeClr val="dk1"/>
              </a:buClr>
              <a:buSzPts val="1600"/>
              <a:buNone/>
              <a:defRPr b="1" sz="1600"/>
            </a:lvl9pPr>
          </a:lstStyle>
          <a:p/>
        </p:txBody>
      </p:sp>
      <p:sp>
        <p:nvSpPr>
          <p:cNvPr id="54" name="Google Shape;54;p21"/>
          <p:cNvSpPr txBox="1"/>
          <p:nvPr>
            <p:ph idx="2" type="body"/>
          </p:nvPr>
        </p:nvSpPr>
        <p:spPr>
          <a:xfrm>
            <a:off x="457200" y="2174875"/>
            <a:ext cx="4040188" cy="3951288"/>
          </a:xfrm>
          <a:prstGeom prst="rect">
            <a:avLst/>
          </a:prstGeom>
          <a:noFill/>
          <a:ln>
            <a:noFill/>
          </a:ln>
        </p:spPr>
        <p:txBody>
          <a:bodyPr anchorCtr="0" anchor="t" bIns="45700" lIns="91425" spcFirstLastPara="1" rIns="91425" wrap="square" tIns="45700">
            <a:normAutofit/>
          </a:bodyPr>
          <a:lstStyle>
            <a:lvl1pPr indent="-381000" lvl="0" marL="457200" algn="l">
              <a:spcBef>
                <a:spcPts val="480"/>
              </a:spcBef>
              <a:spcAft>
                <a:spcPts val="0"/>
              </a:spcAft>
              <a:buClr>
                <a:schemeClr val="dk1"/>
              </a:buClr>
              <a:buSzPts val="2400"/>
              <a:buChar char="•"/>
              <a:defRPr sz="2400"/>
            </a:lvl1pPr>
            <a:lvl2pPr indent="-355600" lvl="1" marL="914400" algn="l">
              <a:spcBef>
                <a:spcPts val="400"/>
              </a:spcBef>
              <a:spcAft>
                <a:spcPts val="0"/>
              </a:spcAft>
              <a:buClr>
                <a:schemeClr val="dk1"/>
              </a:buClr>
              <a:buSzPts val="2000"/>
              <a:buChar char="–"/>
              <a:defRPr sz="2000"/>
            </a:lvl2pPr>
            <a:lvl3pPr indent="-342900" lvl="2" marL="1371600" algn="l">
              <a:spcBef>
                <a:spcPts val="360"/>
              </a:spcBef>
              <a:spcAft>
                <a:spcPts val="0"/>
              </a:spcAft>
              <a:buClr>
                <a:schemeClr val="dk1"/>
              </a:buClr>
              <a:buSzPts val="1800"/>
              <a:buChar char="•"/>
              <a:defRPr sz="1800"/>
            </a:lvl3pPr>
            <a:lvl4pPr indent="-330200" lvl="3" marL="1828800" algn="l">
              <a:spcBef>
                <a:spcPts val="320"/>
              </a:spcBef>
              <a:spcAft>
                <a:spcPts val="0"/>
              </a:spcAft>
              <a:buClr>
                <a:schemeClr val="dk1"/>
              </a:buClr>
              <a:buSzPts val="1600"/>
              <a:buChar char="–"/>
              <a:defRPr sz="1600"/>
            </a:lvl4pPr>
            <a:lvl5pPr indent="-330200" lvl="4" marL="2286000" algn="l">
              <a:spcBef>
                <a:spcPts val="320"/>
              </a:spcBef>
              <a:spcAft>
                <a:spcPts val="0"/>
              </a:spcAft>
              <a:buClr>
                <a:schemeClr val="dk1"/>
              </a:buClr>
              <a:buSzPts val="1600"/>
              <a:buChar char="»"/>
              <a:defRPr sz="1600"/>
            </a:lvl5pPr>
            <a:lvl6pPr indent="-330200" lvl="5" marL="2743200" algn="l">
              <a:spcBef>
                <a:spcPts val="320"/>
              </a:spcBef>
              <a:spcAft>
                <a:spcPts val="0"/>
              </a:spcAft>
              <a:buClr>
                <a:schemeClr val="dk1"/>
              </a:buClr>
              <a:buSzPts val="1600"/>
              <a:buChar char="•"/>
              <a:defRPr sz="1600"/>
            </a:lvl6pPr>
            <a:lvl7pPr indent="-330200" lvl="6" marL="3200400" algn="l">
              <a:spcBef>
                <a:spcPts val="320"/>
              </a:spcBef>
              <a:spcAft>
                <a:spcPts val="0"/>
              </a:spcAft>
              <a:buClr>
                <a:schemeClr val="dk1"/>
              </a:buClr>
              <a:buSzPts val="1600"/>
              <a:buChar char="•"/>
              <a:defRPr sz="1600"/>
            </a:lvl7pPr>
            <a:lvl8pPr indent="-330200" lvl="7" marL="3657600" algn="l">
              <a:spcBef>
                <a:spcPts val="320"/>
              </a:spcBef>
              <a:spcAft>
                <a:spcPts val="0"/>
              </a:spcAft>
              <a:buClr>
                <a:schemeClr val="dk1"/>
              </a:buClr>
              <a:buSzPts val="1600"/>
              <a:buChar char="•"/>
              <a:defRPr sz="1600"/>
            </a:lvl8pPr>
            <a:lvl9pPr indent="-330200" lvl="8" marL="4114800" algn="l">
              <a:spcBef>
                <a:spcPts val="320"/>
              </a:spcBef>
              <a:spcAft>
                <a:spcPts val="0"/>
              </a:spcAft>
              <a:buClr>
                <a:schemeClr val="dk1"/>
              </a:buClr>
              <a:buSzPts val="1600"/>
              <a:buChar char="•"/>
              <a:defRPr sz="1600"/>
            </a:lvl9pPr>
          </a:lstStyle>
          <a:p/>
        </p:txBody>
      </p:sp>
      <p:sp>
        <p:nvSpPr>
          <p:cNvPr id="55" name="Google Shape;55;p21"/>
          <p:cNvSpPr txBox="1"/>
          <p:nvPr>
            <p:ph idx="3" type="body"/>
          </p:nvPr>
        </p:nvSpPr>
        <p:spPr>
          <a:xfrm>
            <a:off x="4645025" y="1535113"/>
            <a:ext cx="4041775" cy="639762"/>
          </a:xfrm>
          <a:prstGeom prst="rect">
            <a:avLst/>
          </a:prstGeom>
          <a:noFill/>
          <a:ln>
            <a:noFill/>
          </a:ln>
        </p:spPr>
        <p:txBody>
          <a:bodyPr anchorCtr="0" anchor="b" bIns="45700" lIns="91425" spcFirstLastPara="1" rIns="91425" wrap="square" tIns="45700">
            <a:normAutofit/>
          </a:bodyPr>
          <a:lstStyle>
            <a:lvl1pPr indent="-228600" lvl="0" marL="457200" algn="l">
              <a:spcBef>
                <a:spcPts val="480"/>
              </a:spcBef>
              <a:spcAft>
                <a:spcPts val="0"/>
              </a:spcAft>
              <a:buClr>
                <a:schemeClr val="dk1"/>
              </a:buClr>
              <a:buSzPts val="2400"/>
              <a:buNone/>
              <a:defRPr b="1" sz="2400"/>
            </a:lvl1pPr>
            <a:lvl2pPr indent="-228600" lvl="1" marL="914400" algn="l">
              <a:spcBef>
                <a:spcPts val="400"/>
              </a:spcBef>
              <a:spcAft>
                <a:spcPts val="0"/>
              </a:spcAft>
              <a:buClr>
                <a:schemeClr val="dk1"/>
              </a:buClr>
              <a:buSzPts val="2000"/>
              <a:buNone/>
              <a:defRPr b="1" sz="2000"/>
            </a:lvl2pPr>
            <a:lvl3pPr indent="-228600" lvl="2" marL="1371600" algn="l">
              <a:spcBef>
                <a:spcPts val="360"/>
              </a:spcBef>
              <a:spcAft>
                <a:spcPts val="0"/>
              </a:spcAft>
              <a:buClr>
                <a:schemeClr val="dk1"/>
              </a:buClr>
              <a:buSzPts val="1800"/>
              <a:buNone/>
              <a:defRPr b="1" sz="1800"/>
            </a:lvl3pPr>
            <a:lvl4pPr indent="-228600" lvl="3" marL="1828800" algn="l">
              <a:spcBef>
                <a:spcPts val="320"/>
              </a:spcBef>
              <a:spcAft>
                <a:spcPts val="0"/>
              </a:spcAft>
              <a:buClr>
                <a:schemeClr val="dk1"/>
              </a:buClr>
              <a:buSzPts val="1600"/>
              <a:buNone/>
              <a:defRPr b="1" sz="1600"/>
            </a:lvl4pPr>
            <a:lvl5pPr indent="-228600" lvl="4" marL="2286000" algn="l">
              <a:spcBef>
                <a:spcPts val="320"/>
              </a:spcBef>
              <a:spcAft>
                <a:spcPts val="0"/>
              </a:spcAft>
              <a:buClr>
                <a:schemeClr val="dk1"/>
              </a:buClr>
              <a:buSzPts val="1600"/>
              <a:buNone/>
              <a:defRPr b="1" sz="1600"/>
            </a:lvl5pPr>
            <a:lvl6pPr indent="-228600" lvl="5" marL="2743200" algn="l">
              <a:spcBef>
                <a:spcPts val="320"/>
              </a:spcBef>
              <a:spcAft>
                <a:spcPts val="0"/>
              </a:spcAft>
              <a:buClr>
                <a:schemeClr val="dk1"/>
              </a:buClr>
              <a:buSzPts val="1600"/>
              <a:buNone/>
              <a:defRPr b="1" sz="1600"/>
            </a:lvl6pPr>
            <a:lvl7pPr indent="-228600" lvl="6" marL="3200400" algn="l">
              <a:spcBef>
                <a:spcPts val="320"/>
              </a:spcBef>
              <a:spcAft>
                <a:spcPts val="0"/>
              </a:spcAft>
              <a:buClr>
                <a:schemeClr val="dk1"/>
              </a:buClr>
              <a:buSzPts val="1600"/>
              <a:buNone/>
              <a:defRPr b="1" sz="1600"/>
            </a:lvl7pPr>
            <a:lvl8pPr indent="-228600" lvl="7" marL="3657600" algn="l">
              <a:spcBef>
                <a:spcPts val="320"/>
              </a:spcBef>
              <a:spcAft>
                <a:spcPts val="0"/>
              </a:spcAft>
              <a:buClr>
                <a:schemeClr val="dk1"/>
              </a:buClr>
              <a:buSzPts val="1600"/>
              <a:buNone/>
              <a:defRPr b="1" sz="1600"/>
            </a:lvl8pPr>
            <a:lvl9pPr indent="-228600" lvl="8" marL="4114800" algn="l">
              <a:spcBef>
                <a:spcPts val="320"/>
              </a:spcBef>
              <a:spcAft>
                <a:spcPts val="0"/>
              </a:spcAft>
              <a:buClr>
                <a:schemeClr val="dk1"/>
              </a:buClr>
              <a:buSzPts val="1600"/>
              <a:buNone/>
              <a:defRPr b="1" sz="1600"/>
            </a:lvl9pPr>
          </a:lstStyle>
          <a:p/>
        </p:txBody>
      </p:sp>
      <p:sp>
        <p:nvSpPr>
          <p:cNvPr id="56" name="Google Shape;56;p21"/>
          <p:cNvSpPr txBox="1"/>
          <p:nvPr>
            <p:ph idx="4" type="body"/>
          </p:nvPr>
        </p:nvSpPr>
        <p:spPr>
          <a:xfrm>
            <a:off x="4645025" y="2174875"/>
            <a:ext cx="4041775" cy="3951288"/>
          </a:xfrm>
          <a:prstGeom prst="rect">
            <a:avLst/>
          </a:prstGeom>
          <a:noFill/>
          <a:ln>
            <a:noFill/>
          </a:ln>
        </p:spPr>
        <p:txBody>
          <a:bodyPr anchorCtr="0" anchor="t" bIns="45700" lIns="91425" spcFirstLastPara="1" rIns="91425" wrap="square" tIns="45700">
            <a:normAutofit/>
          </a:bodyPr>
          <a:lstStyle>
            <a:lvl1pPr indent="-381000" lvl="0" marL="457200" algn="l">
              <a:spcBef>
                <a:spcPts val="480"/>
              </a:spcBef>
              <a:spcAft>
                <a:spcPts val="0"/>
              </a:spcAft>
              <a:buClr>
                <a:schemeClr val="dk1"/>
              </a:buClr>
              <a:buSzPts val="2400"/>
              <a:buChar char="•"/>
              <a:defRPr sz="2400"/>
            </a:lvl1pPr>
            <a:lvl2pPr indent="-355600" lvl="1" marL="914400" algn="l">
              <a:spcBef>
                <a:spcPts val="400"/>
              </a:spcBef>
              <a:spcAft>
                <a:spcPts val="0"/>
              </a:spcAft>
              <a:buClr>
                <a:schemeClr val="dk1"/>
              </a:buClr>
              <a:buSzPts val="2000"/>
              <a:buChar char="–"/>
              <a:defRPr sz="2000"/>
            </a:lvl2pPr>
            <a:lvl3pPr indent="-342900" lvl="2" marL="1371600" algn="l">
              <a:spcBef>
                <a:spcPts val="360"/>
              </a:spcBef>
              <a:spcAft>
                <a:spcPts val="0"/>
              </a:spcAft>
              <a:buClr>
                <a:schemeClr val="dk1"/>
              </a:buClr>
              <a:buSzPts val="1800"/>
              <a:buChar char="•"/>
              <a:defRPr sz="1800"/>
            </a:lvl3pPr>
            <a:lvl4pPr indent="-330200" lvl="3" marL="1828800" algn="l">
              <a:spcBef>
                <a:spcPts val="320"/>
              </a:spcBef>
              <a:spcAft>
                <a:spcPts val="0"/>
              </a:spcAft>
              <a:buClr>
                <a:schemeClr val="dk1"/>
              </a:buClr>
              <a:buSzPts val="1600"/>
              <a:buChar char="–"/>
              <a:defRPr sz="1600"/>
            </a:lvl4pPr>
            <a:lvl5pPr indent="-330200" lvl="4" marL="2286000" algn="l">
              <a:spcBef>
                <a:spcPts val="320"/>
              </a:spcBef>
              <a:spcAft>
                <a:spcPts val="0"/>
              </a:spcAft>
              <a:buClr>
                <a:schemeClr val="dk1"/>
              </a:buClr>
              <a:buSzPts val="1600"/>
              <a:buChar char="»"/>
              <a:defRPr sz="1600"/>
            </a:lvl5pPr>
            <a:lvl6pPr indent="-330200" lvl="5" marL="2743200" algn="l">
              <a:spcBef>
                <a:spcPts val="320"/>
              </a:spcBef>
              <a:spcAft>
                <a:spcPts val="0"/>
              </a:spcAft>
              <a:buClr>
                <a:schemeClr val="dk1"/>
              </a:buClr>
              <a:buSzPts val="1600"/>
              <a:buChar char="•"/>
              <a:defRPr sz="1600"/>
            </a:lvl6pPr>
            <a:lvl7pPr indent="-330200" lvl="6" marL="3200400" algn="l">
              <a:spcBef>
                <a:spcPts val="320"/>
              </a:spcBef>
              <a:spcAft>
                <a:spcPts val="0"/>
              </a:spcAft>
              <a:buClr>
                <a:schemeClr val="dk1"/>
              </a:buClr>
              <a:buSzPts val="1600"/>
              <a:buChar char="•"/>
              <a:defRPr sz="1600"/>
            </a:lvl7pPr>
            <a:lvl8pPr indent="-330200" lvl="7" marL="3657600" algn="l">
              <a:spcBef>
                <a:spcPts val="320"/>
              </a:spcBef>
              <a:spcAft>
                <a:spcPts val="0"/>
              </a:spcAft>
              <a:buClr>
                <a:schemeClr val="dk1"/>
              </a:buClr>
              <a:buSzPts val="1600"/>
              <a:buChar char="•"/>
              <a:defRPr sz="1600"/>
            </a:lvl8pPr>
            <a:lvl9pPr indent="-330200" lvl="8" marL="4114800" algn="l">
              <a:spcBef>
                <a:spcPts val="320"/>
              </a:spcBef>
              <a:spcAft>
                <a:spcPts val="0"/>
              </a:spcAft>
              <a:buClr>
                <a:schemeClr val="dk1"/>
              </a:buClr>
              <a:buSzPts val="1600"/>
              <a:buChar char="•"/>
              <a:defRPr sz="1600"/>
            </a:lvl9pPr>
          </a:lstStyle>
          <a:p/>
        </p:txBody>
      </p:sp>
      <p:sp>
        <p:nvSpPr>
          <p:cNvPr id="57" name="Google Shape;57;p21"/>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8" name="Google Shape;58;p21"/>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9" name="Google Shape;59;p21"/>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8_4-Phần 2-Chủ đề A-Bài 1-Nội dung">
  <p:cSld name="18_4-Phần 2-Chủ đề A-Bài 1-Nội dung">
    <p:bg>
      <p:bgPr>
        <a:solidFill>
          <a:schemeClr val="dk1"/>
        </a:solidFill>
      </p:bgPr>
    </p:bg>
    <p:spTree>
      <p:nvGrpSpPr>
        <p:cNvPr id="373" name="Shape 373"/>
        <p:cNvGrpSpPr/>
        <p:nvPr/>
      </p:nvGrpSpPr>
      <p:grpSpPr>
        <a:xfrm>
          <a:off x="0" y="0"/>
          <a:ext cx="0" cy="0"/>
          <a:chOff x="0" y="0"/>
          <a:chExt cx="0" cy="0"/>
        </a:xfrm>
      </p:grpSpPr>
      <p:sp>
        <p:nvSpPr>
          <p:cNvPr id="374" name="Google Shape;374;p84"/>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75" name="Google Shape;375;p84"/>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76" name="Google Shape;376;p84"/>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
        <p:nvSpPr>
          <p:cNvPr id="377" name="Google Shape;377;p84"/>
          <p:cNvSpPr txBox="1"/>
          <p:nvPr>
            <p:ph idx="1" type="body"/>
          </p:nvPr>
        </p:nvSpPr>
        <p:spPr>
          <a:xfrm>
            <a:off x="1913617" y="1193227"/>
            <a:ext cx="14677100" cy="739482"/>
          </a:xfrm>
          <a:prstGeom prst="rect">
            <a:avLst/>
          </a:prstGeom>
          <a:noFill/>
          <a:ln>
            <a:noFill/>
          </a:ln>
        </p:spPr>
        <p:txBody>
          <a:bodyPr anchorCtr="0" anchor="t" bIns="45700" lIns="91425" spcFirstLastPara="1" rIns="91425" wrap="square" tIns="45700">
            <a:noAutofit/>
          </a:bodyPr>
          <a:lstStyle>
            <a:lvl1pPr indent="-419100" lvl="0" marL="457200" algn="ctr">
              <a:spcBef>
                <a:spcPts val="600"/>
              </a:spcBef>
              <a:spcAft>
                <a:spcPts val="0"/>
              </a:spcAft>
              <a:buClr>
                <a:schemeClr val="lt2"/>
              </a:buClr>
              <a:buSzPts val="3000"/>
              <a:buChar char="•"/>
              <a:defRPr sz="3000">
                <a:solidFill>
                  <a:schemeClr val="lt2"/>
                </a:solidFill>
              </a:defRPr>
            </a:lvl1pPr>
            <a:lvl2pPr indent="-419100" lvl="1" marL="914400" algn="ctr">
              <a:spcBef>
                <a:spcPts val="600"/>
              </a:spcBef>
              <a:spcAft>
                <a:spcPts val="0"/>
              </a:spcAft>
              <a:buClr>
                <a:schemeClr val="lt2"/>
              </a:buClr>
              <a:buSzPts val="3000"/>
              <a:buChar char="–"/>
              <a:defRPr sz="3000">
                <a:solidFill>
                  <a:schemeClr val="lt2"/>
                </a:solidFill>
              </a:defRPr>
            </a:lvl2pPr>
            <a:lvl3pPr indent="-419100" lvl="2" marL="1371600" algn="ctr">
              <a:spcBef>
                <a:spcPts val="600"/>
              </a:spcBef>
              <a:spcAft>
                <a:spcPts val="0"/>
              </a:spcAft>
              <a:buClr>
                <a:schemeClr val="lt2"/>
              </a:buClr>
              <a:buSzPts val="3000"/>
              <a:buChar char="•"/>
              <a:defRPr sz="3000">
                <a:solidFill>
                  <a:schemeClr val="lt2"/>
                </a:solidFill>
              </a:defRPr>
            </a:lvl3pPr>
            <a:lvl4pPr indent="-419100" lvl="3" marL="1828800" algn="ctr">
              <a:spcBef>
                <a:spcPts val="600"/>
              </a:spcBef>
              <a:spcAft>
                <a:spcPts val="0"/>
              </a:spcAft>
              <a:buClr>
                <a:schemeClr val="lt2"/>
              </a:buClr>
              <a:buSzPts val="3000"/>
              <a:buChar char="–"/>
              <a:defRPr sz="3000">
                <a:solidFill>
                  <a:schemeClr val="lt2"/>
                </a:solidFill>
              </a:defRPr>
            </a:lvl4pPr>
            <a:lvl5pPr indent="-419100" lvl="4" marL="2286000" algn="ctr">
              <a:spcBef>
                <a:spcPts val="600"/>
              </a:spcBef>
              <a:spcAft>
                <a:spcPts val="0"/>
              </a:spcAft>
              <a:buClr>
                <a:schemeClr val="lt2"/>
              </a:buClr>
              <a:buSzPts val="3000"/>
              <a:buChar char="»"/>
              <a:defRPr sz="3000">
                <a:solidFill>
                  <a:schemeClr val="lt2"/>
                </a:solidFill>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pic>
        <p:nvPicPr>
          <p:cNvPr id="378" name="Google Shape;378;p84"/>
          <p:cNvPicPr preferRelativeResize="0"/>
          <p:nvPr/>
        </p:nvPicPr>
        <p:blipFill rotWithShape="1">
          <a:blip r:embed="rId2">
            <a:alphaModFix/>
          </a:blip>
          <a:srcRect b="0" l="0" r="0" t="0"/>
          <a:stretch/>
        </p:blipFill>
        <p:spPr>
          <a:xfrm>
            <a:off x="942975" y="7526889"/>
            <a:ext cx="2143125" cy="2121801"/>
          </a:xfrm>
          <a:prstGeom prst="rect">
            <a:avLst/>
          </a:prstGeom>
          <a:noFill/>
          <a:ln>
            <a:noFill/>
          </a:ln>
        </p:spPr>
      </p:pic>
      <p:pic>
        <p:nvPicPr>
          <p:cNvPr id="379" name="Google Shape;379;p84"/>
          <p:cNvPicPr preferRelativeResize="0"/>
          <p:nvPr/>
        </p:nvPicPr>
        <p:blipFill rotWithShape="1">
          <a:blip r:embed="rId3">
            <a:alphaModFix/>
          </a:blip>
          <a:srcRect b="0" l="0" r="0" t="0"/>
          <a:stretch/>
        </p:blipFill>
        <p:spPr>
          <a:xfrm>
            <a:off x="15236087" y="8208912"/>
            <a:ext cx="2171700" cy="1425369"/>
          </a:xfrm>
          <a:prstGeom prst="rect">
            <a:avLst/>
          </a:prstGeom>
          <a:noFill/>
          <a:ln>
            <a:noFill/>
          </a:ln>
        </p:spPr>
      </p:pic>
      <p:pic>
        <p:nvPicPr>
          <p:cNvPr id="380" name="Google Shape;380;p84"/>
          <p:cNvPicPr preferRelativeResize="0"/>
          <p:nvPr/>
        </p:nvPicPr>
        <p:blipFill rotWithShape="1">
          <a:blip r:embed="rId4">
            <a:alphaModFix/>
          </a:blip>
          <a:srcRect b="0" l="0" r="0" t="0"/>
          <a:stretch/>
        </p:blipFill>
        <p:spPr>
          <a:xfrm>
            <a:off x="3660977" y="8906381"/>
            <a:ext cx="2857500" cy="1272396"/>
          </a:xfrm>
          <a:prstGeom prst="rect">
            <a:avLst/>
          </a:prstGeom>
          <a:noFill/>
          <a:ln>
            <a:noFill/>
          </a:ln>
        </p:spPr>
      </p:pic>
      <p:pic>
        <p:nvPicPr>
          <p:cNvPr id="381" name="Google Shape;381;p84"/>
          <p:cNvPicPr preferRelativeResize="0"/>
          <p:nvPr/>
        </p:nvPicPr>
        <p:blipFill rotWithShape="1">
          <a:blip r:embed="rId5">
            <a:alphaModFix/>
          </a:blip>
          <a:srcRect b="0" l="0" r="0" t="0"/>
          <a:stretch/>
        </p:blipFill>
        <p:spPr>
          <a:xfrm>
            <a:off x="7711667" y="8934857"/>
            <a:ext cx="2864669" cy="1275588"/>
          </a:xfrm>
          <a:prstGeom prst="rect">
            <a:avLst/>
          </a:prstGeom>
          <a:noFill/>
          <a:ln>
            <a:noFill/>
          </a:ln>
        </p:spPr>
      </p:pic>
      <p:pic>
        <p:nvPicPr>
          <p:cNvPr id="382" name="Google Shape;382;p84"/>
          <p:cNvPicPr preferRelativeResize="0"/>
          <p:nvPr/>
        </p:nvPicPr>
        <p:blipFill rotWithShape="1">
          <a:blip r:embed="rId6">
            <a:alphaModFix/>
          </a:blip>
          <a:srcRect b="0" l="0" r="0" t="0"/>
          <a:stretch/>
        </p:blipFill>
        <p:spPr>
          <a:xfrm>
            <a:off x="11720741" y="8906381"/>
            <a:ext cx="2864667" cy="1275588"/>
          </a:xfrm>
          <a:prstGeom prst="rect">
            <a:avLst/>
          </a:prstGeom>
          <a:noFill/>
          <a:ln>
            <a:noFill/>
          </a:ln>
        </p:spPr>
      </p:pic>
    </p:spTree>
  </p:cSld>
  <p:clrMapOvr>
    <a:masterClrMapping/>
  </p:clrMapOvr>
</p:sldLayout>
</file>

<file path=ppt/slideLayouts/slideLayout7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7_4-Phần 2-Chủ đề A-Bài 1-Nội dung">
  <p:cSld name="17_4-Phần 2-Chủ đề A-Bài 1-Nội dung">
    <p:bg>
      <p:bgPr>
        <a:solidFill>
          <a:schemeClr val="dk1"/>
        </a:solidFill>
      </p:bgPr>
    </p:bg>
    <p:spTree>
      <p:nvGrpSpPr>
        <p:cNvPr id="383" name="Shape 383"/>
        <p:cNvGrpSpPr/>
        <p:nvPr/>
      </p:nvGrpSpPr>
      <p:grpSpPr>
        <a:xfrm>
          <a:off x="0" y="0"/>
          <a:ext cx="0" cy="0"/>
          <a:chOff x="0" y="0"/>
          <a:chExt cx="0" cy="0"/>
        </a:xfrm>
      </p:grpSpPr>
      <p:sp>
        <p:nvSpPr>
          <p:cNvPr id="384" name="Google Shape;384;p85"/>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85" name="Google Shape;385;p85"/>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86" name="Google Shape;386;p85"/>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
        <p:nvSpPr>
          <p:cNvPr id="387" name="Google Shape;387;p85"/>
          <p:cNvSpPr txBox="1"/>
          <p:nvPr>
            <p:ph idx="1" type="body"/>
          </p:nvPr>
        </p:nvSpPr>
        <p:spPr>
          <a:xfrm>
            <a:off x="1913617" y="1193227"/>
            <a:ext cx="14677100" cy="739482"/>
          </a:xfrm>
          <a:prstGeom prst="rect">
            <a:avLst/>
          </a:prstGeom>
          <a:noFill/>
          <a:ln>
            <a:noFill/>
          </a:ln>
        </p:spPr>
        <p:txBody>
          <a:bodyPr anchorCtr="0" anchor="t" bIns="45700" lIns="91425" spcFirstLastPara="1" rIns="91425" wrap="square" tIns="45700">
            <a:noAutofit/>
          </a:bodyPr>
          <a:lstStyle>
            <a:lvl1pPr indent="-419100" lvl="0" marL="457200" algn="ctr">
              <a:spcBef>
                <a:spcPts val="600"/>
              </a:spcBef>
              <a:spcAft>
                <a:spcPts val="0"/>
              </a:spcAft>
              <a:buClr>
                <a:schemeClr val="lt2"/>
              </a:buClr>
              <a:buSzPts val="3000"/>
              <a:buChar char="•"/>
              <a:defRPr sz="3000">
                <a:solidFill>
                  <a:schemeClr val="lt2"/>
                </a:solidFill>
              </a:defRPr>
            </a:lvl1pPr>
            <a:lvl2pPr indent="-419100" lvl="1" marL="914400" algn="ctr">
              <a:spcBef>
                <a:spcPts val="600"/>
              </a:spcBef>
              <a:spcAft>
                <a:spcPts val="0"/>
              </a:spcAft>
              <a:buClr>
                <a:schemeClr val="lt2"/>
              </a:buClr>
              <a:buSzPts val="3000"/>
              <a:buChar char="–"/>
              <a:defRPr sz="3000">
                <a:solidFill>
                  <a:schemeClr val="lt2"/>
                </a:solidFill>
              </a:defRPr>
            </a:lvl2pPr>
            <a:lvl3pPr indent="-419100" lvl="2" marL="1371600" algn="ctr">
              <a:spcBef>
                <a:spcPts val="600"/>
              </a:spcBef>
              <a:spcAft>
                <a:spcPts val="0"/>
              </a:spcAft>
              <a:buClr>
                <a:schemeClr val="lt2"/>
              </a:buClr>
              <a:buSzPts val="3000"/>
              <a:buChar char="•"/>
              <a:defRPr sz="3000">
                <a:solidFill>
                  <a:schemeClr val="lt2"/>
                </a:solidFill>
              </a:defRPr>
            </a:lvl3pPr>
            <a:lvl4pPr indent="-419100" lvl="3" marL="1828800" algn="ctr">
              <a:spcBef>
                <a:spcPts val="600"/>
              </a:spcBef>
              <a:spcAft>
                <a:spcPts val="0"/>
              </a:spcAft>
              <a:buClr>
                <a:schemeClr val="lt2"/>
              </a:buClr>
              <a:buSzPts val="3000"/>
              <a:buChar char="–"/>
              <a:defRPr sz="3000">
                <a:solidFill>
                  <a:schemeClr val="lt2"/>
                </a:solidFill>
              </a:defRPr>
            </a:lvl4pPr>
            <a:lvl5pPr indent="-419100" lvl="4" marL="2286000" algn="ctr">
              <a:spcBef>
                <a:spcPts val="600"/>
              </a:spcBef>
              <a:spcAft>
                <a:spcPts val="0"/>
              </a:spcAft>
              <a:buClr>
                <a:schemeClr val="lt2"/>
              </a:buClr>
              <a:buSzPts val="3000"/>
              <a:buChar char="»"/>
              <a:defRPr sz="3000">
                <a:solidFill>
                  <a:schemeClr val="lt2"/>
                </a:solidFill>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pic>
        <p:nvPicPr>
          <p:cNvPr id="388" name="Google Shape;388;p85"/>
          <p:cNvPicPr preferRelativeResize="0"/>
          <p:nvPr/>
        </p:nvPicPr>
        <p:blipFill rotWithShape="1">
          <a:blip r:embed="rId2">
            <a:alphaModFix/>
          </a:blip>
          <a:srcRect b="0" l="0" r="0" t="0"/>
          <a:stretch/>
        </p:blipFill>
        <p:spPr>
          <a:xfrm>
            <a:off x="942975" y="7526889"/>
            <a:ext cx="2143125" cy="2121801"/>
          </a:xfrm>
          <a:prstGeom prst="rect">
            <a:avLst/>
          </a:prstGeom>
          <a:noFill/>
          <a:ln>
            <a:noFill/>
          </a:ln>
        </p:spPr>
      </p:pic>
      <p:pic>
        <p:nvPicPr>
          <p:cNvPr id="389" name="Google Shape;389;p85"/>
          <p:cNvPicPr preferRelativeResize="0"/>
          <p:nvPr/>
        </p:nvPicPr>
        <p:blipFill rotWithShape="1">
          <a:blip r:embed="rId3">
            <a:alphaModFix/>
          </a:blip>
          <a:srcRect b="0" l="0" r="0" t="0"/>
          <a:stretch/>
        </p:blipFill>
        <p:spPr>
          <a:xfrm>
            <a:off x="15236087" y="8208912"/>
            <a:ext cx="2171700" cy="1425369"/>
          </a:xfrm>
          <a:prstGeom prst="rect">
            <a:avLst/>
          </a:prstGeom>
          <a:noFill/>
          <a:ln>
            <a:noFill/>
          </a:ln>
        </p:spPr>
      </p:pic>
      <p:pic>
        <p:nvPicPr>
          <p:cNvPr id="390" name="Google Shape;390;p85"/>
          <p:cNvPicPr preferRelativeResize="0"/>
          <p:nvPr/>
        </p:nvPicPr>
        <p:blipFill rotWithShape="1">
          <a:blip r:embed="rId4">
            <a:alphaModFix/>
          </a:blip>
          <a:srcRect b="0" l="0" r="0" t="0"/>
          <a:stretch/>
        </p:blipFill>
        <p:spPr>
          <a:xfrm>
            <a:off x="3660977" y="8906381"/>
            <a:ext cx="2857500" cy="1272396"/>
          </a:xfrm>
          <a:prstGeom prst="rect">
            <a:avLst/>
          </a:prstGeom>
          <a:noFill/>
          <a:ln>
            <a:noFill/>
          </a:ln>
        </p:spPr>
      </p:pic>
      <p:pic>
        <p:nvPicPr>
          <p:cNvPr id="391" name="Google Shape;391;p85"/>
          <p:cNvPicPr preferRelativeResize="0"/>
          <p:nvPr/>
        </p:nvPicPr>
        <p:blipFill rotWithShape="1">
          <a:blip r:embed="rId5">
            <a:alphaModFix/>
          </a:blip>
          <a:srcRect b="0" l="0" r="0" t="0"/>
          <a:stretch/>
        </p:blipFill>
        <p:spPr>
          <a:xfrm>
            <a:off x="7711667" y="8934857"/>
            <a:ext cx="2864669" cy="1275588"/>
          </a:xfrm>
          <a:prstGeom prst="rect">
            <a:avLst/>
          </a:prstGeom>
          <a:noFill/>
          <a:ln>
            <a:noFill/>
          </a:ln>
        </p:spPr>
      </p:pic>
      <p:pic>
        <p:nvPicPr>
          <p:cNvPr id="392" name="Google Shape;392;p85"/>
          <p:cNvPicPr preferRelativeResize="0"/>
          <p:nvPr/>
        </p:nvPicPr>
        <p:blipFill rotWithShape="1">
          <a:blip r:embed="rId6">
            <a:alphaModFix/>
          </a:blip>
          <a:srcRect b="0" l="0" r="0" t="0"/>
          <a:stretch/>
        </p:blipFill>
        <p:spPr>
          <a:xfrm>
            <a:off x="11720741" y="8906381"/>
            <a:ext cx="2864667" cy="1275588"/>
          </a:xfrm>
          <a:prstGeom prst="rect">
            <a:avLst/>
          </a:prstGeom>
          <a:noFill/>
          <a:ln>
            <a:noFill/>
          </a:ln>
        </p:spPr>
      </p:pic>
    </p:spTree>
  </p:cSld>
  <p:clrMapOvr>
    <a:masterClrMapping/>
  </p:clrMapOvr>
</p:sldLayout>
</file>

<file path=ppt/slideLayouts/slideLayout7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6_4-Phần 2-Chủ đề A-Bài 1-Nội dung">
  <p:cSld name="16_4-Phần 2-Chủ đề A-Bài 1-Nội dung">
    <p:bg>
      <p:bgPr>
        <a:solidFill>
          <a:schemeClr val="dk1"/>
        </a:solidFill>
      </p:bgPr>
    </p:bg>
    <p:spTree>
      <p:nvGrpSpPr>
        <p:cNvPr id="393" name="Shape 393"/>
        <p:cNvGrpSpPr/>
        <p:nvPr/>
      </p:nvGrpSpPr>
      <p:grpSpPr>
        <a:xfrm>
          <a:off x="0" y="0"/>
          <a:ext cx="0" cy="0"/>
          <a:chOff x="0" y="0"/>
          <a:chExt cx="0" cy="0"/>
        </a:xfrm>
      </p:grpSpPr>
      <p:sp>
        <p:nvSpPr>
          <p:cNvPr id="394" name="Google Shape;394;p86"/>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95" name="Google Shape;395;p86"/>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96" name="Google Shape;396;p86"/>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
        <p:nvSpPr>
          <p:cNvPr id="397" name="Google Shape;397;p86"/>
          <p:cNvSpPr txBox="1"/>
          <p:nvPr>
            <p:ph idx="1" type="body"/>
          </p:nvPr>
        </p:nvSpPr>
        <p:spPr>
          <a:xfrm>
            <a:off x="1913617" y="1193227"/>
            <a:ext cx="14677100" cy="739482"/>
          </a:xfrm>
          <a:prstGeom prst="rect">
            <a:avLst/>
          </a:prstGeom>
          <a:noFill/>
          <a:ln>
            <a:noFill/>
          </a:ln>
        </p:spPr>
        <p:txBody>
          <a:bodyPr anchorCtr="0" anchor="t" bIns="45700" lIns="91425" spcFirstLastPara="1" rIns="91425" wrap="square" tIns="45700">
            <a:noAutofit/>
          </a:bodyPr>
          <a:lstStyle>
            <a:lvl1pPr indent="-419100" lvl="0" marL="457200" algn="ctr">
              <a:spcBef>
                <a:spcPts val="600"/>
              </a:spcBef>
              <a:spcAft>
                <a:spcPts val="0"/>
              </a:spcAft>
              <a:buClr>
                <a:schemeClr val="lt2"/>
              </a:buClr>
              <a:buSzPts val="3000"/>
              <a:buChar char="•"/>
              <a:defRPr sz="3000">
                <a:solidFill>
                  <a:schemeClr val="lt2"/>
                </a:solidFill>
              </a:defRPr>
            </a:lvl1pPr>
            <a:lvl2pPr indent="-419100" lvl="1" marL="914400" algn="ctr">
              <a:spcBef>
                <a:spcPts val="600"/>
              </a:spcBef>
              <a:spcAft>
                <a:spcPts val="0"/>
              </a:spcAft>
              <a:buClr>
                <a:schemeClr val="lt2"/>
              </a:buClr>
              <a:buSzPts val="3000"/>
              <a:buChar char="–"/>
              <a:defRPr sz="3000">
                <a:solidFill>
                  <a:schemeClr val="lt2"/>
                </a:solidFill>
              </a:defRPr>
            </a:lvl2pPr>
            <a:lvl3pPr indent="-419100" lvl="2" marL="1371600" algn="ctr">
              <a:spcBef>
                <a:spcPts val="600"/>
              </a:spcBef>
              <a:spcAft>
                <a:spcPts val="0"/>
              </a:spcAft>
              <a:buClr>
                <a:schemeClr val="lt2"/>
              </a:buClr>
              <a:buSzPts val="3000"/>
              <a:buChar char="•"/>
              <a:defRPr sz="3000">
                <a:solidFill>
                  <a:schemeClr val="lt2"/>
                </a:solidFill>
              </a:defRPr>
            </a:lvl3pPr>
            <a:lvl4pPr indent="-419100" lvl="3" marL="1828800" algn="ctr">
              <a:spcBef>
                <a:spcPts val="600"/>
              </a:spcBef>
              <a:spcAft>
                <a:spcPts val="0"/>
              </a:spcAft>
              <a:buClr>
                <a:schemeClr val="lt2"/>
              </a:buClr>
              <a:buSzPts val="3000"/>
              <a:buChar char="–"/>
              <a:defRPr sz="3000">
                <a:solidFill>
                  <a:schemeClr val="lt2"/>
                </a:solidFill>
              </a:defRPr>
            </a:lvl4pPr>
            <a:lvl5pPr indent="-419100" lvl="4" marL="2286000" algn="ctr">
              <a:spcBef>
                <a:spcPts val="600"/>
              </a:spcBef>
              <a:spcAft>
                <a:spcPts val="0"/>
              </a:spcAft>
              <a:buClr>
                <a:schemeClr val="lt2"/>
              </a:buClr>
              <a:buSzPts val="3000"/>
              <a:buChar char="»"/>
              <a:defRPr sz="3000">
                <a:solidFill>
                  <a:schemeClr val="lt2"/>
                </a:solidFill>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pic>
        <p:nvPicPr>
          <p:cNvPr id="398" name="Google Shape;398;p86"/>
          <p:cNvPicPr preferRelativeResize="0"/>
          <p:nvPr/>
        </p:nvPicPr>
        <p:blipFill rotWithShape="1">
          <a:blip r:embed="rId2">
            <a:alphaModFix/>
          </a:blip>
          <a:srcRect b="0" l="0" r="0" t="0"/>
          <a:stretch/>
        </p:blipFill>
        <p:spPr>
          <a:xfrm>
            <a:off x="942975" y="7526889"/>
            <a:ext cx="2143125" cy="2121801"/>
          </a:xfrm>
          <a:prstGeom prst="rect">
            <a:avLst/>
          </a:prstGeom>
          <a:noFill/>
          <a:ln>
            <a:noFill/>
          </a:ln>
        </p:spPr>
      </p:pic>
      <p:pic>
        <p:nvPicPr>
          <p:cNvPr id="399" name="Google Shape;399;p86"/>
          <p:cNvPicPr preferRelativeResize="0"/>
          <p:nvPr/>
        </p:nvPicPr>
        <p:blipFill rotWithShape="1">
          <a:blip r:embed="rId3">
            <a:alphaModFix/>
          </a:blip>
          <a:srcRect b="0" l="0" r="0" t="0"/>
          <a:stretch/>
        </p:blipFill>
        <p:spPr>
          <a:xfrm>
            <a:off x="15236087" y="8208912"/>
            <a:ext cx="2171700" cy="1425369"/>
          </a:xfrm>
          <a:prstGeom prst="rect">
            <a:avLst/>
          </a:prstGeom>
          <a:noFill/>
          <a:ln>
            <a:noFill/>
          </a:ln>
        </p:spPr>
      </p:pic>
      <p:pic>
        <p:nvPicPr>
          <p:cNvPr id="400" name="Google Shape;400;p86"/>
          <p:cNvPicPr preferRelativeResize="0"/>
          <p:nvPr/>
        </p:nvPicPr>
        <p:blipFill rotWithShape="1">
          <a:blip r:embed="rId4">
            <a:alphaModFix/>
          </a:blip>
          <a:srcRect b="0" l="0" r="0" t="0"/>
          <a:stretch/>
        </p:blipFill>
        <p:spPr>
          <a:xfrm>
            <a:off x="3660977" y="8906381"/>
            <a:ext cx="2857500" cy="1272396"/>
          </a:xfrm>
          <a:prstGeom prst="rect">
            <a:avLst/>
          </a:prstGeom>
          <a:noFill/>
          <a:ln>
            <a:noFill/>
          </a:ln>
        </p:spPr>
      </p:pic>
      <p:pic>
        <p:nvPicPr>
          <p:cNvPr id="401" name="Google Shape;401;p86"/>
          <p:cNvPicPr preferRelativeResize="0"/>
          <p:nvPr/>
        </p:nvPicPr>
        <p:blipFill rotWithShape="1">
          <a:blip r:embed="rId5">
            <a:alphaModFix/>
          </a:blip>
          <a:srcRect b="0" l="0" r="0" t="0"/>
          <a:stretch/>
        </p:blipFill>
        <p:spPr>
          <a:xfrm>
            <a:off x="7711667" y="8934857"/>
            <a:ext cx="2864669" cy="1275588"/>
          </a:xfrm>
          <a:prstGeom prst="rect">
            <a:avLst/>
          </a:prstGeom>
          <a:noFill/>
          <a:ln>
            <a:noFill/>
          </a:ln>
        </p:spPr>
      </p:pic>
      <p:pic>
        <p:nvPicPr>
          <p:cNvPr id="402" name="Google Shape;402;p86"/>
          <p:cNvPicPr preferRelativeResize="0"/>
          <p:nvPr/>
        </p:nvPicPr>
        <p:blipFill rotWithShape="1">
          <a:blip r:embed="rId6">
            <a:alphaModFix/>
          </a:blip>
          <a:srcRect b="0" l="0" r="0" t="0"/>
          <a:stretch/>
        </p:blipFill>
        <p:spPr>
          <a:xfrm>
            <a:off x="11720741" y="8906381"/>
            <a:ext cx="2864667" cy="1275588"/>
          </a:xfrm>
          <a:prstGeom prst="rect">
            <a:avLst/>
          </a:prstGeom>
          <a:noFill/>
          <a:ln>
            <a:noFill/>
          </a:ln>
        </p:spPr>
      </p:pic>
    </p:spTree>
  </p:cSld>
  <p:clrMapOvr>
    <a:masterClrMapping/>
  </p:clrMapOvr>
</p:sldLayout>
</file>

<file path=ppt/slideLayouts/slideLayout7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5_4-Phần 2-Chủ đề A-Bài 1-Nội dung">
  <p:cSld name="15_4-Phần 2-Chủ đề A-Bài 1-Nội dung">
    <p:bg>
      <p:bgPr>
        <a:solidFill>
          <a:schemeClr val="dk1"/>
        </a:solidFill>
      </p:bgPr>
    </p:bg>
    <p:spTree>
      <p:nvGrpSpPr>
        <p:cNvPr id="403" name="Shape 403"/>
        <p:cNvGrpSpPr/>
        <p:nvPr/>
      </p:nvGrpSpPr>
      <p:grpSpPr>
        <a:xfrm>
          <a:off x="0" y="0"/>
          <a:ext cx="0" cy="0"/>
          <a:chOff x="0" y="0"/>
          <a:chExt cx="0" cy="0"/>
        </a:xfrm>
      </p:grpSpPr>
      <p:sp>
        <p:nvSpPr>
          <p:cNvPr id="404" name="Google Shape;404;p87"/>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05" name="Google Shape;405;p87"/>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06" name="Google Shape;406;p87"/>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
        <p:nvSpPr>
          <p:cNvPr id="407" name="Google Shape;407;p87"/>
          <p:cNvSpPr txBox="1"/>
          <p:nvPr>
            <p:ph idx="1" type="body"/>
          </p:nvPr>
        </p:nvSpPr>
        <p:spPr>
          <a:xfrm>
            <a:off x="1913617" y="1193227"/>
            <a:ext cx="14677100" cy="739482"/>
          </a:xfrm>
          <a:prstGeom prst="rect">
            <a:avLst/>
          </a:prstGeom>
          <a:noFill/>
          <a:ln>
            <a:noFill/>
          </a:ln>
        </p:spPr>
        <p:txBody>
          <a:bodyPr anchorCtr="0" anchor="t" bIns="45700" lIns="91425" spcFirstLastPara="1" rIns="91425" wrap="square" tIns="45700">
            <a:noAutofit/>
          </a:bodyPr>
          <a:lstStyle>
            <a:lvl1pPr indent="-419100" lvl="0" marL="457200" algn="ctr">
              <a:spcBef>
                <a:spcPts val="600"/>
              </a:spcBef>
              <a:spcAft>
                <a:spcPts val="0"/>
              </a:spcAft>
              <a:buClr>
                <a:schemeClr val="lt2"/>
              </a:buClr>
              <a:buSzPts val="3000"/>
              <a:buChar char="•"/>
              <a:defRPr sz="3000">
                <a:solidFill>
                  <a:schemeClr val="lt2"/>
                </a:solidFill>
              </a:defRPr>
            </a:lvl1pPr>
            <a:lvl2pPr indent="-419100" lvl="1" marL="914400" algn="ctr">
              <a:spcBef>
                <a:spcPts val="600"/>
              </a:spcBef>
              <a:spcAft>
                <a:spcPts val="0"/>
              </a:spcAft>
              <a:buClr>
                <a:schemeClr val="lt2"/>
              </a:buClr>
              <a:buSzPts val="3000"/>
              <a:buChar char="–"/>
              <a:defRPr sz="3000">
                <a:solidFill>
                  <a:schemeClr val="lt2"/>
                </a:solidFill>
              </a:defRPr>
            </a:lvl2pPr>
            <a:lvl3pPr indent="-419100" lvl="2" marL="1371600" algn="ctr">
              <a:spcBef>
                <a:spcPts val="600"/>
              </a:spcBef>
              <a:spcAft>
                <a:spcPts val="0"/>
              </a:spcAft>
              <a:buClr>
                <a:schemeClr val="lt2"/>
              </a:buClr>
              <a:buSzPts val="3000"/>
              <a:buChar char="•"/>
              <a:defRPr sz="3000">
                <a:solidFill>
                  <a:schemeClr val="lt2"/>
                </a:solidFill>
              </a:defRPr>
            </a:lvl3pPr>
            <a:lvl4pPr indent="-419100" lvl="3" marL="1828800" algn="ctr">
              <a:spcBef>
                <a:spcPts val="600"/>
              </a:spcBef>
              <a:spcAft>
                <a:spcPts val="0"/>
              </a:spcAft>
              <a:buClr>
                <a:schemeClr val="lt2"/>
              </a:buClr>
              <a:buSzPts val="3000"/>
              <a:buChar char="–"/>
              <a:defRPr sz="3000">
                <a:solidFill>
                  <a:schemeClr val="lt2"/>
                </a:solidFill>
              </a:defRPr>
            </a:lvl4pPr>
            <a:lvl5pPr indent="-419100" lvl="4" marL="2286000" algn="ctr">
              <a:spcBef>
                <a:spcPts val="600"/>
              </a:spcBef>
              <a:spcAft>
                <a:spcPts val="0"/>
              </a:spcAft>
              <a:buClr>
                <a:schemeClr val="lt2"/>
              </a:buClr>
              <a:buSzPts val="3000"/>
              <a:buChar char="»"/>
              <a:defRPr sz="3000">
                <a:solidFill>
                  <a:schemeClr val="lt2"/>
                </a:solidFill>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pic>
        <p:nvPicPr>
          <p:cNvPr id="408" name="Google Shape;408;p87"/>
          <p:cNvPicPr preferRelativeResize="0"/>
          <p:nvPr/>
        </p:nvPicPr>
        <p:blipFill rotWithShape="1">
          <a:blip r:embed="rId2">
            <a:alphaModFix/>
          </a:blip>
          <a:srcRect b="0" l="0" r="0" t="0"/>
          <a:stretch/>
        </p:blipFill>
        <p:spPr>
          <a:xfrm>
            <a:off x="942975" y="7526889"/>
            <a:ext cx="2143125" cy="2121801"/>
          </a:xfrm>
          <a:prstGeom prst="rect">
            <a:avLst/>
          </a:prstGeom>
          <a:noFill/>
          <a:ln>
            <a:noFill/>
          </a:ln>
        </p:spPr>
      </p:pic>
      <p:pic>
        <p:nvPicPr>
          <p:cNvPr id="409" name="Google Shape;409;p87"/>
          <p:cNvPicPr preferRelativeResize="0"/>
          <p:nvPr/>
        </p:nvPicPr>
        <p:blipFill rotWithShape="1">
          <a:blip r:embed="rId3">
            <a:alphaModFix/>
          </a:blip>
          <a:srcRect b="0" l="0" r="0" t="0"/>
          <a:stretch/>
        </p:blipFill>
        <p:spPr>
          <a:xfrm>
            <a:off x="15236087" y="8208912"/>
            <a:ext cx="2171700" cy="1425369"/>
          </a:xfrm>
          <a:prstGeom prst="rect">
            <a:avLst/>
          </a:prstGeom>
          <a:noFill/>
          <a:ln>
            <a:noFill/>
          </a:ln>
        </p:spPr>
      </p:pic>
      <p:pic>
        <p:nvPicPr>
          <p:cNvPr id="410" name="Google Shape;410;p87"/>
          <p:cNvPicPr preferRelativeResize="0"/>
          <p:nvPr/>
        </p:nvPicPr>
        <p:blipFill rotWithShape="1">
          <a:blip r:embed="rId4">
            <a:alphaModFix/>
          </a:blip>
          <a:srcRect b="0" l="0" r="0" t="0"/>
          <a:stretch/>
        </p:blipFill>
        <p:spPr>
          <a:xfrm>
            <a:off x="3660977" y="8906381"/>
            <a:ext cx="2857500" cy="1272396"/>
          </a:xfrm>
          <a:prstGeom prst="rect">
            <a:avLst/>
          </a:prstGeom>
          <a:noFill/>
          <a:ln>
            <a:noFill/>
          </a:ln>
        </p:spPr>
      </p:pic>
      <p:pic>
        <p:nvPicPr>
          <p:cNvPr id="411" name="Google Shape;411;p87"/>
          <p:cNvPicPr preferRelativeResize="0"/>
          <p:nvPr/>
        </p:nvPicPr>
        <p:blipFill rotWithShape="1">
          <a:blip r:embed="rId5">
            <a:alphaModFix/>
          </a:blip>
          <a:srcRect b="0" l="0" r="0" t="0"/>
          <a:stretch/>
        </p:blipFill>
        <p:spPr>
          <a:xfrm>
            <a:off x="7711667" y="8934857"/>
            <a:ext cx="2864669" cy="1275588"/>
          </a:xfrm>
          <a:prstGeom prst="rect">
            <a:avLst/>
          </a:prstGeom>
          <a:noFill/>
          <a:ln>
            <a:noFill/>
          </a:ln>
        </p:spPr>
      </p:pic>
      <p:pic>
        <p:nvPicPr>
          <p:cNvPr id="412" name="Google Shape;412;p87"/>
          <p:cNvPicPr preferRelativeResize="0"/>
          <p:nvPr/>
        </p:nvPicPr>
        <p:blipFill rotWithShape="1">
          <a:blip r:embed="rId6">
            <a:alphaModFix/>
          </a:blip>
          <a:srcRect b="0" l="0" r="0" t="0"/>
          <a:stretch/>
        </p:blipFill>
        <p:spPr>
          <a:xfrm>
            <a:off x="11720741" y="8906381"/>
            <a:ext cx="2864667" cy="1275588"/>
          </a:xfrm>
          <a:prstGeom prst="rect">
            <a:avLst/>
          </a:prstGeom>
          <a:noFill/>
          <a:ln>
            <a:noFill/>
          </a:ln>
        </p:spPr>
      </p:pic>
    </p:spTree>
  </p:cSld>
  <p:clrMapOvr>
    <a:masterClrMapping/>
  </p:clrMapOvr>
</p:sldLayout>
</file>

<file path=ppt/slideLayouts/slideLayout7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4_4-Phần 2-Chủ đề A-Bài 1-Nội dung">
  <p:cSld name="14_4-Phần 2-Chủ đề A-Bài 1-Nội dung">
    <p:bg>
      <p:bgPr>
        <a:solidFill>
          <a:schemeClr val="dk1"/>
        </a:solidFill>
      </p:bgPr>
    </p:bg>
    <p:spTree>
      <p:nvGrpSpPr>
        <p:cNvPr id="413" name="Shape 413"/>
        <p:cNvGrpSpPr/>
        <p:nvPr/>
      </p:nvGrpSpPr>
      <p:grpSpPr>
        <a:xfrm>
          <a:off x="0" y="0"/>
          <a:ext cx="0" cy="0"/>
          <a:chOff x="0" y="0"/>
          <a:chExt cx="0" cy="0"/>
        </a:xfrm>
      </p:grpSpPr>
      <p:sp>
        <p:nvSpPr>
          <p:cNvPr id="414" name="Google Shape;414;p88"/>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15" name="Google Shape;415;p88"/>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16" name="Google Shape;416;p88"/>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
        <p:nvSpPr>
          <p:cNvPr id="417" name="Google Shape;417;p88"/>
          <p:cNvSpPr txBox="1"/>
          <p:nvPr>
            <p:ph idx="1" type="body"/>
          </p:nvPr>
        </p:nvSpPr>
        <p:spPr>
          <a:xfrm>
            <a:off x="1913617" y="1193227"/>
            <a:ext cx="14677100" cy="739482"/>
          </a:xfrm>
          <a:prstGeom prst="rect">
            <a:avLst/>
          </a:prstGeom>
          <a:noFill/>
          <a:ln>
            <a:noFill/>
          </a:ln>
        </p:spPr>
        <p:txBody>
          <a:bodyPr anchorCtr="0" anchor="t" bIns="45700" lIns="91425" spcFirstLastPara="1" rIns="91425" wrap="square" tIns="45700">
            <a:noAutofit/>
          </a:bodyPr>
          <a:lstStyle>
            <a:lvl1pPr indent="-419100" lvl="0" marL="457200" algn="ctr">
              <a:spcBef>
                <a:spcPts val="600"/>
              </a:spcBef>
              <a:spcAft>
                <a:spcPts val="0"/>
              </a:spcAft>
              <a:buClr>
                <a:schemeClr val="lt2"/>
              </a:buClr>
              <a:buSzPts val="3000"/>
              <a:buChar char="•"/>
              <a:defRPr sz="3000">
                <a:solidFill>
                  <a:schemeClr val="lt2"/>
                </a:solidFill>
              </a:defRPr>
            </a:lvl1pPr>
            <a:lvl2pPr indent="-419100" lvl="1" marL="914400" algn="ctr">
              <a:spcBef>
                <a:spcPts val="600"/>
              </a:spcBef>
              <a:spcAft>
                <a:spcPts val="0"/>
              </a:spcAft>
              <a:buClr>
                <a:schemeClr val="lt2"/>
              </a:buClr>
              <a:buSzPts val="3000"/>
              <a:buChar char="–"/>
              <a:defRPr sz="3000">
                <a:solidFill>
                  <a:schemeClr val="lt2"/>
                </a:solidFill>
              </a:defRPr>
            </a:lvl2pPr>
            <a:lvl3pPr indent="-419100" lvl="2" marL="1371600" algn="ctr">
              <a:spcBef>
                <a:spcPts val="600"/>
              </a:spcBef>
              <a:spcAft>
                <a:spcPts val="0"/>
              </a:spcAft>
              <a:buClr>
                <a:schemeClr val="lt2"/>
              </a:buClr>
              <a:buSzPts val="3000"/>
              <a:buChar char="•"/>
              <a:defRPr sz="3000">
                <a:solidFill>
                  <a:schemeClr val="lt2"/>
                </a:solidFill>
              </a:defRPr>
            </a:lvl3pPr>
            <a:lvl4pPr indent="-419100" lvl="3" marL="1828800" algn="ctr">
              <a:spcBef>
                <a:spcPts val="600"/>
              </a:spcBef>
              <a:spcAft>
                <a:spcPts val="0"/>
              </a:spcAft>
              <a:buClr>
                <a:schemeClr val="lt2"/>
              </a:buClr>
              <a:buSzPts val="3000"/>
              <a:buChar char="–"/>
              <a:defRPr sz="3000">
                <a:solidFill>
                  <a:schemeClr val="lt2"/>
                </a:solidFill>
              </a:defRPr>
            </a:lvl4pPr>
            <a:lvl5pPr indent="-419100" lvl="4" marL="2286000" algn="ctr">
              <a:spcBef>
                <a:spcPts val="600"/>
              </a:spcBef>
              <a:spcAft>
                <a:spcPts val="0"/>
              </a:spcAft>
              <a:buClr>
                <a:schemeClr val="lt2"/>
              </a:buClr>
              <a:buSzPts val="3000"/>
              <a:buChar char="»"/>
              <a:defRPr sz="3000">
                <a:solidFill>
                  <a:schemeClr val="lt2"/>
                </a:solidFill>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pic>
        <p:nvPicPr>
          <p:cNvPr id="418" name="Google Shape;418;p88"/>
          <p:cNvPicPr preferRelativeResize="0"/>
          <p:nvPr/>
        </p:nvPicPr>
        <p:blipFill rotWithShape="1">
          <a:blip r:embed="rId2">
            <a:alphaModFix/>
          </a:blip>
          <a:srcRect b="0" l="0" r="0" t="0"/>
          <a:stretch/>
        </p:blipFill>
        <p:spPr>
          <a:xfrm>
            <a:off x="942975" y="7526889"/>
            <a:ext cx="2143125" cy="2121801"/>
          </a:xfrm>
          <a:prstGeom prst="rect">
            <a:avLst/>
          </a:prstGeom>
          <a:noFill/>
          <a:ln>
            <a:noFill/>
          </a:ln>
        </p:spPr>
      </p:pic>
      <p:pic>
        <p:nvPicPr>
          <p:cNvPr id="419" name="Google Shape;419;p88"/>
          <p:cNvPicPr preferRelativeResize="0"/>
          <p:nvPr/>
        </p:nvPicPr>
        <p:blipFill rotWithShape="1">
          <a:blip r:embed="rId3">
            <a:alphaModFix/>
          </a:blip>
          <a:srcRect b="0" l="0" r="0" t="0"/>
          <a:stretch/>
        </p:blipFill>
        <p:spPr>
          <a:xfrm>
            <a:off x="15236087" y="8208912"/>
            <a:ext cx="2171700" cy="1425369"/>
          </a:xfrm>
          <a:prstGeom prst="rect">
            <a:avLst/>
          </a:prstGeom>
          <a:noFill/>
          <a:ln>
            <a:noFill/>
          </a:ln>
        </p:spPr>
      </p:pic>
      <p:pic>
        <p:nvPicPr>
          <p:cNvPr id="420" name="Google Shape;420;p88"/>
          <p:cNvPicPr preferRelativeResize="0"/>
          <p:nvPr/>
        </p:nvPicPr>
        <p:blipFill rotWithShape="1">
          <a:blip r:embed="rId4">
            <a:alphaModFix/>
          </a:blip>
          <a:srcRect b="0" l="0" r="0" t="0"/>
          <a:stretch/>
        </p:blipFill>
        <p:spPr>
          <a:xfrm>
            <a:off x="3660977" y="8906381"/>
            <a:ext cx="2857500" cy="1272396"/>
          </a:xfrm>
          <a:prstGeom prst="rect">
            <a:avLst/>
          </a:prstGeom>
          <a:noFill/>
          <a:ln>
            <a:noFill/>
          </a:ln>
        </p:spPr>
      </p:pic>
      <p:pic>
        <p:nvPicPr>
          <p:cNvPr id="421" name="Google Shape;421;p88"/>
          <p:cNvPicPr preferRelativeResize="0"/>
          <p:nvPr/>
        </p:nvPicPr>
        <p:blipFill rotWithShape="1">
          <a:blip r:embed="rId5">
            <a:alphaModFix/>
          </a:blip>
          <a:srcRect b="0" l="0" r="0" t="0"/>
          <a:stretch/>
        </p:blipFill>
        <p:spPr>
          <a:xfrm>
            <a:off x="7711667" y="8934857"/>
            <a:ext cx="2864669" cy="1275588"/>
          </a:xfrm>
          <a:prstGeom prst="rect">
            <a:avLst/>
          </a:prstGeom>
          <a:noFill/>
          <a:ln>
            <a:noFill/>
          </a:ln>
        </p:spPr>
      </p:pic>
      <p:pic>
        <p:nvPicPr>
          <p:cNvPr id="422" name="Google Shape;422;p88"/>
          <p:cNvPicPr preferRelativeResize="0"/>
          <p:nvPr/>
        </p:nvPicPr>
        <p:blipFill rotWithShape="1">
          <a:blip r:embed="rId6">
            <a:alphaModFix/>
          </a:blip>
          <a:srcRect b="0" l="0" r="0" t="0"/>
          <a:stretch/>
        </p:blipFill>
        <p:spPr>
          <a:xfrm>
            <a:off x="11720741" y="8906381"/>
            <a:ext cx="2864667" cy="1275588"/>
          </a:xfrm>
          <a:prstGeom prst="rect">
            <a:avLst/>
          </a:prstGeom>
          <a:noFill/>
          <a:ln>
            <a:noFill/>
          </a:ln>
        </p:spPr>
      </p:pic>
    </p:spTree>
  </p:cSld>
  <p:clrMapOvr>
    <a:masterClrMapping/>
  </p:clrMapOvr>
</p:sldLayout>
</file>

<file path=ppt/slideLayouts/slideLayout7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3_4-Phần 2-Chủ đề A-Bài 1-Nội dung">
  <p:cSld name="13_4-Phần 2-Chủ đề A-Bài 1-Nội dung">
    <p:bg>
      <p:bgPr>
        <a:solidFill>
          <a:schemeClr val="dk1"/>
        </a:solidFill>
      </p:bgPr>
    </p:bg>
    <p:spTree>
      <p:nvGrpSpPr>
        <p:cNvPr id="423" name="Shape 423"/>
        <p:cNvGrpSpPr/>
        <p:nvPr/>
      </p:nvGrpSpPr>
      <p:grpSpPr>
        <a:xfrm>
          <a:off x="0" y="0"/>
          <a:ext cx="0" cy="0"/>
          <a:chOff x="0" y="0"/>
          <a:chExt cx="0" cy="0"/>
        </a:xfrm>
      </p:grpSpPr>
      <p:sp>
        <p:nvSpPr>
          <p:cNvPr id="424" name="Google Shape;424;p89"/>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25" name="Google Shape;425;p89"/>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26" name="Google Shape;426;p89"/>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
        <p:nvSpPr>
          <p:cNvPr id="427" name="Google Shape;427;p89"/>
          <p:cNvSpPr txBox="1"/>
          <p:nvPr>
            <p:ph idx="1" type="body"/>
          </p:nvPr>
        </p:nvSpPr>
        <p:spPr>
          <a:xfrm>
            <a:off x="1913617" y="1193227"/>
            <a:ext cx="14677100" cy="739482"/>
          </a:xfrm>
          <a:prstGeom prst="rect">
            <a:avLst/>
          </a:prstGeom>
          <a:noFill/>
          <a:ln>
            <a:noFill/>
          </a:ln>
        </p:spPr>
        <p:txBody>
          <a:bodyPr anchorCtr="0" anchor="t" bIns="45700" lIns="91425" spcFirstLastPara="1" rIns="91425" wrap="square" tIns="45700">
            <a:noAutofit/>
          </a:bodyPr>
          <a:lstStyle>
            <a:lvl1pPr indent="-419100" lvl="0" marL="457200" algn="ctr">
              <a:spcBef>
                <a:spcPts val="600"/>
              </a:spcBef>
              <a:spcAft>
                <a:spcPts val="0"/>
              </a:spcAft>
              <a:buClr>
                <a:schemeClr val="lt2"/>
              </a:buClr>
              <a:buSzPts val="3000"/>
              <a:buChar char="•"/>
              <a:defRPr sz="3000">
                <a:solidFill>
                  <a:schemeClr val="lt2"/>
                </a:solidFill>
              </a:defRPr>
            </a:lvl1pPr>
            <a:lvl2pPr indent="-419100" lvl="1" marL="914400" algn="ctr">
              <a:spcBef>
                <a:spcPts val="600"/>
              </a:spcBef>
              <a:spcAft>
                <a:spcPts val="0"/>
              </a:spcAft>
              <a:buClr>
                <a:schemeClr val="lt2"/>
              </a:buClr>
              <a:buSzPts val="3000"/>
              <a:buChar char="–"/>
              <a:defRPr sz="3000">
                <a:solidFill>
                  <a:schemeClr val="lt2"/>
                </a:solidFill>
              </a:defRPr>
            </a:lvl2pPr>
            <a:lvl3pPr indent="-419100" lvl="2" marL="1371600" algn="ctr">
              <a:spcBef>
                <a:spcPts val="600"/>
              </a:spcBef>
              <a:spcAft>
                <a:spcPts val="0"/>
              </a:spcAft>
              <a:buClr>
                <a:schemeClr val="lt2"/>
              </a:buClr>
              <a:buSzPts val="3000"/>
              <a:buChar char="•"/>
              <a:defRPr sz="3000">
                <a:solidFill>
                  <a:schemeClr val="lt2"/>
                </a:solidFill>
              </a:defRPr>
            </a:lvl3pPr>
            <a:lvl4pPr indent="-419100" lvl="3" marL="1828800" algn="ctr">
              <a:spcBef>
                <a:spcPts val="600"/>
              </a:spcBef>
              <a:spcAft>
                <a:spcPts val="0"/>
              </a:spcAft>
              <a:buClr>
                <a:schemeClr val="lt2"/>
              </a:buClr>
              <a:buSzPts val="3000"/>
              <a:buChar char="–"/>
              <a:defRPr sz="3000">
                <a:solidFill>
                  <a:schemeClr val="lt2"/>
                </a:solidFill>
              </a:defRPr>
            </a:lvl4pPr>
            <a:lvl5pPr indent="-419100" lvl="4" marL="2286000" algn="ctr">
              <a:spcBef>
                <a:spcPts val="600"/>
              </a:spcBef>
              <a:spcAft>
                <a:spcPts val="0"/>
              </a:spcAft>
              <a:buClr>
                <a:schemeClr val="lt2"/>
              </a:buClr>
              <a:buSzPts val="3000"/>
              <a:buChar char="»"/>
              <a:defRPr sz="3000">
                <a:solidFill>
                  <a:schemeClr val="lt2"/>
                </a:solidFill>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pic>
        <p:nvPicPr>
          <p:cNvPr id="428" name="Google Shape;428;p89"/>
          <p:cNvPicPr preferRelativeResize="0"/>
          <p:nvPr/>
        </p:nvPicPr>
        <p:blipFill rotWithShape="1">
          <a:blip r:embed="rId2">
            <a:alphaModFix/>
          </a:blip>
          <a:srcRect b="0" l="0" r="0" t="0"/>
          <a:stretch/>
        </p:blipFill>
        <p:spPr>
          <a:xfrm>
            <a:off x="942975" y="7526889"/>
            <a:ext cx="2143125" cy="2121801"/>
          </a:xfrm>
          <a:prstGeom prst="rect">
            <a:avLst/>
          </a:prstGeom>
          <a:noFill/>
          <a:ln>
            <a:noFill/>
          </a:ln>
        </p:spPr>
      </p:pic>
      <p:pic>
        <p:nvPicPr>
          <p:cNvPr id="429" name="Google Shape;429;p89"/>
          <p:cNvPicPr preferRelativeResize="0"/>
          <p:nvPr/>
        </p:nvPicPr>
        <p:blipFill rotWithShape="1">
          <a:blip r:embed="rId3">
            <a:alphaModFix/>
          </a:blip>
          <a:srcRect b="0" l="0" r="0" t="0"/>
          <a:stretch/>
        </p:blipFill>
        <p:spPr>
          <a:xfrm>
            <a:off x="15236087" y="8208912"/>
            <a:ext cx="2171700" cy="1425369"/>
          </a:xfrm>
          <a:prstGeom prst="rect">
            <a:avLst/>
          </a:prstGeom>
          <a:noFill/>
          <a:ln>
            <a:noFill/>
          </a:ln>
        </p:spPr>
      </p:pic>
      <p:pic>
        <p:nvPicPr>
          <p:cNvPr id="430" name="Google Shape;430;p89"/>
          <p:cNvPicPr preferRelativeResize="0"/>
          <p:nvPr/>
        </p:nvPicPr>
        <p:blipFill rotWithShape="1">
          <a:blip r:embed="rId4">
            <a:alphaModFix/>
          </a:blip>
          <a:srcRect b="0" l="0" r="0" t="0"/>
          <a:stretch/>
        </p:blipFill>
        <p:spPr>
          <a:xfrm>
            <a:off x="3660977" y="8906381"/>
            <a:ext cx="2857500" cy="1272396"/>
          </a:xfrm>
          <a:prstGeom prst="rect">
            <a:avLst/>
          </a:prstGeom>
          <a:noFill/>
          <a:ln>
            <a:noFill/>
          </a:ln>
        </p:spPr>
      </p:pic>
      <p:pic>
        <p:nvPicPr>
          <p:cNvPr id="431" name="Google Shape;431;p89"/>
          <p:cNvPicPr preferRelativeResize="0"/>
          <p:nvPr/>
        </p:nvPicPr>
        <p:blipFill rotWithShape="1">
          <a:blip r:embed="rId5">
            <a:alphaModFix/>
          </a:blip>
          <a:srcRect b="0" l="0" r="0" t="0"/>
          <a:stretch/>
        </p:blipFill>
        <p:spPr>
          <a:xfrm>
            <a:off x="7711667" y="8934857"/>
            <a:ext cx="2864669" cy="1275588"/>
          </a:xfrm>
          <a:prstGeom prst="rect">
            <a:avLst/>
          </a:prstGeom>
          <a:noFill/>
          <a:ln>
            <a:noFill/>
          </a:ln>
        </p:spPr>
      </p:pic>
      <p:pic>
        <p:nvPicPr>
          <p:cNvPr id="432" name="Google Shape;432;p89"/>
          <p:cNvPicPr preferRelativeResize="0"/>
          <p:nvPr/>
        </p:nvPicPr>
        <p:blipFill rotWithShape="1">
          <a:blip r:embed="rId6">
            <a:alphaModFix/>
          </a:blip>
          <a:srcRect b="0" l="0" r="0" t="0"/>
          <a:stretch/>
        </p:blipFill>
        <p:spPr>
          <a:xfrm>
            <a:off x="11720741" y="8906381"/>
            <a:ext cx="2864667" cy="1275588"/>
          </a:xfrm>
          <a:prstGeom prst="rect">
            <a:avLst/>
          </a:prstGeom>
          <a:noFill/>
          <a:ln>
            <a:noFill/>
          </a:ln>
        </p:spPr>
      </p:pic>
    </p:spTree>
  </p:cSld>
  <p:clrMapOvr>
    <a:masterClrMapping/>
  </p:clrMapOvr>
</p:sldLayout>
</file>

<file path=ppt/slideLayouts/slideLayout7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2_4-Phần 2-Chủ đề A-Bài 1-Nội dung">
  <p:cSld name="12_4-Phần 2-Chủ đề A-Bài 1-Nội dung">
    <p:bg>
      <p:bgPr>
        <a:solidFill>
          <a:schemeClr val="dk1"/>
        </a:solidFill>
      </p:bgPr>
    </p:bg>
    <p:spTree>
      <p:nvGrpSpPr>
        <p:cNvPr id="433" name="Shape 433"/>
        <p:cNvGrpSpPr/>
        <p:nvPr/>
      </p:nvGrpSpPr>
      <p:grpSpPr>
        <a:xfrm>
          <a:off x="0" y="0"/>
          <a:ext cx="0" cy="0"/>
          <a:chOff x="0" y="0"/>
          <a:chExt cx="0" cy="0"/>
        </a:xfrm>
      </p:grpSpPr>
      <p:sp>
        <p:nvSpPr>
          <p:cNvPr id="434" name="Google Shape;434;p90"/>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35" name="Google Shape;435;p90"/>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36" name="Google Shape;436;p90"/>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
        <p:nvSpPr>
          <p:cNvPr id="437" name="Google Shape;437;p90"/>
          <p:cNvSpPr txBox="1"/>
          <p:nvPr>
            <p:ph idx="1" type="body"/>
          </p:nvPr>
        </p:nvSpPr>
        <p:spPr>
          <a:xfrm>
            <a:off x="1913617" y="1193227"/>
            <a:ext cx="14677100" cy="739482"/>
          </a:xfrm>
          <a:prstGeom prst="rect">
            <a:avLst/>
          </a:prstGeom>
          <a:noFill/>
          <a:ln>
            <a:noFill/>
          </a:ln>
        </p:spPr>
        <p:txBody>
          <a:bodyPr anchorCtr="0" anchor="t" bIns="45700" lIns="91425" spcFirstLastPara="1" rIns="91425" wrap="square" tIns="45700">
            <a:noAutofit/>
          </a:bodyPr>
          <a:lstStyle>
            <a:lvl1pPr indent="-419100" lvl="0" marL="457200" algn="ctr">
              <a:spcBef>
                <a:spcPts val="600"/>
              </a:spcBef>
              <a:spcAft>
                <a:spcPts val="0"/>
              </a:spcAft>
              <a:buClr>
                <a:schemeClr val="lt2"/>
              </a:buClr>
              <a:buSzPts val="3000"/>
              <a:buChar char="•"/>
              <a:defRPr sz="3000">
                <a:solidFill>
                  <a:schemeClr val="lt2"/>
                </a:solidFill>
              </a:defRPr>
            </a:lvl1pPr>
            <a:lvl2pPr indent="-419100" lvl="1" marL="914400" algn="ctr">
              <a:spcBef>
                <a:spcPts val="600"/>
              </a:spcBef>
              <a:spcAft>
                <a:spcPts val="0"/>
              </a:spcAft>
              <a:buClr>
                <a:schemeClr val="lt2"/>
              </a:buClr>
              <a:buSzPts val="3000"/>
              <a:buChar char="–"/>
              <a:defRPr sz="3000">
                <a:solidFill>
                  <a:schemeClr val="lt2"/>
                </a:solidFill>
              </a:defRPr>
            </a:lvl2pPr>
            <a:lvl3pPr indent="-419100" lvl="2" marL="1371600" algn="ctr">
              <a:spcBef>
                <a:spcPts val="600"/>
              </a:spcBef>
              <a:spcAft>
                <a:spcPts val="0"/>
              </a:spcAft>
              <a:buClr>
                <a:schemeClr val="lt2"/>
              </a:buClr>
              <a:buSzPts val="3000"/>
              <a:buChar char="•"/>
              <a:defRPr sz="3000">
                <a:solidFill>
                  <a:schemeClr val="lt2"/>
                </a:solidFill>
              </a:defRPr>
            </a:lvl3pPr>
            <a:lvl4pPr indent="-419100" lvl="3" marL="1828800" algn="ctr">
              <a:spcBef>
                <a:spcPts val="600"/>
              </a:spcBef>
              <a:spcAft>
                <a:spcPts val="0"/>
              </a:spcAft>
              <a:buClr>
                <a:schemeClr val="lt2"/>
              </a:buClr>
              <a:buSzPts val="3000"/>
              <a:buChar char="–"/>
              <a:defRPr sz="3000">
                <a:solidFill>
                  <a:schemeClr val="lt2"/>
                </a:solidFill>
              </a:defRPr>
            </a:lvl4pPr>
            <a:lvl5pPr indent="-419100" lvl="4" marL="2286000" algn="ctr">
              <a:spcBef>
                <a:spcPts val="600"/>
              </a:spcBef>
              <a:spcAft>
                <a:spcPts val="0"/>
              </a:spcAft>
              <a:buClr>
                <a:schemeClr val="lt2"/>
              </a:buClr>
              <a:buSzPts val="3000"/>
              <a:buChar char="»"/>
              <a:defRPr sz="3000">
                <a:solidFill>
                  <a:schemeClr val="lt2"/>
                </a:solidFill>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pic>
        <p:nvPicPr>
          <p:cNvPr id="438" name="Google Shape;438;p90"/>
          <p:cNvPicPr preferRelativeResize="0"/>
          <p:nvPr/>
        </p:nvPicPr>
        <p:blipFill rotWithShape="1">
          <a:blip r:embed="rId2">
            <a:alphaModFix/>
          </a:blip>
          <a:srcRect b="0" l="0" r="0" t="0"/>
          <a:stretch/>
        </p:blipFill>
        <p:spPr>
          <a:xfrm>
            <a:off x="942975" y="7526889"/>
            <a:ext cx="2143125" cy="2121801"/>
          </a:xfrm>
          <a:prstGeom prst="rect">
            <a:avLst/>
          </a:prstGeom>
          <a:noFill/>
          <a:ln>
            <a:noFill/>
          </a:ln>
        </p:spPr>
      </p:pic>
      <p:pic>
        <p:nvPicPr>
          <p:cNvPr id="439" name="Google Shape;439;p90"/>
          <p:cNvPicPr preferRelativeResize="0"/>
          <p:nvPr/>
        </p:nvPicPr>
        <p:blipFill rotWithShape="1">
          <a:blip r:embed="rId3">
            <a:alphaModFix/>
          </a:blip>
          <a:srcRect b="0" l="0" r="0" t="0"/>
          <a:stretch/>
        </p:blipFill>
        <p:spPr>
          <a:xfrm>
            <a:off x="15236087" y="8208912"/>
            <a:ext cx="2171700" cy="1425369"/>
          </a:xfrm>
          <a:prstGeom prst="rect">
            <a:avLst/>
          </a:prstGeom>
          <a:noFill/>
          <a:ln>
            <a:noFill/>
          </a:ln>
        </p:spPr>
      </p:pic>
      <p:pic>
        <p:nvPicPr>
          <p:cNvPr id="440" name="Google Shape;440;p90"/>
          <p:cNvPicPr preferRelativeResize="0"/>
          <p:nvPr/>
        </p:nvPicPr>
        <p:blipFill rotWithShape="1">
          <a:blip r:embed="rId4">
            <a:alphaModFix/>
          </a:blip>
          <a:srcRect b="0" l="0" r="0" t="0"/>
          <a:stretch/>
        </p:blipFill>
        <p:spPr>
          <a:xfrm>
            <a:off x="3660977" y="8906381"/>
            <a:ext cx="2857500" cy="1272396"/>
          </a:xfrm>
          <a:prstGeom prst="rect">
            <a:avLst/>
          </a:prstGeom>
          <a:noFill/>
          <a:ln>
            <a:noFill/>
          </a:ln>
        </p:spPr>
      </p:pic>
      <p:pic>
        <p:nvPicPr>
          <p:cNvPr id="441" name="Google Shape;441;p90"/>
          <p:cNvPicPr preferRelativeResize="0"/>
          <p:nvPr/>
        </p:nvPicPr>
        <p:blipFill rotWithShape="1">
          <a:blip r:embed="rId5">
            <a:alphaModFix/>
          </a:blip>
          <a:srcRect b="0" l="0" r="0" t="0"/>
          <a:stretch/>
        </p:blipFill>
        <p:spPr>
          <a:xfrm>
            <a:off x="7711667" y="8934857"/>
            <a:ext cx="2864669" cy="1275588"/>
          </a:xfrm>
          <a:prstGeom prst="rect">
            <a:avLst/>
          </a:prstGeom>
          <a:noFill/>
          <a:ln>
            <a:noFill/>
          </a:ln>
        </p:spPr>
      </p:pic>
      <p:pic>
        <p:nvPicPr>
          <p:cNvPr id="442" name="Google Shape;442;p90"/>
          <p:cNvPicPr preferRelativeResize="0"/>
          <p:nvPr/>
        </p:nvPicPr>
        <p:blipFill rotWithShape="1">
          <a:blip r:embed="rId6">
            <a:alphaModFix/>
          </a:blip>
          <a:srcRect b="0" l="0" r="0" t="0"/>
          <a:stretch/>
        </p:blipFill>
        <p:spPr>
          <a:xfrm>
            <a:off x="11720741" y="8906381"/>
            <a:ext cx="2864667" cy="1275588"/>
          </a:xfrm>
          <a:prstGeom prst="rect">
            <a:avLst/>
          </a:prstGeom>
          <a:noFill/>
          <a:ln>
            <a:noFill/>
          </a:ln>
        </p:spPr>
      </p:pic>
    </p:spTree>
  </p:cSld>
  <p:clrMapOvr>
    <a:masterClrMapping/>
  </p:clrMapOvr>
</p:sldLayout>
</file>

<file path=ppt/slideLayouts/slideLayout7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1_4-Phần 2-Chủ đề A-Bài 1-Nội dung">
  <p:cSld name="11_4-Phần 2-Chủ đề A-Bài 1-Nội dung">
    <p:bg>
      <p:bgPr>
        <a:solidFill>
          <a:schemeClr val="dk1"/>
        </a:solidFill>
      </p:bgPr>
    </p:bg>
    <p:spTree>
      <p:nvGrpSpPr>
        <p:cNvPr id="443" name="Shape 443"/>
        <p:cNvGrpSpPr/>
        <p:nvPr/>
      </p:nvGrpSpPr>
      <p:grpSpPr>
        <a:xfrm>
          <a:off x="0" y="0"/>
          <a:ext cx="0" cy="0"/>
          <a:chOff x="0" y="0"/>
          <a:chExt cx="0" cy="0"/>
        </a:xfrm>
      </p:grpSpPr>
      <p:sp>
        <p:nvSpPr>
          <p:cNvPr id="444" name="Google Shape;444;p91"/>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45" name="Google Shape;445;p91"/>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46" name="Google Shape;446;p91"/>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
        <p:nvSpPr>
          <p:cNvPr id="447" name="Google Shape;447;p91"/>
          <p:cNvSpPr txBox="1"/>
          <p:nvPr>
            <p:ph idx="1" type="body"/>
          </p:nvPr>
        </p:nvSpPr>
        <p:spPr>
          <a:xfrm>
            <a:off x="1913617" y="1193227"/>
            <a:ext cx="14677100" cy="739482"/>
          </a:xfrm>
          <a:prstGeom prst="rect">
            <a:avLst/>
          </a:prstGeom>
          <a:noFill/>
          <a:ln>
            <a:noFill/>
          </a:ln>
        </p:spPr>
        <p:txBody>
          <a:bodyPr anchorCtr="0" anchor="t" bIns="45700" lIns="91425" spcFirstLastPara="1" rIns="91425" wrap="square" tIns="45700">
            <a:noAutofit/>
          </a:bodyPr>
          <a:lstStyle>
            <a:lvl1pPr indent="-419100" lvl="0" marL="457200" algn="ctr">
              <a:spcBef>
                <a:spcPts val="600"/>
              </a:spcBef>
              <a:spcAft>
                <a:spcPts val="0"/>
              </a:spcAft>
              <a:buClr>
                <a:schemeClr val="lt2"/>
              </a:buClr>
              <a:buSzPts val="3000"/>
              <a:buChar char="•"/>
              <a:defRPr sz="3000">
                <a:solidFill>
                  <a:schemeClr val="lt2"/>
                </a:solidFill>
              </a:defRPr>
            </a:lvl1pPr>
            <a:lvl2pPr indent="-419100" lvl="1" marL="914400" algn="ctr">
              <a:spcBef>
                <a:spcPts val="600"/>
              </a:spcBef>
              <a:spcAft>
                <a:spcPts val="0"/>
              </a:spcAft>
              <a:buClr>
                <a:schemeClr val="lt2"/>
              </a:buClr>
              <a:buSzPts val="3000"/>
              <a:buChar char="–"/>
              <a:defRPr sz="3000">
                <a:solidFill>
                  <a:schemeClr val="lt2"/>
                </a:solidFill>
              </a:defRPr>
            </a:lvl2pPr>
            <a:lvl3pPr indent="-419100" lvl="2" marL="1371600" algn="ctr">
              <a:spcBef>
                <a:spcPts val="600"/>
              </a:spcBef>
              <a:spcAft>
                <a:spcPts val="0"/>
              </a:spcAft>
              <a:buClr>
                <a:schemeClr val="lt2"/>
              </a:buClr>
              <a:buSzPts val="3000"/>
              <a:buChar char="•"/>
              <a:defRPr sz="3000">
                <a:solidFill>
                  <a:schemeClr val="lt2"/>
                </a:solidFill>
              </a:defRPr>
            </a:lvl3pPr>
            <a:lvl4pPr indent="-419100" lvl="3" marL="1828800" algn="ctr">
              <a:spcBef>
                <a:spcPts val="600"/>
              </a:spcBef>
              <a:spcAft>
                <a:spcPts val="0"/>
              </a:spcAft>
              <a:buClr>
                <a:schemeClr val="lt2"/>
              </a:buClr>
              <a:buSzPts val="3000"/>
              <a:buChar char="–"/>
              <a:defRPr sz="3000">
                <a:solidFill>
                  <a:schemeClr val="lt2"/>
                </a:solidFill>
              </a:defRPr>
            </a:lvl4pPr>
            <a:lvl5pPr indent="-419100" lvl="4" marL="2286000" algn="ctr">
              <a:spcBef>
                <a:spcPts val="600"/>
              </a:spcBef>
              <a:spcAft>
                <a:spcPts val="0"/>
              </a:spcAft>
              <a:buClr>
                <a:schemeClr val="lt2"/>
              </a:buClr>
              <a:buSzPts val="3000"/>
              <a:buChar char="»"/>
              <a:defRPr sz="3000">
                <a:solidFill>
                  <a:schemeClr val="lt2"/>
                </a:solidFill>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pic>
        <p:nvPicPr>
          <p:cNvPr id="448" name="Google Shape;448;p91"/>
          <p:cNvPicPr preferRelativeResize="0"/>
          <p:nvPr/>
        </p:nvPicPr>
        <p:blipFill rotWithShape="1">
          <a:blip r:embed="rId2">
            <a:alphaModFix/>
          </a:blip>
          <a:srcRect b="0" l="0" r="0" t="0"/>
          <a:stretch/>
        </p:blipFill>
        <p:spPr>
          <a:xfrm>
            <a:off x="942975" y="7526889"/>
            <a:ext cx="2143125" cy="2121801"/>
          </a:xfrm>
          <a:prstGeom prst="rect">
            <a:avLst/>
          </a:prstGeom>
          <a:noFill/>
          <a:ln>
            <a:noFill/>
          </a:ln>
        </p:spPr>
      </p:pic>
      <p:pic>
        <p:nvPicPr>
          <p:cNvPr id="449" name="Google Shape;449;p91"/>
          <p:cNvPicPr preferRelativeResize="0"/>
          <p:nvPr/>
        </p:nvPicPr>
        <p:blipFill rotWithShape="1">
          <a:blip r:embed="rId3">
            <a:alphaModFix/>
          </a:blip>
          <a:srcRect b="0" l="0" r="0" t="0"/>
          <a:stretch/>
        </p:blipFill>
        <p:spPr>
          <a:xfrm>
            <a:off x="15236087" y="8208912"/>
            <a:ext cx="2171700" cy="1425369"/>
          </a:xfrm>
          <a:prstGeom prst="rect">
            <a:avLst/>
          </a:prstGeom>
          <a:noFill/>
          <a:ln>
            <a:noFill/>
          </a:ln>
        </p:spPr>
      </p:pic>
      <p:pic>
        <p:nvPicPr>
          <p:cNvPr id="450" name="Google Shape;450;p91"/>
          <p:cNvPicPr preferRelativeResize="0"/>
          <p:nvPr/>
        </p:nvPicPr>
        <p:blipFill rotWithShape="1">
          <a:blip r:embed="rId4">
            <a:alphaModFix/>
          </a:blip>
          <a:srcRect b="0" l="0" r="0" t="0"/>
          <a:stretch/>
        </p:blipFill>
        <p:spPr>
          <a:xfrm>
            <a:off x="3660977" y="8906381"/>
            <a:ext cx="2857500" cy="1272396"/>
          </a:xfrm>
          <a:prstGeom prst="rect">
            <a:avLst/>
          </a:prstGeom>
          <a:noFill/>
          <a:ln>
            <a:noFill/>
          </a:ln>
        </p:spPr>
      </p:pic>
      <p:pic>
        <p:nvPicPr>
          <p:cNvPr id="451" name="Google Shape;451;p91"/>
          <p:cNvPicPr preferRelativeResize="0"/>
          <p:nvPr/>
        </p:nvPicPr>
        <p:blipFill rotWithShape="1">
          <a:blip r:embed="rId5">
            <a:alphaModFix/>
          </a:blip>
          <a:srcRect b="0" l="0" r="0" t="0"/>
          <a:stretch/>
        </p:blipFill>
        <p:spPr>
          <a:xfrm>
            <a:off x="7711667" y="8934857"/>
            <a:ext cx="2864669" cy="1275588"/>
          </a:xfrm>
          <a:prstGeom prst="rect">
            <a:avLst/>
          </a:prstGeom>
          <a:noFill/>
          <a:ln>
            <a:noFill/>
          </a:ln>
        </p:spPr>
      </p:pic>
      <p:pic>
        <p:nvPicPr>
          <p:cNvPr id="452" name="Google Shape;452;p91"/>
          <p:cNvPicPr preferRelativeResize="0"/>
          <p:nvPr/>
        </p:nvPicPr>
        <p:blipFill rotWithShape="1">
          <a:blip r:embed="rId6">
            <a:alphaModFix/>
          </a:blip>
          <a:srcRect b="0" l="0" r="0" t="0"/>
          <a:stretch/>
        </p:blipFill>
        <p:spPr>
          <a:xfrm>
            <a:off x="11720741" y="8906381"/>
            <a:ext cx="2864667" cy="1275588"/>
          </a:xfrm>
          <a:prstGeom prst="rect">
            <a:avLst/>
          </a:prstGeom>
          <a:noFill/>
          <a:ln>
            <a:noFill/>
          </a:ln>
        </p:spPr>
      </p:pic>
    </p:spTree>
  </p:cSld>
  <p:clrMapOvr>
    <a:masterClrMapping/>
  </p:clrMapOvr>
</p:sldLayout>
</file>

<file path=ppt/slideLayouts/slideLayout7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0_4-Phần 2-Chủ đề A-Bài 1-Nội dung">
  <p:cSld name="10_4-Phần 2-Chủ đề A-Bài 1-Nội dung">
    <p:bg>
      <p:bgPr>
        <a:solidFill>
          <a:schemeClr val="dk1"/>
        </a:solidFill>
      </p:bgPr>
    </p:bg>
    <p:spTree>
      <p:nvGrpSpPr>
        <p:cNvPr id="453" name="Shape 453"/>
        <p:cNvGrpSpPr/>
        <p:nvPr/>
      </p:nvGrpSpPr>
      <p:grpSpPr>
        <a:xfrm>
          <a:off x="0" y="0"/>
          <a:ext cx="0" cy="0"/>
          <a:chOff x="0" y="0"/>
          <a:chExt cx="0" cy="0"/>
        </a:xfrm>
      </p:grpSpPr>
      <p:sp>
        <p:nvSpPr>
          <p:cNvPr id="454" name="Google Shape;454;p92"/>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55" name="Google Shape;455;p92"/>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56" name="Google Shape;456;p92"/>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
        <p:nvSpPr>
          <p:cNvPr id="457" name="Google Shape;457;p92"/>
          <p:cNvSpPr txBox="1"/>
          <p:nvPr>
            <p:ph idx="1" type="body"/>
          </p:nvPr>
        </p:nvSpPr>
        <p:spPr>
          <a:xfrm>
            <a:off x="1913617" y="1193227"/>
            <a:ext cx="14677100" cy="739482"/>
          </a:xfrm>
          <a:prstGeom prst="rect">
            <a:avLst/>
          </a:prstGeom>
          <a:noFill/>
          <a:ln>
            <a:noFill/>
          </a:ln>
        </p:spPr>
        <p:txBody>
          <a:bodyPr anchorCtr="0" anchor="t" bIns="45700" lIns="91425" spcFirstLastPara="1" rIns="91425" wrap="square" tIns="45700">
            <a:noAutofit/>
          </a:bodyPr>
          <a:lstStyle>
            <a:lvl1pPr indent="-419100" lvl="0" marL="457200" algn="ctr">
              <a:spcBef>
                <a:spcPts val="600"/>
              </a:spcBef>
              <a:spcAft>
                <a:spcPts val="0"/>
              </a:spcAft>
              <a:buClr>
                <a:schemeClr val="lt2"/>
              </a:buClr>
              <a:buSzPts val="3000"/>
              <a:buChar char="•"/>
              <a:defRPr sz="3000">
                <a:solidFill>
                  <a:schemeClr val="lt2"/>
                </a:solidFill>
              </a:defRPr>
            </a:lvl1pPr>
            <a:lvl2pPr indent="-419100" lvl="1" marL="914400" algn="ctr">
              <a:spcBef>
                <a:spcPts val="600"/>
              </a:spcBef>
              <a:spcAft>
                <a:spcPts val="0"/>
              </a:spcAft>
              <a:buClr>
                <a:schemeClr val="lt2"/>
              </a:buClr>
              <a:buSzPts val="3000"/>
              <a:buChar char="–"/>
              <a:defRPr sz="3000">
                <a:solidFill>
                  <a:schemeClr val="lt2"/>
                </a:solidFill>
              </a:defRPr>
            </a:lvl2pPr>
            <a:lvl3pPr indent="-419100" lvl="2" marL="1371600" algn="ctr">
              <a:spcBef>
                <a:spcPts val="600"/>
              </a:spcBef>
              <a:spcAft>
                <a:spcPts val="0"/>
              </a:spcAft>
              <a:buClr>
                <a:schemeClr val="lt2"/>
              </a:buClr>
              <a:buSzPts val="3000"/>
              <a:buChar char="•"/>
              <a:defRPr sz="3000">
                <a:solidFill>
                  <a:schemeClr val="lt2"/>
                </a:solidFill>
              </a:defRPr>
            </a:lvl3pPr>
            <a:lvl4pPr indent="-419100" lvl="3" marL="1828800" algn="ctr">
              <a:spcBef>
                <a:spcPts val="600"/>
              </a:spcBef>
              <a:spcAft>
                <a:spcPts val="0"/>
              </a:spcAft>
              <a:buClr>
                <a:schemeClr val="lt2"/>
              </a:buClr>
              <a:buSzPts val="3000"/>
              <a:buChar char="–"/>
              <a:defRPr sz="3000">
                <a:solidFill>
                  <a:schemeClr val="lt2"/>
                </a:solidFill>
              </a:defRPr>
            </a:lvl4pPr>
            <a:lvl5pPr indent="-419100" lvl="4" marL="2286000" algn="ctr">
              <a:spcBef>
                <a:spcPts val="600"/>
              </a:spcBef>
              <a:spcAft>
                <a:spcPts val="0"/>
              </a:spcAft>
              <a:buClr>
                <a:schemeClr val="lt2"/>
              </a:buClr>
              <a:buSzPts val="3000"/>
              <a:buChar char="»"/>
              <a:defRPr sz="3000">
                <a:solidFill>
                  <a:schemeClr val="lt2"/>
                </a:solidFill>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pic>
        <p:nvPicPr>
          <p:cNvPr id="458" name="Google Shape;458;p92"/>
          <p:cNvPicPr preferRelativeResize="0"/>
          <p:nvPr/>
        </p:nvPicPr>
        <p:blipFill rotWithShape="1">
          <a:blip r:embed="rId2">
            <a:alphaModFix/>
          </a:blip>
          <a:srcRect b="0" l="0" r="0" t="0"/>
          <a:stretch/>
        </p:blipFill>
        <p:spPr>
          <a:xfrm>
            <a:off x="942975" y="7526889"/>
            <a:ext cx="2143125" cy="2121801"/>
          </a:xfrm>
          <a:prstGeom prst="rect">
            <a:avLst/>
          </a:prstGeom>
          <a:noFill/>
          <a:ln>
            <a:noFill/>
          </a:ln>
        </p:spPr>
      </p:pic>
      <p:pic>
        <p:nvPicPr>
          <p:cNvPr id="459" name="Google Shape;459;p92"/>
          <p:cNvPicPr preferRelativeResize="0"/>
          <p:nvPr/>
        </p:nvPicPr>
        <p:blipFill rotWithShape="1">
          <a:blip r:embed="rId3">
            <a:alphaModFix/>
          </a:blip>
          <a:srcRect b="0" l="0" r="0" t="0"/>
          <a:stretch/>
        </p:blipFill>
        <p:spPr>
          <a:xfrm>
            <a:off x="15236087" y="8208912"/>
            <a:ext cx="2171700" cy="1425369"/>
          </a:xfrm>
          <a:prstGeom prst="rect">
            <a:avLst/>
          </a:prstGeom>
          <a:noFill/>
          <a:ln>
            <a:noFill/>
          </a:ln>
        </p:spPr>
      </p:pic>
      <p:pic>
        <p:nvPicPr>
          <p:cNvPr id="460" name="Google Shape;460;p92"/>
          <p:cNvPicPr preferRelativeResize="0"/>
          <p:nvPr/>
        </p:nvPicPr>
        <p:blipFill rotWithShape="1">
          <a:blip r:embed="rId4">
            <a:alphaModFix/>
          </a:blip>
          <a:srcRect b="0" l="0" r="0" t="0"/>
          <a:stretch/>
        </p:blipFill>
        <p:spPr>
          <a:xfrm>
            <a:off x="3660977" y="8906381"/>
            <a:ext cx="2857500" cy="1272396"/>
          </a:xfrm>
          <a:prstGeom prst="rect">
            <a:avLst/>
          </a:prstGeom>
          <a:noFill/>
          <a:ln>
            <a:noFill/>
          </a:ln>
        </p:spPr>
      </p:pic>
      <p:pic>
        <p:nvPicPr>
          <p:cNvPr id="461" name="Google Shape;461;p92"/>
          <p:cNvPicPr preferRelativeResize="0"/>
          <p:nvPr/>
        </p:nvPicPr>
        <p:blipFill rotWithShape="1">
          <a:blip r:embed="rId5">
            <a:alphaModFix/>
          </a:blip>
          <a:srcRect b="0" l="0" r="0" t="0"/>
          <a:stretch/>
        </p:blipFill>
        <p:spPr>
          <a:xfrm>
            <a:off x="7711667" y="8934857"/>
            <a:ext cx="2864669" cy="1275588"/>
          </a:xfrm>
          <a:prstGeom prst="rect">
            <a:avLst/>
          </a:prstGeom>
          <a:noFill/>
          <a:ln>
            <a:noFill/>
          </a:ln>
        </p:spPr>
      </p:pic>
      <p:pic>
        <p:nvPicPr>
          <p:cNvPr id="462" name="Google Shape;462;p92"/>
          <p:cNvPicPr preferRelativeResize="0"/>
          <p:nvPr/>
        </p:nvPicPr>
        <p:blipFill rotWithShape="1">
          <a:blip r:embed="rId6">
            <a:alphaModFix/>
          </a:blip>
          <a:srcRect b="0" l="0" r="0" t="0"/>
          <a:stretch/>
        </p:blipFill>
        <p:spPr>
          <a:xfrm>
            <a:off x="11720741" y="8906381"/>
            <a:ext cx="2864667" cy="1275588"/>
          </a:xfrm>
          <a:prstGeom prst="rect">
            <a:avLst/>
          </a:prstGeom>
          <a:noFill/>
          <a:ln>
            <a:noFill/>
          </a:ln>
        </p:spPr>
      </p:pic>
    </p:spTree>
  </p:cSld>
  <p:clrMapOvr>
    <a:masterClrMapping/>
  </p:clrMapOvr>
</p:sldLayout>
</file>

<file path=ppt/slideLayouts/slideLayout7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9_4-Phần 2-Chủ đề A-Bài 1-Nội dung">
  <p:cSld name="9_4-Phần 2-Chủ đề A-Bài 1-Nội dung">
    <p:bg>
      <p:bgPr>
        <a:solidFill>
          <a:schemeClr val="dk1"/>
        </a:solidFill>
      </p:bgPr>
    </p:bg>
    <p:spTree>
      <p:nvGrpSpPr>
        <p:cNvPr id="463" name="Shape 463"/>
        <p:cNvGrpSpPr/>
        <p:nvPr/>
      </p:nvGrpSpPr>
      <p:grpSpPr>
        <a:xfrm>
          <a:off x="0" y="0"/>
          <a:ext cx="0" cy="0"/>
          <a:chOff x="0" y="0"/>
          <a:chExt cx="0" cy="0"/>
        </a:xfrm>
      </p:grpSpPr>
      <p:sp>
        <p:nvSpPr>
          <p:cNvPr id="464" name="Google Shape;464;p93"/>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65" name="Google Shape;465;p93"/>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66" name="Google Shape;466;p93"/>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
        <p:nvSpPr>
          <p:cNvPr id="467" name="Google Shape;467;p93"/>
          <p:cNvSpPr txBox="1"/>
          <p:nvPr>
            <p:ph idx="1" type="body"/>
          </p:nvPr>
        </p:nvSpPr>
        <p:spPr>
          <a:xfrm>
            <a:off x="1913617" y="1193227"/>
            <a:ext cx="14677100" cy="739482"/>
          </a:xfrm>
          <a:prstGeom prst="rect">
            <a:avLst/>
          </a:prstGeom>
          <a:noFill/>
          <a:ln>
            <a:noFill/>
          </a:ln>
        </p:spPr>
        <p:txBody>
          <a:bodyPr anchorCtr="0" anchor="t" bIns="45700" lIns="91425" spcFirstLastPara="1" rIns="91425" wrap="square" tIns="45700">
            <a:noAutofit/>
          </a:bodyPr>
          <a:lstStyle>
            <a:lvl1pPr indent="-419100" lvl="0" marL="457200" algn="ctr">
              <a:spcBef>
                <a:spcPts val="600"/>
              </a:spcBef>
              <a:spcAft>
                <a:spcPts val="0"/>
              </a:spcAft>
              <a:buClr>
                <a:schemeClr val="lt2"/>
              </a:buClr>
              <a:buSzPts val="3000"/>
              <a:buChar char="•"/>
              <a:defRPr sz="3000">
                <a:solidFill>
                  <a:schemeClr val="lt2"/>
                </a:solidFill>
              </a:defRPr>
            </a:lvl1pPr>
            <a:lvl2pPr indent="-419100" lvl="1" marL="914400" algn="ctr">
              <a:spcBef>
                <a:spcPts val="600"/>
              </a:spcBef>
              <a:spcAft>
                <a:spcPts val="0"/>
              </a:spcAft>
              <a:buClr>
                <a:schemeClr val="lt2"/>
              </a:buClr>
              <a:buSzPts val="3000"/>
              <a:buChar char="–"/>
              <a:defRPr sz="3000">
                <a:solidFill>
                  <a:schemeClr val="lt2"/>
                </a:solidFill>
              </a:defRPr>
            </a:lvl2pPr>
            <a:lvl3pPr indent="-419100" lvl="2" marL="1371600" algn="ctr">
              <a:spcBef>
                <a:spcPts val="600"/>
              </a:spcBef>
              <a:spcAft>
                <a:spcPts val="0"/>
              </a:spcAft>
              <a:buClr>
                <a:schemeClr val="lt2"/>
              </a:buClr>
              <a:buSzPts val="3000"/>
              <a:buChar char="•"/>
              <a:defRPr sz="3000">
                <a:solidFill>
                  <a:schemeClr val="lt2"/>
                </a:solidFill>
              </a:defRPr>
            </a:lvl3pPr>
            <a:lvl4pPr indent="-419100" lvl="3" marL="1828800" algn="ctr">
              <a:spcBef>
                <a:spcPts val="600"/>
              </a:spcBef>
              <a:spcAft>
                <a:spcPts val="0"/>
              </a:spcAft>
              <a:buClr>
                <a:schemeClr val="lt2"/>
              </a:buClr>
              <a:buSzPts val="3000"/>
              <a:buChar char="–"/>
              <a:defRPr sz="3000">
                <a:solidFill>
                  <a:schemeClr val="lt2"/>
                </a:solidFill>
              </a:defRPr>
            </a:lvl4pPr>
            <a:lvl5pPr indent="-419100" lvl="4" marL="2286000" algn="ctr">
              <a:spcBef>
                <a:spcPts val="600"/>
              </a:spcBef>
              <a:spcAft>
                <a:spcPts val="0"/>
              </a:spcAft>
              <a:buClr>
                <a:schemeClr val="lt2"/>
              </a:buClr>
              <a:buSzPts val="3000"/>
              <a:buChar char="»"/>
              <a:defRPr sz="3000">
                <a:solidFill>
                  <a:schemeClr val="lt2"/>
                </a:solidFill>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pic>
        <p:nvPicPr>
          <p:cNvPr id="468" name="Google Shape;468;p93"/>
          <p:cNvPicPr preferRelativeResize="0"/>
          <p:nvPr/>
        </p:nvPicPr>
        <p:blipFill rotWithShape="1">
          <a:blip r:embed="rId2">
            <a:alphaModFix/>
          </a:blip>
          <a:srcRect b="0" l="0" r="0" t="0"/>
          <a:stretch/>
        </p:blipFill>
        <p:spPr>
          <a:xfrm>
            <a:off x="942975" y="7526889"/>
            <a:ext cx="2143125" cy="2121801"/>
          </a:xfrm>
          <a:prstGeom prst="rect">
            <a:avLst/>
          </a:prstGeom>
          <a:noFill/>
          <a:ln>
            <a:noFill/>
          </a:ln>
        </p:spPr>
      </p:pic>
      <p:pic>
        <p:nvPicPr>
          <p:cNvPr id="469" name="Google Shape;469;p93"/>
          <p:cNvPicPr preferRelativeResize="0"/>
          <p:nvPr/>
        </p:nvPicPr>
        <p:blipFill rotWithShape="1">
          <a:blip r:embed="rId3">
            <a:alphaModFix/>
          </a:blip>
          <a:srcRect b="0" l="0" r="0" t="0"/>
          <a:stretch/>
        </p:blipFill>
        <p:spPr>
          <a:xfrm>
            <a:off x="15236087" y="8208912"/>
            <a:ext cx="2171700" cy="1425369"/>
          </a:xfrm>
          <a:prstGeom prst="rect">
            <a:avLst/>
          </a:prstGeom>
          <a:noFill/>
          <a:ln>
            <a:noFill/>
          </a:ln>
        </p:spPr>
      </p:pic>
      <p:pic>
        <p:nvPicPr>
          <p:cNvPr id="470" name="Google Shape;470;p93"/>
          <p:cNvPicPr preferRelativeResize="0"/>
          <p:nvPr/>
        </p:nvPicPr>
        <p:blipFill rotWithShape="1">
          <a:blip r:embed="rId4">
            <a:alphaModFix/>
          </a:blip>
          <a:srcRect b="0" l="0" r="0" t="0"/>
          <a:stretch/>
        </p:blipFill>
        <p:spPr>
          <a:xfrm>
            <a:off x="3660977" y="8906381"/>
            <a:ext cx="2857500" cy="1272396"/>
          </a:xfrm>
          <a:prstGeom prst="rect">
            <a:avLst/>
          </a:prstGeom>
          <a:noFill/>
          <a:ln>
            <a:noFill/>
          </a:ln>
        </p:spPr>
      </p:pic>
      <p:pic>
        <p:nvPicPr>
          <p:cNvPr id="471" name="Google Shape;471;p93"/>
          <p:cNvPicPr preferRelativeResize="0"/>
          <p:nvPr/>
        </p:nvPicPr>
        <p:blipFill rotWithShape="1">
          <a:blip r:embed="rId5">
            <a:alphaModFix/>
          </a:blip>
          <a:srcRect b="0" l="0" r="0" t="0"/>
          <a:stretch/>
        </p:blipFill>
        <p:spPr>
          <a:xfrm>
            <a:off x="7711667" y="8934857"/>
            <a:ext cx="2864669" cy="1275588"/>
          </a:xfrm>
          <a:prstGeom prst="rect">
            <a:avLst/>
          </a:prstGeom>
          <a:noFill/>
          <a:ln>
            <a:noFill/>
          </a:ln>
        </p:spPr>
      </p:pic>
      <p:pic>
        <p:nvPicPr>
          <p:cNvPr id="472" name="Google Shape;472;p93"/>
          <p:cNvPicPr preferRelativeResize="0"/>
          <p:nvPr/>
        </p:nvPicPr>
        <p:blipFill rotWithShape="1">
          <a:blip r:embed="rId6">
            <a:alphaModFix/>
          </a:blip>
          <a:srcRect b="0" l="0" r="0" t="0"/>
          <a:stretch/>
        </p:blipFill>
        <p:spPr>
          <a:xfrm>
            <a:off x="11720741" y="8906381"/>
            <a:ext cx="2864667" cy="1275588"/>
          </a:xfrm>
          <a:prstGeom prst="rect">
            <a:avLst/>
          </a:prstGeom>
          <a:noFill/>
          <a:ln>
            <a:noFill/>
          </a:ln>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60" name="Shape 60"/>
        <p:cNvGrpSpPr/>
        <p:nvPr/>
      </p:nvGrpSpPr>
      <p:grpSpPr>
        <a:xfrm>
          <a:off x="0" y="0"/>
          <a:ext cx="0" cy="0"/>
          <a:chOff x="0" y="0"/>
          <a:chExt cx="0" cy="0"/>
        </a:xfrm>
      </p:grpSpPr>
      <p:sp>
        <p:nvSpPr>
          <p:cNvPr id="61" name="Google Shape;61;p22"/>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62" name="Google Shape;62;p22"/>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3" name="Google Shape;63;p22"/>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4" name="Google Shape;64;p22"/>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8_4-Phần 2-Chủ đề A-Bài 1-Nội dung">
  <p:cSld name="8_4-Phần 2-Chủ đề A-Bài 1-Nội dung">
    <p:bg>
      <p:bgPr>
        <a:solidFill>
          <a:schemeClr val="dk1"/>
        </a:solidFill>
      </p:bgPr>
    </p:bg>
    <p:spTree>
      <p:nvGrpSpPr>
        <p:cNvPr id="473" name="Shape 473"/>
        <p:cNvGrpSpPr/>
        <p:nvPr/>
      </p:nvGrpSpPr>
      <p:grpSpPr>
        <a:xfrm>
          <a:off x="0" y="0"/>
          <a:ext cx="0" cy="0"/>
          <a:chOff x="0" y="0"/>
          <a:chExt cx="0" cy="0"/>
        </a:xfrm>
      </p:grpSpPr>
      <p:sp>
        <p:nvSpPr>
          <p:cNvPr id="474" name="Google Shape;474;p94"/>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75" name="Google Shape;475;p94"/>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76" name="Google Shape;476;p94"/>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
        <p:nvSpPr>
          <p:cNvPr id="477" name="Google Shape;477;p94"/>
          <p:cNvSpPr txBox="1"/>
          <p:nvPr>
            <p:ph idx="1" type="body"/>
          </p:nvPr>
        </p:nvSpPr>
        <p:spPr>
          <a:xfrm>
            <a:off x="1913617" y="1193227"/>
            <a:ext cx="14677100" cy="739482"/>
          </a:xfrm>
          <a:prstGeom prst="rect">
            <a:avLst/>
          </a:prstGeom>
          <a:noFill/>
          <a:ln>
            <a:noFill/>
          </a:ln>
        </p:spPr>
        <p:txBody>
          <a:bodyPr anchorCtr="0" anchor="t" bIns="45700" lIns="91425" spcFirstLastPara="1" rIns="91425" wrap="square" tIns="45700">
            <a:noAutofit/>
          </a:bodyPr>
          <a:lstStyle>
            <a:lvl1pPr indent="-419100" lvl="0" marL="457200" algn="ctr">
              <a:spcBef>
                <a:spcPts val="600"/>
              </a:spcBef>
              <a:spcAft>
                <a:spcPts val="0"/>
              </a:spcAft>
              <a:buClr>
                <a:schemeClr val="lt2"/>
              </a:buClr>
              <a:buSzPts val="3000"/>
              <a:buChar char="•"/>
              <a:defRPr sz="3000">
                <a:solidFill>
                  <a:schemeClr val="lt2"/>
                </a:solidFill>
              </a:defRPr>
            </a:lvl1pPr>
            <a:lvl2pPr indent="-419100" lvl="1" marL="914400" algn="ctr">
              <a:spcBef>
                <a:spcPts val="600"/>
              </a:spcBef>
              <a:spcAft>
                <a:spcPts val="0"/>
              </a:spcAft>
              <a:buClr>
                <a:schemeClr val="lt2"/>
              </a:buClr>
              <a:buSzPts val="3000"/>
              <a:buChar char="–"/>
              <a:defRPr sz="3000">
                <a:solidFill>
                  <a:schemeClr val="lt2"/>
                </a:solidFill>
              </a:defRPr>
            </a:lvl2pPr>
            <a:lvl3pPr indent="-419100" lvl="2" marL="1371600" algn="ctr">
              <a:spcBef>
                <a:spcPts val="600"/>
              </a:spcBef>
              <a:spcAft>
                <a:spcPts val="0"/>
              </a:spcAft>
              <a:buClr>
                <a:schemeClr val="lt2"/>
              </a:buClr>
              <a:buSzPts val="3000"/>
              <a:buChar char="•"/>
              <a:defRPr sz="3000">
                <a:solidFill>
                  <a:schemeClr val="lt2"/>
                </a:solidFill>
              </a:defRPr>
            </a:lvl3pPr>
            <a:lvl4pPr indent="-419100" lvl="3" marL="1828800" algn="ctr">
              <a:spcBef>
                <a:spcPts val="600"/>
              </a:spcBef>
              <a:spcAft>
                <a:spcPts val="0"/>
              </a:spcAft>
              <a:buClr>
                <a:schemeClr val="lt2"/>
              </a:buClr>
              <a:buSzPts val="3000"/>
              <a:buChar char="–"/>
              <a:defRPr sz="3000">
                <a:solidFill>
                  <a:schemeClr val="lt2"/>
                </a:solidFill>
              </a:defRPr>
            </a:lvl4pPr>
            <a:lvl5pPr indent="-419100" lvl="4" marL="2286000" algn="ctr">
              <a:spcBef>
                <a:spcPts val="600"/>
              </a:spcBef>
              <a:spcAft>
                <a:spcPts val="0"/>
              </a:spcAft>
              <a:buClr>
                <a:schemeClr val="lt2"/>
              </a:buClr>
              <a:buSzPts val="3000"/>
              <a:buChar char="»"/>
              <a:defRPr sz="3000">
                <a:solidFill>
                  <a:schemeClr val="lt2"/>
                </a:solidFill>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pic>
        <p:nvPicPr>
          <p:cNvPr id="478" name="Google Shape;478;p94"/>
          <p:cNvPicPr preferRelativeResize="0"/>
          <p:nvPr/>
        </p:nvPicPr>
        <p:blipFill rotWithShape="1">
          <a:blip r:embed="rId2">
            <a:alphaModFix/>
          </a:blip>
          <a:srcRect b="0" l="0" r="0" t="0"/>
          <a:stretch/>
        </p:blipFill>
        <p:spPr>
          <a:xfrm>
            <a:off x="942975" y="7526889"/>
            <a:ext cx="2143125" cy="2121801"/>
          </a:xfrm>
          <a:prstGeom prst="rect">
            <a:avLst/>
          </a:prstGeom>
          <a:noFill/>
          <a:ln>
            <a:noFill/>
          </a:ln>
        </p:spPr>
      </p:pic>
      <p:pic>
        <p:nvPicPr>
          <p:cNvPr id="479" name="Google Shape;479;p94"/>
          <p:cNvPicPr preferRelativeResize="0"/>
          <p:nvPr/>
        </p:nvPicPr>
        <p:blipFill rotWithShape="1">
          <a:blip r:embed="rId3">
            <a:alphaModFix/>
          </a:blip>
          <a:srcRect b="0" l="0" r="0" t="0"/>
          <a:stretch/>
        </p:blipFill>
        <p:spPr>
          <a:xfrm>
            <a:off x="15236087" y="8208912"/>
            <a:ext cx="2171700" cy="1425369"/>
          </a:xfrm>
          <a:prstGeom prst="rect">
            <a:avLst/>
          </a:prstGeom>
          <a:noFill/>
          <a:ln>
            <a:noFill/>
          </a:ln>
        </p:spPr>
      </p:pic>
      <p:pic>
        <p:nvPicPr>
          <p:cNvPr id="480" name="Google Shape;480;p94"/>
          <p:cNvPicPr preferRelativeResize="0"/>
          <p:nvPr/>
        </p:nvPicPr>
        <p:blipFill rotWithShape="1">
          <a:blip r:embed="rId4">
            <a:alphaModFix/>
          </a:blip>
          <a:srcRect b="0" l="0" r="0" t="0"/>
          <a:stretch/>
        </p:blipFill>
        <p:spPr>
          <a:xfrm>
            <a:off x="3660977" y="8906381"/>
            <a:ext cx="2857500" cy="1272396"/>
          </a:xfrm>
          <a:prstGeom prst="rect">
            <a:avLst/>
          </a:prstGeom>
          <a:noFill/>
          <a:ln>
            <a:noFill/>
          </a:ln>
        </p:spPr>
      </p:pic>
      <p:pic>
        <p:nvPicPr>
          <p:cNvPr id="481" name="Google Shape;481;p94"/>
          <p:cNvPicPr preferRelativeResize="0"/>
          <p:nvPr/>
        </p:nvPicPr>
        <p:blipFill rotWithShape="1">
          <a:blip r:embed="rId5">
            <a:alphaModFix/>
          </a:blip>
          <a:srcRect b="0" l="0" r="0" t="0"/>
          <a:stretch/>
        </p:blipFill>
        <p:spPr>
          <a:xfrm>
            <a:off x="7711667" y="8934857"/>
            <a:ext cx="2864669" cy="1275588"/>
          </a:xfrm>
          <a:prstGeom prst="rect">
            <a:avLst/>
          </a:prstGeom>
          <a:noFill/>
          <a:ln>
            <a:noFill/>
          </a:ln>
        </p:spPr>
      </p:pic>
      <p:pic>
        <p:nvPicPr>
          <p:cNvPr id="482" name="Google Shape;482;p94"/>
          <p:cNvPicPr preferRelativeResize="0"/>
          <p:nvPr/>
        </p:nvPicPr>
        <p:blipFill rotWithShape="1">
          <a:blip r:embed="rId6">
            <a:alphaModFix/>
          </a:blip>
          <a:srcRect b="0" l="0" r="0" t="0"/>
          <a:stretch/>
        </p:blipFill>
        <p:spPr>
          <a:xfrm>
            <a:off x="11720741" y="8906381"/>
            <a:ext cx="2864667" cy="1275588"/>
          </a:xfrm>
          <a:prstGeom prst="rect">
            <a:avLst/>
          </a:prstGeom>
          <a:noFill/>
          <a:ln>
            <a:noFill/>
          </a:ln>
        </p:spPr>
      </p:pic>
    </p:spTree>
  </p:cSld>
  <p:clrMapOvr>
    <a:masterClrMapping/>
  </p:clrMapOvr>
</p:sldLayout>
</file>

<file path=ppt/slideLayouts/slideLayout8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7_4-Phần 2-Chủ đề A-Bài 1-Nội dung">
  <p:cSld name="7_4-Phần 2-Chủ đề A-Bài 1-Nội dung">
    <p:bg>
      <p:bgPr>
        <a:solidFill>
          <a:schemeClr val="dk1"/>
        </a:solidFill>
      </p:bgPr>
    </p:bg>
    <p:spTree>
      <p:nvGrpSpPr>
        <p:cNvPr id="483" name="Shape 483"/>
        <p:cNvGrpSpPr/>
        <p:nvPr/>
      </p:nvGrpSpPr>
      <p:grpSpPr>
        <a:xfrm>
          <a:off x="0" y="0"/>
          <a:ext cx="0" cy="0"/>
          <a:chOff x="0" y="0"/>
          <a:chExt cx="0" cy="0"/>
        </a:xfrm>
      </p:grpSpPr>
      <p:sp>
        <p:nvSpPr>
          <p:cNvPr id="484" name="Google Shape;484;p95"/>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85" name="Google Shape;485;p95"/>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86" name="Google Shape;486;p95"/>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
        <p:nvSpPr>
          <p:cNvPr id="487" name="Google Shape;487;p95"/>
          <p:cNvSpPr txBox="1"/>
          <p:nvPr>
            <p:ph idx="1" type="body"/>
          </p:nvPr>
        </p:nvSpPr>
        <p:spPr>
          <a:xfrm>
            <a:off x="1913617" y="1193227"/>
            <a:ext cx="14677100" cy="739482"/>
          </a:xfrm>
          <a:prstGeom prst="rect">
            <a:avLst/>
          </a:prstGeom>
          <a:noFill/>
          <a:ln>
            <a:noFill/>
          </a:ln>
        </p:spPr>
        <p:txBody>
          <a:bodyPr anchorCtr="0" anchor="t" bIns="45700" lIns="91425" spcFirstLastPara="1" rIns="91425" wrap="square" tIns="45700">
            <a:noAutofit/>
          </a:bodyPr>
          <a:lstStyle>
            <a:lvl1pPr indent="-419100" lvl="0" marL="457200" algn="ctr">
              <a:spcBef>
                <a:spcPts val="600"/>
              </a:spcBef>
              <a:spcAft>
                <a:spcPts val="0"/>
              </a:spcAft>
              <a:buClr>
                <a:schemeClr val="lt2"/>
              </a:buClr>
              <a:buSzPts val="3000"/>
              <a:buChar char="•"/>
              <a:defRPr sz="3000">
                <a:solidFill>
                  <a:schemeClr val="lt2"/>
                </a:solidFill>
              </a:defRPr>
            </a:lvl1pPr>
            <a:lvl2pPr indent="-419100" lvl="1" marL="914400" algn="ctr">
              <a:spcBef>
                <a:spcPts val="600"/>
              </a:spcBef>
              <a:spcAft>
                <a:spcPts val="0"/>
              </a:spcAft>
              <a:buClr>
                <a:schemeClr val="lt2"/>
              </a:buClr>
              <a:buSzPts val="3000"/>
              <a:buChar char="–"/>
              <a:defRPr sz="3000">
                <a:solidFill>
                  <a:schemeClr val="lt2"/>
                </a:solidFill>
              </a:defRPr>
            </a:lvl2pPr>
            <a:lvl3pPr indent="-419100" lvl="2" marL="1371600" algn="ctr">
              <a:spcBef>
                <a:spcPts val="600"/>
              </a:spcBef>
              <a:spcAft>
                <a:spcPts val="0"/>
              </a:spcAft>
              <a:buClr>
                <a:schemeClr val="lt2"/>
              </a:buClr>
              <a:buSzPts val="3000"/>
              <a:buChar char="•"/>
              <a:defRPr sz="3000">
                <a:solidFill>
                  <a:schemeClr val="lt2"/>
                </a:solidFill>
              </a:defRPr>
            </a:lvl3pPr>
            <a:lvl4pPr indent="-419100" lvl="3" marL="1828800" algn="ctr">
              <a:spcBef>
                <a:spcPts val="600"/>
              </a:spcBef>
              <a:spcAft>
                <a:spcPts val="0"/>
              </a:spcAft>
              <a:buClr>
                <a:schemeClr val="lt2"/>
              </a:buClr>
              <a:buSzPts val="3000"/>
              <a:buChar char="–"/>
              <a:defRPr sz="3000">
                <a:solidFill>
                  <a:schemeClr val="lt2"/>
                </a:solidFill>
              </a:defRPr>
            </a:lvl4pPr>
            <a:lvl5pPr indent="-419100" lvl="4" marL="2286000" algn="ctr">
              <a:spcBef>
                <a:spcPts val="600"/>
              </a:spcBef>
              <a:spcAft>
                <a:spcPts val="0"/>
              </a:spcAft>
              <a:buClr>
                <a:schemeClr val="lt2"/>
              </a:buClr>
              <a:buSzPts val="3000"/>
              <a:buChar char="»"/>
              <a:defRPr sz="3000">
                <a:solidFill>
                  <a:schemeClr val="lt2"/>
                </a:solidFill>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pic>
        <p:nvPicPr>
          <p:cNvPr id="488" name="Google Shape;488;p95"/>
          <p:cNvPicPr preferRelativeResize="0"/>
          <p:nvPr/>
        </p:nvPicPr>
        <p:blipFill rotWithShape="1">
          <a:blip r:embed="rId2">
            <a:alphaModFix/>
          </a:blip>
          <a:srcRect b="0" l="0" r="0" t="0"/>
          <a:stretch/>
        </p:blipFill>
        <p:spPr>
          <a:xfrm>
            <a:off x="942975" y="7526889"/>
            <a:ext cx="2143125" cy="2121801"/>
          </a:xfrm>
          <a:prstGeom prst="rect">
            <a:avLst/>
          </a:prstGeom>
          <a:noFill/>
          <a:ln>
            <a:noFill/>
          </a:ln>
        </p:spPr>
      </p:pic>
      <p:pic>
        <p:nvPicPr>
          <p:cNvPr id="489" name="Google Shape;489;p95"/>
          <p:cNvPicPr preferRelativeResize="0"/>
          <p:nvPr/>
        </p:nvPicPr>
        <p:blipFill rotWithShape="1">
          <a:blip r:embed="rId3">
            <a:alphaModFix/>
          </a:blip>
          <a:srcRect b="0" l="0" r="0" t="0"/>
          <a:stretch/>
        </p:blipFill>
        <p:spPr>
          <a:xfrm>
            <a:off x="15236087" y="8208912"/>
            <a:ext cx="2171700" cy="1425369"/>
          </a:xfrm>
          <a:prstGeom prst="rect">
            <a:avLst/>
          </a:prstGeom>
          <a:noFill/>
          <a:ln>
            <a:noFill/>
          </a:ln>
        </p:spPr>
      </p:pic>
      <p:pic>
        <p:nvPicPr>
          <p:cNvPr id="490" name="Google Shape;490;p95"/>
          <p:cNvPicPr preferRelativeResize="0"/>
          <p:nvPr/>
        </p:nvPicPr>
        <p:blipFill rotWithShape="1">
          <a:blip r:embed="rId4">
            <a:alphaModFix/>
          </a:blip>
          <a:srcRect b="0" l="0" r="0" t="0"/>
          <a:stretch/>
        </p:blipFill>
        <p:spPr>
          <a:xfrm>
            <a:off x="3660977" y="8906381"/>
            <a:ext cx="2857500" cy="1272396"/>
          </a:xfrm>
          <a:prstGeom prst="rect">
            <a:avLst/>
          </a:prstGeom>
          <a:noFill/>
          <a:ln>
            <a:noFill/>
          </a:ln>
        </p:spPr>
      </p:pic>
      <p:pic>
        <p:nvPicPr>
          <p:cNvPr id="491" name="Google Shape;491;p95"/>
          <p:cNvPicPr preferRelativeResize="0"/>
          <p:nvPr/>
        </p:nvPicPr>
        <p:blipFill rotWithShape="1">
          <a:blip r:embed="rId5">
            <a:alphaModFix/>
          </a:blip>
          <a:srcRect b="0" l="0" r="0" t="0"/>
          <a:stretch/>
        </p:blipFill>
        <p:spPr>
          <a:xfrm>
            <a:off x="7711667" y="8934857"/>
            <a:ext cx="2864669" cy="1275588"/>
          </a:xfrm>
          <a:prstGeom prst="rect">
            <a:avLst/>
          </a:prstGeom>
          <a:noFill/>
          <a:ln>
            <a:noFill/>
          </a:ln>
        </p:spPr>
      </p:pic>
      <p:pic>
        <p:nvPicPr>
          <p:cNvPr id="492" name="Google Shape;492;p95"/>
          <p:cNvPicPr preferRelativeResize="0"/>
          <p:nvPr/>
        </p:nvPicPr>
        <p:blipFill rotWithShape="1">
          <a:blip r:embed="rId6">
            <a:alphaModFix/>
          </a:blip>
          <a:srcRect b="0" l="0" r="0" t="0"/>
          <a:stretch/>
        </p:blipFill>
        <p:spPr>
          <a:xfrm>
            <a:off x="11720741" y="8906381"/>
            <a:ext cx="2864667" cy="1275588"/>
          </a:xfrm>
          <a:prstGeom prst="rect">
            <a:avLst/>
          </a:prstGeom>
          <a:noFill/>
          <a:ln>
            <a:noFill/>
          </a:ln>
        </p:spPr>
      </p:pic>
    </p:spTree>
  </p:cSld>
  <p:clrMapOvr>
    <a:masterClrMapping/>
  </p:clrMapOvr>
</p:sldLayout>
</file>

<file path=ppt/slideLayouts/slideLayout8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6_4-Phần 2-Chủ đề A-Bài 1-Nội dung">
  <p:cSld name="6_4-Phần 2-Chủ đề A-Bài 1-Nội dung">
    <p:bg>
      <p:bgPr>
        <a:solidFill>
          <a:schemeClr val="dk1"/>
        </a:solidFill>
      </p:bgPr>
    </p:bg>
    <p:spTree>
      <p:nvGrpSpPr>
        <p:cNvPr id="493" name="Shape 493"/>
        <p:cNvGrpSpPr/>
        <p:nvPr/>
      </p:nvGrpSpPr>
      <p:grpSpPr>
        <a:xfrm>
          <a:off x="0" y="0"/>
          <a:ext cx="0" cy="0"/>
          <a:chOff x="0" y="0"/>
          <a:chExt cx="0" cy="0"/>
        </a:xfrm>
      </p:grpSpPr>
      <p:sp>
        <p:nvSpPr>
          <p:cNvPr id="494" name="Google Shape;494;p96"/>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95" name="Google Shape;495;p96"/>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96" name="Google Shape;496;p96"/>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
        <p:nvSpPr>
          <p:cNvPr id="497" name="Google Shape;497;p96"/>
          <p:cNvSpPr txBox="1"/>
          <p:nvPr>
            <p:ph idx="1" type="body"/>
          </p:nvPr>
        </p:nvSpPr>
        <p:spPr>
          <a:xfrm>
            <a:off x="1913617" y="1193227"/>
            <a:ext cx="14677100" cy="739482"/>
          </a:xfrm>
          <a:prstGeom prst="rect">
            <a:avLst/>
          </a:prstGeom>
          <a:noFill/>
          <a:ln>
            <a:noFill/>
          </a:ln>
        </p:spPr>
        <p:txBody>
          <a:bodyPr anchorCtr="0" anchor="t" bIns="45700" lIns="91425" spcFirstLastPara="1" rIns="91425" wrap="square" tIns="45700">
            <a:noAutofit/>
          </a:bodyPr>
          <a:lstStyle>
            <a:lvl1pPr indent="-419100" lvl="0" marL="457200" algn="ctr">
              <a:spcBef>
                <a:spcPts val="600"/>
              </a:spcBef>
              <a:spcAft>
                <a:spcPts val="0"/>
              </a:spcAft>
              <a:buClr>
                <a:schemeClr val="lt2"/>
              </a:buClr>
              <a:buSzPts val="3000"/>
              <a:buChar char="•"/>
              <a:defRPr sz="3000">
                <a:solidFill>
                  <a:schemeClr val="lt2"/>
                </a:solidFill>
              </a:defRPr>
            </a:lvl1pPr>
            <a:lvl2pPr indent="-419100" lvl="1" marL="914400" algn="ctr">
              <a:spcBef>
                <a:spcPts val="600"/>
              </a:spcBef>
              <a:spcAft>
                <a:spcPts val="0"/>
              </a:spcAft>
              <a:buClr>
                <a:schemeClr val="lt2"/>
              </a:buClr>
              <a:buSzPts val="3000"/>
              <a:buChar char="–"/>
              <a:defRPr sz="3000">
                <a:solidFill>
                  <a:schemeClr val="lt2"/>
                </a:solidFill>
              </a:defRPr>
            </a:lvl2pPr>
            <a:lvl3pPr indent="-419100" lvl="2" marL="1371600" algn="ctr">
              <a:spcBef>
                <a:spcPts val="600"/>
              </a:spcBef>
              <a:spcAft>
                <a:spcPts val="0"/>
              </a:spcAft>
              <a:buClr>
                <a:schemeClr val="lt2"/>
              </a:buClr>
              <a:buSzPts val="3000"/>
              <a:buChar char="•"/>
              <a:defRPr sz="3000">
                <a:solidFill>
                  <a:schemeClr val="lt2"/>
                </a:solidFill>
              </a:defRPr>
            </a:lvl3pPr>
            <a:lvl4pPr indent="-419100" lvl="3" marL="1828800" algn="ctr">
              <a:spcBef>
                <a:spcPts val="600"/>
              </a:spcBef>
              <a:spcAft>
                <a:spcPts val="0"/>
              </a:spcAft>
              <a:buClr>
                <a:schemeClr val="lt2"/>
              </a:buClr>
              <a:buSzPts val="3000"/>
              <a:buChar char="–"/>
              <a:defRPr sz="3000">
                <a:solidFill>
                  <a:schemeClr val="lt2"/>
                </a:solidFill>
              </a:defRPr>
            </a:lvl4pPr>
            <a:lvl5pPr indent="-419100" lvl="4" marL="2286000" algn="ctr">
              <a:spcBef>
                <a:spcPts val="600"/>
              </a:spcBef>
              <a:spcAft>
                <a:spcPts val="0"/>
              </a:spcAft>
              <a:buClr>
                <a:schemeClr val="lt2"/>
              </a:buClr>
              <a:buSzPts val="3000"/>
              <a:buChar char="»"/>
              <a:defRPr sz="3000">
                <a:solidFill>
                  <a:schemeClr val="lt2"/>
                </a:solidFill>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pic>
        <p:nvPicPr>
          <p:cNvPr id="498" name="Google Shape;498;p96"/>
          <p:cNvPicPr preferRelativeResize="0"/>
          <p:nvPr/>
        </p:nvPicPr>
        <p:blipFill rotWithShape="1">
          <a:blip r:embed="rId2">
            <a:alphaModFix/>
          </a:blip>
          <a:srcRect b="0" l="0" r="0" t="0"/>
          <a:stretch/>
        </p:blipFill>
        <p:spPr>
          <a:xfrm>
            <a:off x="942975" y="7526889"/>
            <a:ext cx="2143125" cy="2121801"/>
          </a:xfrm>
          <a:prstGeom prst="rect">
            <a:avLst/>
          </a:prstGeom>
          <a:noFill/>
          <a:ln>
            <a:noFill/>
          </a:ln>
        </p:spPr>
      </p:pic>
      <p:pic>
        <p:nvPicPr>
          <p:cNvPr id="499" name="Google Shape;499;p96"/>
          <p:cNvPicPr preferRelativeResize="0"/>
          <p:nvPr/>
        </p:nvPicPr>
        <p:blipFill rotWithShape="1">
          <a:blip r:embed="rId3">
            <a:alphaModFix/>
          </a:blip>
          <a:srcRect b="0" l="0" r="0" t="0"/>
          <a:stretch/>
        </p:blipFill>
        <p:spPr>
          <a:xfrm>
            <a:off x="15236087" y="8208912"/>
            <a:ext cx="2171700" cy="1425369"/>
          </a:xfrm>
          <a:prstGeom prst="rect">
            <a:avLst/>
          </a:prstGeom>
          <a:noFill/>
          <a:ln>
            <a:noFill/>
          </a:ln>
        </p:spPr>
      </p:pic>
      <p:pic>
        <p:nvPicPr>
          <p:cNvPr id="500" name="Google Shape;500;p96"/>
          <p:cNvPicPr preferRelativeResize="0"/>
          <p:nvPr/>
        </p:nvPicPr>
        <p:blipFill rotWithShape="1">
          <a:blip r:embed="rId4">
            <a:alphaModFix/>
          </a:blip>
          <a:srcRect b="0" l="0" r="0" t="0"/>
          <a:stretch/>
        </p:blipFill>
        <p:spPr>
          <a:xfrm>
            <a:off x="3660977" y="8906381"/>
            <a:ext cx="2857500" cy="1272396"/>
          </a:xfrm>
          <a:prstGeom prst="rect">
            <a:avLst/>
          </a:prstGeom>
          <a:noFill/>
          <a:ln>
            <a:noFill/>
          </a:ln>
        </p:spPr>
      </p:pic>
      <p:pic>
        <p:nvPicPr>
          <p:cNvPr id="501" name="Google Shape;501;p96"/>
          <p:cNvPicPr preferRelativeResize="0"/>
          <p:nvPr/>
        </p:nvPicPr>
        <p:blipFill rotWithShape="1">
          <a:blip r:embed="rId5">
            <a:alphaModFix/>
          </a:blip>
          <a:srcRect b="0" l="0" r="0" t="0"/>
          <a:stretch/>
        </p:blipFill>
        <p:spPr>
          <a:xfrm>
            <a:off x="7711667" y="8934857"/>
            <a:ext cx="2864669" cy="1275588"/>
          </a:xfrm>
          <a:prstGeom prst="rect">
            <a:avLst/>
          </a:prstGeom>
          <a:noFill/>
          <a:ln>
            <a:noFill/>
          </a:ln>
        </p:spPr>
      </p:pic>
      <p:pic>
        <p:nvPicPr>
          <p:cNvPr id="502" name="Google Shape;502;p96"/>
          <p:cNvPicPr preferRelativeResize="0"/>
          <p:nvPr/>
        </p:nvPicPr>
        <p:blipFill rotWithShape="1">
          <a:blip r:embed="rId6">
            <a:alphaModFix/>
          </a:blip>
          <a:srcRect b="0" l="0" r="0" t="0"/>
          <a:stretch/>
        </p:blipFill>
        <p:spPr>
          <a:xfrm>
            <a:off x="11720741" y="8906381"/>
            <a:ext cx="2864667" cy="1275588"/>
          </a:xfrm>
          <a:prstGeom prst="rect">
            <a:avLst/>
          </a:prstGeom>
          <a:noFill/>
          <a:ln>
            <a:noFill/>
          </a:ln>
        </p:spPr>
      </p:pic>
    </p:spTree>
  </p:cSld>
  <p:clrMapOvr>
    <a:masterClrMapping/>
  </p:clrMapOvr>
</p:sldLayout>
</file>

<file path=ppt/slideLayouts/slideLayout8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5_4-Phần 2-Chủ đề A-Bài 1-Nội dung">
  <p:cSld name="5_4-Phần 2-Chủ đề A-Bài 1-Nội dung">
    <p:bg>
      <p:bgPr>
        <a:solidFill>
          <a:schemeClr val="dk1"/>
        </a:solidFill>
      </p:bgPr>
    </p:bg>
    <p:spTree>
      <p:nvGrpSpPr>
        <p:cNvPr id="503" name="Shape 503"/>
        <p:cNvGrpSpPr/>
        <p:nvPr/>
      </p:nvGrpSpPr>
      <p:grpSpPr>
        <a:xfrm>
          <a:off x="0" y="0"/>
          <a:ext cx="0" cy="0"/>
          <a:chOff x="0" y="0"/>
          <a:chExt cx="0" cy="0"/>
        </a:xfrm>
      </p:grpSpPr>
      <p:sp>
        <p:nvSpPr>
          <p:cNvPr id="504" name="Google Shape;504;p97"/>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05" name="Google Shape;505;p97"/>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06" name="Google Shape;506;p97"/>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
        <p:nvSpPr>
          <p:cNvPr id="507" name="Google Shape;507;p97"/>
          <p:cNvSpPr txBox="1"/>
          <p:nvPr>
            <p:ph idx="1" type="body"/>
          </p:nvPr>
        </p:nvSpPr>
        <p:spPr>
          <a:xfrm>
            <a:off x="1913617" y="1193227"/>
            <a:ext cx="14677100" cy="739482"/>
          </a:xfrm>
          <a:prstGeom prst="rect">
            <a:avLst/>
          </a:prstGeom>
          <a:noFill/>
          <a:ln>
            <a:noFill/>
          </a:ln>
        </p:spPr>
        <p:txBody>
          <a:bodyPr anchorCtr="0" anchor="t" bIns="45700" lIns="91425" spcFirstLastPara="1" rIns="91425" wrap="square" tIns="45700">
            <a:noAutofit/>
          </a:bodyPr>
          <a:lstStyle>
            <a:lvl1pPr indent="-419100" lvl="0" marL="457200" algn="ctr">
              <a:spcBef>
                <a:spcPts val="600"/>
              </a:spcBef>
              <a:spcAft>
                <a:spcPts val="0"/>
              </a:spcAft>
              <a:buClr>
                <a:schemeClr val="lt2"/>
              </a:buClr>
              <a:buSzPts val="3000"/>
              <a:buChar char="•"/>
              <a:defRPr sz="3000">
                <a:solidFill>
                  <a:schemeClr val="lt2"/>
                </a:solidFill>
              </a:defRPr>
            </a:lvl1pPr>
            <a:lvl2pPr indent="-419100" lvl="1" marL="914400" algn="ctr">
              <a:spcBef>
                <a:spcPts val="600"/>
              </a:spcBef>
              <a:spcAft>
                <a:spcPts val="0"/>
              </a:spcAft>
              <a:buClr>
                <a:schemeClr val="lt2"/>
              </a:buClr>
              <a:buSzPts val="3000"/>
              <a:buChar char="–"/>
              <a:defRPr sz="3000">
                <a:solidFill>
                  <a:schemeClr val="lt2"/>
                </a:solidFill>
              </a:defRPr>
            </a:lvl2pPr>
            <a:lvl3pPr indent="-419100" lvl="2" marL="1371600" algn="ctr">
              <a:spcBef>
                <a:spcPts val="600"/>
              </a:spcBef>
              <a:spcAft>
                <a:spcPts val="0"/>
              </a:spcAft>
              <a:buClr>
                <a:schemeClr val="lt2"/>
              </a:buClr>
              <a:buSzPts val="3000"/>
              <a:buChar char="•"/>
              <a:defRPr sz="3000">
                <a:solidFill>
                  <a:schemeClr val="lt2"/>
                </a:solidFill>
              </a:defRPr>
            </a:lvl3pPr>
            <a:lvl4pPr indent="-419100" lvl="3" marL="1828800" algn="ctr">
              <a:spcBef>
                <a:spcPts val="600"/>
              </a:spcBef>
              <a:spcAft>
                <a:spcPts val="0"/>
              </a:spcAft>
              <a:buClr>
                <a:schemeClr val="lt2"/>
              </a:buClr>
              <a:buSzPts val="3000"/>
              <a:buChar char="–"/>
              <a:defRPr sz="3000">
                <a:solidFill>
                  <a:schemeClr val="lt2"/>
                </a:solidFill>
              </a:defRPr>
            </a:lvl4pPr>
            <a:lvl5pPr indent="-419100" lvl="4" marL="2286000" algn="ctr">
              <a:spcBef>
                <a:spcPts val="600"/>
              </a:spcBef>
              <a:spcAft>
                <a:spcPts val="0"/>
              </a:spcAft>
              <a:buClr>
                <a:schemeClr val="lt2"/>
              </a:buClr>
              <a:buSzPts val="3000"/>
              <a:buChar char="»"/>
              <a:defRPr sz="3000">
                <a:solidFill>
                  <a:schemeClr val="lt2"/>
                </a:solidFill>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pic>
        <p:nvPicPr>
          <p:cNvPr id="508" name="Google Shape;508;p97"/>
          <p:cNvPicPr preferRelativeResize="0"/>
          <p:nvPr/>
        </p:nvPicPr>
        <p:blipFill rotWithShape="1">
          <a:blip r:embed="rId2">
            <a:alphaModFix/>
          </a:blip>
          <a:srcRect b="0" l="0" r="0" t="0"/>
          <a:stretch/>
        </p:blipFill>
        <p:spPr>
          <a:xfrm>
            <a:off x="942975" y="7526889"/>
            <a:ext cx="2143125" cy="2121801"/>
          </a:xfrm>
          <a:prstGeom prst="rect">
            <a:avLst/>
          </a:prstGeom>
          <a:noFill/>
          <a:ln>
            <a:noFill/>
          </a:ln>
        </p:spPr>
      </p:pic>
      <p:pic>
        <p:nvPicPr>
          <p:cNvPr id="509" name="Google Shape;509;p97"/>
          <p:cNvPicPr preferRelativeResize="0"/>
          <p:nvPr/>
        </p:nvPicPr>
        <p:blipFill rotWithShape="1">
          <a:blip r:embed="rId3">
            <a:alphaModFix/>
          </a:blip>
          <a:srcRect b="0" l="0" r="0" t="0"/>
          <a:stretch/>
        </p:blipFill>
        <p:spPr>
          <a:xfrm>
            <a:off x="15236087" y="8208912"/>
            <a:ext cx="2171700" cy="1425369"/>
          </a:xfrm>
          <a:prstGeom prst="rect">
            <a:avLst/>
          </a:prstGeom>
          <a:noFill/>
          <a:ln>
            <a:noFill/>
          </a:ln>
        </p:spPr>
      </p:pic>
      <p:pic>
        <p:nvPicPr>
          <p:cNvPr id="510" name="Google Shape;510;p97"/>
          <p:cNvPicPr preferRelativeResize="0"/>
          <p:nvPr/>
        </p:nvPicPr>
        <p:blipFill rotWithShape="1">
          <a:blip r:embed="rId4">
            <a:alphaModFix/>
          </a:blip>
          <a:srcRect b="0" l="0" r="0" t="0"/>
          <a:stretch/>
        </p:blipFill>
        <p:spPr>
          <a:xfrm>
            <a:off x="3660977" y="8906381"/>
            <a:ext cx="2857500" cy="1272396"/>
          </a:xfrm>
          <a:prstGeom prst="rect">
            <a:avLst/>
          </a:prstGeom>
          <a:noFill/>
          <a:ln>
            <a:noFill/>
          </a:ln>
        </p:spPr>
      </p:pic>
      <p:pic>
        <p:nvPicPr>
          <p:cNvPr id="511" name="Google Shape;511;p97"/>
          <p:cNvPicPr preferRelativeResize="0"/>
          <p:nvPr/>
        </p:nvPicPr>
        <p:blipFill rotWithShape="1">
          <a:blip r:embed="rId5">
            <a:alphaModFix/>
          </a:blip>
          <a:srcRect b="0" l="0" r="0" t="0"/>
          <a:stretch/>
        </p:blipFill>
        <p:spPr>
          <a:xfrm>
            <a:off x="7711667" y="8934857"/>
            <a:ext cx="2864669" cy="1275588"/>
          </a:xfrm>
          <a:prstGeom prst="rect">
            <a:avLst/>
          </a:prstGeom>
          <a:noFill/>
          <a:ln>
            <a:noFill/>
          </a:ln>
        </p:spPr>
      </p:pic>
      <p:pic>
        <p:nvPicPr>
          <p:cNvPr id="512" name="Google Shape;512;p97"/>
          <p:cNvPicPr preferRelativeResize="0"/>
          <p:nvPr/>
        </p:nvPicPr>
        <p:blipFill rotWithShape="1">
          <a:blip r:embed="rId6">
            <a:alphaModFix/>
          </a:blip>
          <a:srcRect b="0" l="0" r="0" t="0"/>
          <a:stretch/>
        </p:blipFill>
        <p:spPr>
          <a:xfrm>
            <a:off x="11720741" y="8906381"/>
            <a:ext cx="2864667" cy="1275588"/>
          </a:xfrm>
          <a:prstGeom prst="rect">
            <a:avLst/>
          </a:prstGeom>
          <a:noFill/>
          <a:ln>
            <a:noFill/>
          </a:ln>
        </p:spPr>
      </p:pic>
    </p:spTree>
  </p:cSld>
  <p:clrMapOvr>
    <a:masterClrMapping/>
  </p:clrMapOvr>
</p:sldLayout>
</file>

<file path=ppt/slideLayouts/slideLayout8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4_4-Phần 2-Chủ đề A-Bài 1-Nội dung">
  <p:cSld name="4_4-Phần 2-Chủ đề A-Bài 1-Nội dung">
    <p:bg>
      <p:bgPr>
        <a:solidFill>
          <a:schemeClr val="dk1"/>
        </a:solidFill>
      </p:bgPr>
    </p:bg>
    <p:spTree>
      <p:nvGrpSpPr>
        <p:cNvPr id="513" name="Shape 513"/>
        <p:cNvGrpSpPr/>
        <p:nvPr/>
      </p:nvGrpSpPr>
      <p:grpSpPr>
        <a:xfrm>
          <a:off x="0" y="0"/>
          <a:ext cx="0" cy="0"/>
          <a:chOff x="0" y="0"/>
          <a:chExt cx="0" cy="0"/>
        </a:xfrm>
      </p:grpSpPr>
      <p:sp>
        <p:nvSpPr>
          <p:cNvPr id="514" name="Google Shape;514;p98"/>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15" name="Google Shape;515;p98"/>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16" name="Google Shape;516;p98"/>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
        <p:nvSpPr>
          <p:cNvPr id="517" name="Google Shape;517;p98"/>
          <p:cNvSpPr txBox="1"/>
          <p:nvPr>
            <p:ph idx="1" type="body"/>
          </p:nvPr>
        </p:nvSpPr>
        <p:spPr>
          <a:xfrm>
            <a:off x="1913617" y="1193227"/>
            <a:ext cx="14677100" cy="739482"/>
          </a:xfrm>
          <a:prstGeom prst="rect">
            <a:avLst/>
          </a:prstGeom>
          <a:noFill/>
          <a:ln>
            <a:noFill/>
          </a:ln>
        </p:spPr>
        <p:txBody>
          <a:bodyPr anchorCtr="0" anchor="t" bIns="45700" lIns="91425" spcFirstLastPara="1" rIns="91425" wrap="square" tIns="45700">
            <a:noAutofit/>
          </a:bodyPr>
          <a:lstStyle>
            <a:lvl1pPr indent="-419100" lvl="0" marL="457200" algn="ctr">
              <a:spcBef>
                <a:spcPts val="600"/>
              </a:spcBef>
              <a:spcAft>
                <a:spcPts val="0"/>
              </a:spcAft>
              <a:buClr>
                <a:schemeClr val="lt2"/>
              </a:buClr>
              <a:buSzPts val="3000"/>
              <a:buChar char="•"/>
              <a:defRPr sz="3000">
                <a:solidFill>
                  <a:schemeClr val="lt2"/>
                </a:solidFill>
              </a:defRPr>
            </a:lvl1pPr>
            <a:lvl2pPr indent="-419100" lvl="1" marL="914400" algn="ctr">
              <a:spcBef>
                <a:spcPts val="600"/>
              </a:spcBef>
              <a:spcAft>
                <a:spcPts val="0"/>
              </a:spcAft>
              <a:buClr>
                <a:schemeClr val="lt2"/>
              </a:buClr>
              <a:buSzPts val="3000"/>
              <a:buChar char="–"/>
              <a:defRPr sz="3000">
                <a:solidFill>
                  <a:schemeClr val="lt2"/>
                </a:solidFill>
              </a:defRPr>
            </a:lvl2pPr>
            <a:lvl3pPr indent="-419100" lvl="2" marL="1371600" algn="ctr">
              <a:spcBef>
                <a:spcPts val="600"/>
              </a:spcBef>
              <a:spcAft>
                <a:spcPts val="0"/>
              </a:spcAft>
              <a:buClr>
                <a:schemeClr val="lt2"/>
              </a:buClr>
              <a:buSzPts val="3000"/>
              <a:buChar char="•"/>
              <a:defRPr sz="3000">
                <a:solidFill>
                  <a:schemeClr val="lt2"/>
                </a:solidFill>
              </a:defRPr>
            </a:lvl3pPr>
            <a:lvl4pPr indent="-419100" lvl="3" marL="1828800" algn="ctr">
              <a:spcBef>
                <a:spcPts val="600"/>
              </a:spcBef>
              <a:spcAft>
                <a:spcPts val="0"/>
              </a:spcAft>
              <a:buClr>
                <a:schemeClr val="lt2"/>
              </a:buClr>
              <a:buSzPts val="3000"/>
              <a:buChar char="–"/>
              <a:defRPr sz="3000">
                <a:solidFill>
                  <a:schemeClr val="lt2"/>
                </a:solidFill>
              </a:defRPr>
            </a:lvl4pPr>
            <a:lvl5pPr indent="-419100" lvl="4" marL="2286000" algn="ctr">
              <a:spcBef>
                <a:spcPts val="600"/>
              </a:spcBef>
              <a:spcAft>
                <a:spcPts val="0"/>
              </a:spcAft>
              <a:buClr>
                <a:schemeClr val="lt2"/>
              </a:buClr>
              <a:buSzPts val="3000"/>
              <a:buChar char="»"/>
              <a:defRPr sz="3000">
                <a:solidFill>
                  <a:schemeClr val="lt2"/>
                </a:solidFill>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pic>
        <p:nvPicPr>
          <p:cNvPr id="518" name="Google Shape;518;p98"/>
          <p:cNvPicPr preferRelativeResize="0"/>
          <p:nvPr/>
        </p:nvPicPr>
        <p:blipFill rotWithShape="1">
          <a:blip r:embed="rId2">
            <a:alphaModFix/>
          </a:blip>
          <a:srcRect b="0" l="0" r="0" t="0"/>
          <a:stretch/>
        </p:blipFill>
        <p:spPr>
          <a:xfrm>
            <a:off x="942975" y="7526889"/>
            <a:ext cx="2143125" cy="2121801"/>
          </a:xfrm>
          <a:prstGeom prst="rect">
            <a:avLst/>
          </a:prstGeom>
          <a:noFill/>
          <a:ln>
            <a:noFill/>
          </a:ln>
        </p:spPr>
      </p:pic>
      <p:pic>
        <p:nvPicPr>
          <p:cNvPr id="519" name="Google Shape;519;p98"/>
          <p:cNvPicPr preferRelativeResize="0"/>
          <p:nvPr/>
        </p:nvPicPr>
        <p:blipFill rotWithShape="1">
          <a:blip r:embed="rId3">
            <a:alphaModFix/>
          </a:blip>
          <a:srcRect b="0" l="0" r="0" t="0"/>
          <a:stretch/>
        </p:blipFill>
        <p:spPr>
          <a:xfrm>
            <a:off x="15236087" y="8208912"/>
            <a:ext cx="2171700" cy="1425369"/>
          </a:xfrm>
          <a:prstGeom prst="rect">
            <a:avLst/>
          </a:prstGeom>
          <a:noFill/>
          <a:ln>
            <a:noFill/>
          </a:ln>
        </p:spPr>
      </p:pic>
      <p:pic>
        <p:nvPicPr>
          <p:cNvPr id="520" name="Google Shape;520;p98"/>
          <p:cNvPicPr preferRelativeResize="0"/>
          <p:nvPr/>
        </p:nvPicPr>
        <p:blipFill rotWithShape="1">
          <a:blip r:embed="rId4">
            <a:alphaModFix/>
          </a:blip>
          <a:srcRect b="0" l="0" r="0" t="0"/>
          <a:stretch/>
        </p:blipFill>
        <p:spPr>
          <a:xfrm>
            <a:off x="3660977" y="8906381"/>
            <a:ext cx="2857500" cy="1272396"/>
          </a:xfrm>
          <a:prstGeom prst="rect">
            <a:avLst/>
          </a:prstGeom>
          <a:noFill/>
          <a:ln>
            <a:noFill/>
          </a:ln>
        </p:spPr>
      </p:pic>
      <p:pic>
        <p:nvPicPr>
          <p:cNvPr id="521" name="Google Shape;521;p98"/>
          <p:cNvPicPr preferRelativeResize="0"/>
          <p:nvPr/>
        </p:nvPicPr>
        <p:blipFill rotWithShape="1">
          <a:blip r:embed="rId5">
            <a:alphaModFix/>
          </a:blip>
          <a:srcRect b="0" l="0" r="0" t="0"/>
          <a:stretch/>
        </p:blipFill>
        <p:spPr>
          <a:xfrm>
            <a:off x="7711667" y="8934857"/>
            <a:ext cx="2864669" cy="1275588"/>
          </a:xfrm>
          <a:prstGeom prst="rect">
            <a:avLst/>
          </a:prstGeom>
          <a:noFill/>
          <a:ln>
            <a:noFill/>
          </a:ln>
        </p:spPr>
      </p:pic>
      <p:pic>
        <p:nvPicPr>
          <p:cNvPr id="522" name="Google Shape;522;p98"/>
          <p:cNvPicPr preferRelativeResize="0"/>
          <p:nvPr/>
        </p:nvPicPr>
        <p:blipFill rotWithShape="1">
          <a:blip r:embed="rId6">
            <a:alphaModFix/>
          </a:blip>
          <a:srcRect b="0" l="0" r="0" t="0"/>
          <a:stretch/>
        </p:blipFill>
        <p:spPr>
          <a:xfrm>
            <a:off x="11720741" y="8906381"/>
            <a:ext cx="2864667" cy="1275588"/>
          </a:xfrm>
          <a:prstGeom prst="rect">
            <a:avLst/>
          </a:prstGeom>
          <a:noFill/>
          <a:ln>
            <a:noFill/>
          </a:ln>
        </p:spPr>
      </p:pic>
    </p:spTree>
  </p:cSld>
  <p:clrMapOvr>
    <a:masterClrMapping/>
  </p:clrMapOvr>
</p:sldLayout>
</file>

<file path=ppt/slideLayouts/slideLayout8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3_4-Phần 2-Chủ đề A-Bài 1-Nội dung">
  <p:cSld name="3_4-Phần 2-Chủ đề A-Bài 1-Nội dung">
    <p:bg>
      <p:bgPr>
        <a:solidFill>
          <a:schemeClr val="dk1"/>
        </a:solidFill>
      </p:bgPr>
    </p:bg>
    <p:spTree>
      <p:nvGrpSpPr>
        <p:cNvPr id="523" name="Shape 523"/>
        <p:cNvGrpSpPr/>
        <p:nvPr/>
      </p:nvGrpSpPr>
      <p:grpSpPr>
        <a:xfrm>
          <a:off x="0" y="0"/>
          <a:ext cx="0" cy="0"/>
          <a:chOff x="0" y="0"/>
          <a:chExt cx="0" cy="0"/>
        </a:xfrm>
      </p:grpSpPr>
      <p:sp>
        <p:nvSpPr>
          <p:cNvPr id="524" name="Google Shape;524;p99"/>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25" name="Google Shape;525;p99"/>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26" name="Google Shape;526;p99"/>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
        <p:nvSpPr>
          <p:cNvPr id="527" name="Google Shape;527;p99"/>
          <p:cNvSpPr txBox="1"/>
          <p:nvPr>
            <p:ph idx="1" type="body"/>
          </p:nvPr>
        </p:nvSpPr>
        <p:spPr>
          <a:xfrm>
            <a:off x="1913617" y="1193227"/>
            <a:ext cx="14677100" cy="739482"/>
          </a:xfrm>
          <a:prstGeom prst="rect">
            <a:avLst/>
          </a:prstGeom>
          <a:noFill/>
          <a:ln>
            <a:noFill/>
          </a:ln>
        </p:spPr>
        <p:txBody>
          <a:bodyPr anchorCtr="0" anchor="t" bIns="45700" lIns="91425" spcFirstLastPara="1" rIns="91425" wrap="square" tIns="45700">
            <a:noAutofit/>
          </a:bodyPr>
          <a:lstStyle>
            <a:lvl1pPr indent="-419100" lvl="0" marL="457200" algn="ctr">
              <a:spcBef>
                <a:spcPts val="600"/>
              </a:spcBef>
              <a:spcAft>
                <a:spcPts val="0"/>
              </a:spcAft>
              <a:buClr>
                <a:schemeClr val="lt2"/>
              </a:buClr>
              <a:buSzPts val="3000"/>
              <a:buChar char="•"/>
              <a:defRPr sz="3000">
                <a:solidFill>
                  <a:schemeClr val="lt2"/>
                </a:solidFill>
              </a:defRPr>
            </a:lvl1pPr>
            <a:lvl2pPr indent="-419100" lvl="1" marL="914400" algn="ctr">
              <a:spcBef>
                <a:spcPts val="600"/>
              </a:spcBef>
              <a:spcAft>
                <a:spcPts val="0"/>
              </a:spcAft>
              <a:buClr>
                <a:schemeClr val="lt2"/>
              </a:buClr>
              <a:buSzPts val="3000"/>
              <a:buChar char="–"/>
              <a:defRPr sz="3000">
                <a:solidFill>
                  <a:schemeClr val="lt2"/>
                </a:solidFill>
              </a:defRPr>
            </a:lvl2pPr>
            <a:lvl3pPr indent="-419100" lvl="2" marL="1371600" algn="ctr">
              <a:spcBef>
                <a:spcPts val="600"/>
              </a:spcBef>
              <a:spcAft>
                <a:spcPts val="0"/>
              </a:spcAft>
              <a:buClr>
                <a:schemeClr val="lt2"/>
              </a:buClr>
              <a:buSzPts val="3000"/>
              <a:buChar char="•"/>
              <a:defRPr sz="3000">
                <a:solidFill>
                  <a:schemeClr val="lt2"/>
                </a:solidFill>
              </a:defRPr>
            </a:lvl3pPr>
            <a:lvl4pPr indent="-419100" lvl="3" marL="1828800" algn="ctr">
              <a:spcBef>
                <a:spcPts val="600"/>
              </a:spcBef>
              <a:spcAft>
                <a:spcPts val="0"/>
              </a:spcAft>
              <a:buClr>
                <a:schemeClr val="lt2"/>
              </a:buClr>
              <a:buSzPts val="3000"/>
              <a:buChar char="–"/>
              <a:defRPr sz="3000">
                <a:solidFill>
                  <a:schemeClr val="lt2"/>
                </a:solidFill>
              </a:defRPr>
            </a:lvl4pPr>
            <a:lvl5pPr indent="-419100" lvl="4" marL="2286000" algn="ctr">
              <a:spcBef>
                <a:spcPts val="600"/>
              </a:spcBef>
              <a:spcAft>
                <a:spcPts val="0"/>
              </a:spcAft>
              <a:buClr>
                <a:schemeClr val="lt2"/>
              </a:buClr>
              <a:buSzPts val="3000"/>
              <a:buChar char="»"/>
              <a:defRPr sz="3000">
                <a:solidFill>
                  <a:schemeClr val="lt2"/>
                </a:solidFill>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pic>
        <p:nvPicPr>
          <p:cNvPr id="528" name="Google Shape;528;p99"/>
          <p:cNvPicPr preferRelativeResize="0"/>
          <p:nvPr/>
        </p:nvPicPr>
        <p:blipFill rotWithShape="1">
          <a:blip r:embed="rId2">
            <a:alphaModFix/>
          </a:blip>
          <a:srcRect b="0" l="0" r="0" t="0"/>
          <a:stretch/>
        </p:blipFill>
        <p:spPr>
          <a:xfrm>
            <a:off x="942975" y="7526889"/>
            <a:ext cx="2143125" cy="2121801"/>
          </a:xfrm>
          <a:prstGeom prst="rect">
            <a:avLst/>
          </a:prstGeom>
          <a:noFill/>
          <a:ln>
            <a:noFill/>
          </a:ln>
        </p:spPr>
      </p:pic>
      <p:pic>
        <p:nvPicPr>
          <p:cNvPr id="529" name="Google Shape;529;p99"/>
          <p:cNvPicPr preferRelativeResize="0"/>
          <p:nvPr/>
        </p:nvPicPr>
        <p:blipFill rotWithShape="1">
          <a:blip r:embed="rId3">
            <a:alphaModFix/>
          </a:blip>
          <a:srcRect b="0" l="0" r="0" t="0"/>
          <a:stretch/>
        </p:blipFill>
        <p:spPr>
          <a:xfrm>
            <a:off x="15236087" y="8208912"/>
            <a:ext cx="2171700" cy="1425369"/>
          </a:xfrm>
          <a:prstGeom prst="rect">
            <a:avLst/>
          </a:prstGeom>
          <a:noFill/>
          <a:ln>
            <a:noFill/>
          </a:ln>
        </p:spPr>
      </p:pic>
      <p:pic>
        <p:nvPicPr>
          <p:cNvPr id="530" name="Google Shape;530;p99"/>
          <p:cNvPicPr preferRelativeResize="0"/>
          <p:nvPr/>
        </p:nvPicPr>
        <p:blipFill rotWithShape="1">
          <a:blip r:embed="rId4">
            <a:alphaModFix/>
          </a:blip>
          <a:srcRect b="0" l="0" r="0" t="0"/>
          <a:stretch/>
        </p:blipFill>
        <p:spPr>
          <a:xfrm>
            <a:off x="3660977" y="8906381"/>
            <a:ext cx="2857500" cy="1272396"/>
          </a:xfrm>
          <a:prstGeom prst="rect">
            <a:avLst/>
          </a:prstGeom>
          <a:noFill/>
          <a:ln>
            <a:noFill/>
          </a:ln>
        </p:spPr>
      </p:pic>
      <p:pic>
        <p:nvPicPr>
          <p:cNvPr id="531" name="Google Shape;531;p99"/>
          <p:cNvPicPr preferRelativeResize="0"/>
          <p:nvPr/>
        </p:nvPicPr>
        <p:blipFill rotWithShape="1">
          <a:blip r:embed="rId5">
            <a:alphaModFix/>
          </a:blip>
          <a:srcRect b="0" l="0" r="0" t="0"/>
          <a:stretch/>
        </p:blipFill>
        <p:spPr>
          <a:xfrm>
            <a:off x="7711667" y="8934857"/>
            <a:ext cx="2864669" cy="1275588"/>
          </a:xfrm>
          <a:prstGeom prst="rect">
            <a:avLst/>
          </a:prstGeom>
          <a:noFill/>
          <a:ln>
            <a:noFill/>
          </a:ln>
        </p:spPr>
      </p:pic>
      <p:pic>
        <p:nvPicPr>
          <p:cNvPr id="532" name="Google Shape;532;p99"/>
          <p:cNvPicPr preferRelativeResize="0"/>
          <p:nvPr/>
        </p:nvPicPr>
        <p:blipFill rotWithShape="1">
          <a:blip r:embed="rId6">
            <a:alphaModFix/>
          </a:blip>
          <a:srcRect b="0" l="0" r="0" t="0"/>
          <a:stretch/>
        </p:blipFill>
        <p:spPr>
          <a:xfrm>
            <a:off x="11720741" y="8906381"/>
            <a:ext cx="2864667" cy="1275588"/>
          </a:xfrm>
          <a:prstGeom prst="rect">
            <a:avLst/>
          </a:prstGeom>
          <a:noFill/>
          <a:ln>
            <a:noFill/>
          </a:ln>
        </p:spPr>
      </p:pic>
    </p:spTree>
  </p:cSld>
  <p:clrMapOvr>
    <a:masterClrMapping/>
  </p:clrMapOvr>
</p:sldLayout>
</file>

<file path=ppt/slideLayouts/slideLayout8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_4-Phần 2-Chủ đề A-Bài 1-Nội dung">
  <p:cSld name="2_4-Phần 2-Chủ đề A-Bài 1-Nội dung">
    <p:bg>
      <p:bgPr>
        <a:solidFill>
          <a:schemeClr val="dk1"/>
        </a:solidFill>
      </p:bgPr>
    </p:bg>
    <p:spTree>
      <p:nvGrpSpPr>
        <p:cNvPr id="533" name="Shape 533"/>
        <p:cNvGrpSpPr/>
        <p:nvPr/>
      </p:nvGrpSpPr>
      <p:grpSpPr>
        <a:xfrm>
          <a:off x="0" y="0"/>
          <a:ext cx="0" cy="0"/>
          <a:chOff x="0" y="0"/>
          <a:chExt cx="0" cy="0"/>
        </a:xfrm>
      </p:grpSpPr>
      <p:sp>
        <p:nvSpPr>
          <p:cNvPr id="534" name="Google Shape;534;p100"/>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35" name="Google Shape;535;p100"/>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36" name="Google Shape;536;p100"/>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
        <p:nvSpPr>
          <p:cNvPr id="537" name="Google Shape;537;p100"/>
          <p:cNvSpPr txBox="1"/>
          <p:nvPr>
            <p:ph idx="1" type="body"/>
          </p:nvPr>
        </p:nvSpPr>
        <p:spPr>
          <a:xfrm>
            <a:off x="1913617" y="1193227"/>
            <a:ext cx="14677100" cy="739482"/>
          </a:xfrm>
          <a:prstGeom prst="rect">
            <a:avLst/>
          </a:prstGeom>
          <a:noFill/>
          <a:ln>
            <a:noFill/>
          </a:ln>
        </p:spPr>
        <p:txBody>
          <a:bodyPr anchorCtr="0" anchor="t" bIns="45700" lIns="91425" spcFirstLastPara="1" rIns="91425" wrap="square" tIns="45700">
            <a:noAutofit/>
          </a:bodyPr>
          <a:lstStyle>
            <a:lvl1pPr indent="-419100" lvl="0" marL="457200" algn="ctr">
              <a:spcBef>
                <a:spcPts val="600"/>
              </a:spcBef>
              <a:spcAft>
                <a:spcPts val="0"/>
              </a:spcAft>
              <a:buClr>
                <a:schemeClr val="lt2"/>
              </a:buClr>
              <a:buSzPts val="3000"/>
              <a:buChar char="•"/>
              <a:defRPr sz="3000">
                <a:solidFill>
                  <a:schemeClr val="lt2"/>
                </a:solidFill>
              </a:defRPr>
            </a:lvl1pPr>
            <a:lvl2pPr indent="-419100" lvl="1" marL="914400" algn="ctr">
              <a:spcBef>
                <a:spcPts val="600"/>
              </a:spcBef>
              <a:spcAft>
                <a:spcPts val="0"/>
              </a:spcAft>
              <a:buClr>
                <a:schemeClr val="lt2"/>
              </a:buClr>
              <a:buSzPts val="3000"/>
              <a:buChar char="–"/>
              <a:defRPr sz="3000">
                <a:solidFill>
                  <a:schemeClr val="lt2"/>
                </a:solidFill>
              </a:defRPr>
            </a:lvl2pPr>
            <a:lvl3pPr indent="-419100" lvl="2" marL="1371600" algn="ctr">
              <a:spcBef>
                <a:spcPts val="600"/>
              </a:spcBef>
              <a:spcAft>
                <a:spcPts val="0"/>
              </a:spcAft>
              <a:buClr>
                <a:schemeClr val="lt2"/>
              </a:buClr>
              <a:buSzPts val="3000"/>
              <a:buChar char="•"/>
              <a:defRPr sz="3000">
                <a:solidFill>
                  <a:schemeClr val="lt2"/>
                </a:solidFill>
              </a:defRPr>
            </a:lvl3pPr>
            <a:lvl4pPr indent="-419100" lvl="3" marL="1828800" algn="ctr">
              <a:spcBef>
                <a:spcPts val="600"/>
              </a:spcBef>
              <a:spcAft>
                <a:spcPts val="0"/>
              </a:spcAft>
              <a:buClr>
                <a:schemeClr val="lt2"/>
              </a:buClr>
              <a:buSzPts val="3000"/>
              <a:buChar char="–"/>
              <a:defRPr sz="3000">
                <a:solidFill>
                  <a:schemeClr val="lt2"/>
                </a:solidFill>
              </a:defRPr>
            </a:lvl4pPr>
            <a:lvl5pPr indent="-419100" lvl="4" marL="2286000" algn="ctr">
              <a:spcBef>
                <a:spcPts val="600"/>
              </a:spcBef>
              <a:spcAft>
                <a:spcPts val="0"/>
              </a:spcAft>
              <a:buClr>
                <a:schemeClr val="lt2"/>
              </a:buClr>
              <a:buSzPts val="3000"/>
              <a:buChar char="»"/>
              <a:defRPr sz="3000">
                <a:solidFill>
                  <a:schemeClr val="lt2"/>
                </a:solidFill>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pic>
        <p:nvPicPr>
          <p:cNvPr id="538" name="Google Shape;538;p100"/>
          <p:cNvPicPr preferRelativeResize="0"/>
          <p:nvPr/>
        </p:nvPicPr>
        <p:blipFill rotWithShape="1">
          <a:blip r:embed="rId2">
            <a:alphaModFix/>
          </a:blip>
          <a:srcRect b="0" l="0" r="0" t="0"/>
          <a:stretch/>
        </p:blipFill>
        <p:spPr>
          <a:xfrm>
            <a:off x="942975" y="7526889"/>
            <a:ext cx="2143125" cy="2121801"/>
          </a:xfrm>
          <a:prstGeom prst="rect">
            <a:avLst/>
          </a:prstGeom>
          <a:noFill/>
          <a:ln>
            <a:noFill/>
          </a:ln>
        </p:spPr>
      </p:pic>
      <p:pic>
        <p:nvPicPr>
          <p:cNvPr id="539" name="Google Shape;539;p100"/>
          <p:cNvPicPr preferRelativeResize="0"/>
          <p:nvPr/>
        </p:nvPicPr>
        <p:blipFill rotWithShape="1">
          <a:blip r:embed="rId3">
            <a:alphaModFix/>
          </a:blip>
          <a:srcRect b="0" l="0" r="0" t="0"/>
          <a:stretch/>
        </p:blipFill>
        <p:spPr>
          <a:xfrm>
            <a:off x="15236087" y="8208912"/>
            <a:ext cx="2171700" cy="1425369"/>
          </a:xfrm>
          <a:prstGeom prst="rect">
            <a:avLst/>
          </a:prstGeom>
          <a:noFill/>
          <a:ln>
            <a:noFill/>
          </a:ln>
        </p:spPr>
      </p:pic>
      <p:pic>
        <p:nvPicPr>
          <p:cNvPr id="540" name="Google Shape;540;p100"/>
          <p:cNvPicPr preferRelativeResize="0"/>
          <p:nvPr/>
        </p:nvPicPr>
        <p:blipFill rotWithShape="1">
          <a:blip r:embed="rId4">
            <a:alphaModFix/>
          </a:blip>
          <a:srcRect b="0" l="0" r="0" t="0"/>
          <a:stretch/>
        </p:blipFill>
        <p:spPr>
          <a:xfrm>
            <a:off x="3660977" y="8906381"/>
            <a:ext cx="2857500" cy="1272396"/>
          </a:xfrm>
          <a:prstGeom prst="rect">
            <a:avLst/>
          </a:prstGeom>
          <a:noFill/>
          <a:ln>
            <a:noFill/>
          </a:ln>
        </p:spPr>
      </p:pic>
      <p:pic>
        <p:nvPicPr>
          <p:cNvPr id="541" name="Google Shape;541;p100"/>
          <p:cNvPicPr preferRelativeResize="0"/>
          <p:nvPr/>
        </p:nvPicPr>
        <p:blipFill rotWithShape="1">
          <a:blip r:embed="rId5">
            <a:alphaModFix/>
          </a:blip>
          <a:srcRect b="0" l="0" r="0" t="0"/>
          <a:stretch/>
        </p:blipFill>
        <p:spPr>
          <a:xfrm>
            <a:off x="7711667" y="8934857"/>
            <a:ext cx="2864669" cy="1275588"/>
          </a:xfrm>
          <a:prstGeom prst="rect">
            <a:avLst/>
          </a:prstGeom>
          <a:noFill/>
          <a:ln>
            <a:noFill/>
          </a:ln>
        </p:spPr>
      </p:pic>
      <p:pic>
        <p:nvPicPr>
          <p:cNvPr id="542" name="Google Shape;542;p100"/>
          <p:cNvPicPr preferRelativeResize="0"/>
          <p:nvPr/>
        </p:nvPicPr>
        <p:blipFill rotWithShape="1">
          <a:blip r:embed="rId6">
            <a:alphaModFix/>
          </a:blip>
          <a:srcRect b="0" l="0" r="0" t="0"/>
          <a:stretch/>
        </p:blipFill>
        <p:spPr>
          <a:xfrm>
            <a:off x="11720741" y="8906381"/>
            <a:ext cx="2864667" cy="1275588"/>
          </a:xfrm>
          <a:prstGeom prst="rect">
            <a:avLst/>
          </a:prstGeom>
          <a:noFill/>
          <a:ln>
            <a:noFill/>
          </a:ln>
        </p:spPr>
      </p:pic>
    </p:spTree>
  </p:cSld>
  <p:clrMapOvr>
    <a:masterClrMapping/>
  </p:clrMapOvr>
</p:sldLayout>
</file>

<file path=ppt/slideLayouts/slideLayout8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4-Phần 2-Chủ đề A-Bài 1-Nội dung">
  <p:cSld name="1_4-Phần 2-Chủ đề A-Bài 1-Nội dung">
    <p:bg>
      <p:bgPr>
        <a:solidFill>
          <a:schemeClr val="dk1"/>
        </a:solidFill>
      </p:bgPr>
    </p:bg>
    <p:spTree>
      <p:nvGrpSpPr>
        <p:cNvPr id="543" name="Shape 543"/>
        <p:cNvGrpSpPr/>
        <p:nvPr/>
      </p:nvGrpSpPr>
      <p:grpSpPr>
        <a:xfrm>
          <a:off x="0" y="0"/>
          <a:ext cx="0" cy="0"/>
          <a:chOff x="0" y="0"/>
          <a:chExt cx="0" cy="0"/>
        </a:xfrm>
      </p:grpSpPr>
      <p:sp>
        <p:nvSpPr>
          <p:cNvPr id="544" name="Google Shape;544;p101"/>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45" name="Google Shape;545;p101"/>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46" name="Google Shape;546;p101"/>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
        <p:nvSpPr>
          <p:cNvPr id="547" name="Google Shape;547;p101"/>
          <p:cNvSpPr txBox="1"/>
          <p:nvPr>
            <p:ph idx="1" type="body"/>
          </p:nvPr>
        </p:nvSpPr>
        <p:spPr>
          <a:xfrm>
            <a:off x="1913617" y="1193227"/>
            <a:ext cx="14677100" cy="739482"/>
          </a:xfrm>
          <a:prstGeom prst="rect">
            <a:avLst/>
          </a:prstGeom>
          <a:noFill/>
          <a:ln>
            <a:noFill/>
          </a:ln>
        </p:spPr>
        <p:txBody>
          <a:bodyPr anchorCtr="0" anchor="t" bIns="45700" lIns="91425" spcFirstLastPara="1" rIns="91425" wrap="square" tIns="45700">
            <a:noAutofit/>
          </a:bodyPr>
          <a:lstStyle>
            <a:lvl1pPr indent="-419100" lvl="0" marL="457200" algn="ctr">
              <a:spcBef>
                <a:spcPts val="600"/>
              </a:spcBef>
              <a:spcAft>
                <a:spcPts val="0"/>
              </a:spcAft>
              <a:buClr>
                <a:schemeClr val="lt2"/>
              </a:buClr>
              <a:buSzPts val="3000"/>
              <a:buChar char="•"/>
              <a:defRPr sz="3000">
                <a:solidFill>
                  <a:schemeClr val="lt2"/>
                </a:solidFill>
              </a:defRPr>
            </a:lvl1pPr>
            <a:lvl2pPr indent="-419100" lvl="1" marL="914400" algn="ctr">
              <a:spcBef>
                <a:spcPts val="600"/>
              </a:spcBef>
              <a:spcAft>
                <a:spcPts val="0"/>
              </a:spcAft>
              <a:buClr>
                <a:schemeClr val="lt2"/>
              </a:buClr>
              <a:buSzPts val="3000"/>
              <a:buChar char="–"/>
              <a:defRPr sz="3000">
                <a:solidFill>
                  <a:schemeClr val="lt2"/>
                </a:solidFill>
              </a:defRPr>
            </a:lvl2pPr>
            <a:lvl3pPr indent="-419100" lvl="2" marL="1371600" algn="ctr">
              <a:spcBef>
                <a:spcPts val="600"/>
              </a:spcBef>
              <a:spcAft>
                <a:spcPts val="0"/>
              </a:spcAft>
              <a:buClr>
                <a:schemeClr val="lt2"/>
              </a:buClr>
              <a:buSzPts val="3000"/>
              <a:buChar char="•"/>
              <a:defRPr sz="3000">
                <a:solidFill>
                  <a:schemeClr val="lt2"/>
                </a:solidFill>
              </a:defRPr>
            </a:lvl3pPr>
            <a:lvl4pPr indent="-419100" lvl="3" marL="1828800" algn="ctr">
              <a:spcBef>
                <a:spcPts val="600"/>
              </a:spcBef>
              <a:spcAft>
                <a:spcPts val="0"/>
              </a:spcAft>
              <a:buClr>
                <a:schemeClr val="lt2"/>
              </a:buClr>
              <a:buSzPts val="3000"/>
              <a:buChar char="–"/>
              <a:defRPr sz="3000">
                <a:solidFill>
                  <a:schemeClr val="lt2"/>
                </a:solidFill>
              </a:defRPr>
            </a:lvl4pPr>
            <a:lvl5pPr indent="-419100" lvl="4" marL="2286000" algn="ctr">
              <a:spcBef>
                <a:spcPts val="600"/>
              </a:spcBef>
              <a:spcAft>
                <a:spcPts val="0"/>
              </a:spcAft>
              <a:buClr>
                <a:schemeClr val="lt2"/>
              </a:buClr>
              <a:buSzPts val="3000"/>
              <a:buChar char="»"/>
              <a:defRPr sz="3000">
                <a:solidFill>
                  <a:schemeClr val="lt2"/>
                </a:solidFill>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pic>
        <p:nvPicPr>
          <p:cNvPr id="548" name="Google Shape;548;p101"/>
          <p:cNvPicPr preferRelativeResize="0"/>
          <p:nvPr/>
        </p:nvPicPr>
        <p:blipFill rotWithShape="1">
          <a:blip r:embed="rId2">
            <a:alphaModFix/>
          </a:blip>
          <a:srcRect b="0" l="0" r="0" t="0"/>
          <a:stretch/>
        </p:blipFill>
        <p:spPr>
          <a:xfrm>
            <a:off x="942975" y="7526889"/>
            <a:ext cx="2143125" cy="2121801"/>
          </a:xfrm>
          <a:prstGeom prst="rect">
            <a:avLst/>
          </a:prstGeom>
          <a:noFill/>
          <a:ln>
            <a:noFill/>
          </a:ln>
        </p:spPr>
      </p:pic>
      <p:pic>
        <p:nvPicPr>
          <p:cNvPr id="549" name="Google Shape;549;p101"/>
          <p:cNvPicPr preferRelativeResize="0"/>
          <p:nvPr/>
        </p:nvPicPr>
        <p:blipFill rotWithShape="1">
          <a:blip r:embed="rId3">
            <a:alphaModFix/>
          </a:blip>
          <a:srcRect b="0" l="0" r="0" t="0"/>
          <a:stretch/>
        </p:blipFill>
        <p:spPr>
          <a:xfrm>
            <a:off x="15236087" y="8208912"/>
            <a:ext cx="2171700" cy="1425369"/>
          </a:xfrm>
          <a:prstGeom prst="rect">
            <a:avLst/>
          </a:prstGeom>
          <a:noFill/>
          <a:ln>
            <a:noFill/>
          </a:ln>
        </p:spPr>
      </p:pic>
      <p:pic>
        <p:nvPicPr>
          <p:cNvPr id="550" name="Google Shape;550;p101"/>
          <p:cNvPicPr preferRelativeResize="0"/>
          <p:nvPr/>
        </p:nvPicPr>
        <p:blipFill rotWithShape="1">
          <a:blip r:embed="rId4">
            <a:alphaModFix/>
          </a:blip>
          <a:srcRect b="0" l="0" r="0" t="0"/>
          <a:stretch/>
        </p:blipFill>
        <p:spPr>
          <a:xfrm>
            <a:off x="3660977" y="8906381"/>
            <a:ext cx="2857500" cy="1272396"/>
          </a:xfrm>
          <a:prstGeom prst="rect">
            <a:avLst/>
          </a:prstGeom>
          <a:noFill/>
          <a:ln>
            <a:noFill/>
          </a:ln>
        </p:spPr>
      </p:pic>
      <p:pic>
        <p:nvPicPr>
          <p:cNvPr id="551" name="Google Shape;551;p101"/>
          <p:cNvPicPr preferRelativeResize="0"/>
          <p:nvPr/>
        </p:nvPicPr>
        <p:blipFill rotWithShape="1">
          <a:blip r:embed="rId5">
            <a:alphaModFix/>
          </a:blip>
          <a:srcRect b="0" l="0" r="0" t="0"/>
          <a:stretch/>
        </p:blipFill>
        <p:spPr>
          <a:xfrm>
            <a:off x="7711667" y="8934857"/>
            <a:ext cx="2864669" cy="1275588"/>
          </a:xfrm>
          <a:prstGeom prst="rect">
            <a:avLst/>
          </a:prstGeom>
          <a:noFill/>
          <a:ln>
            <a:noFill/>
          </a:ln>
        </p:spPr>
      </p:pic>
      <p:pic>
        <p:nvPicPr>
          <p:cNvPr id="552" name="Google Shape;552;p101"/>
          <p:cNvPicPr preferRelativeResize="0"/>
          <p:nvPr/>
        </p:nvPicPr>
        <p:blipFill rotWithShape="1">
          <a:blip r:embed="rId6">
            <a:alphaModFix/>
          </a:blip>
          <a:srcRect b="0" l="0" r="0" t="0"/>
          <a:stretch/>
        </p:blipFill>
        <p:spPr>
          <a:xfrm>
            <a:off x="11720741" y="8906381"/>
            <a:ext cx="2864667" cy="1275588"/>
          </a:xfrm>
          <a:prstGeom prst="rect">
            <a:avLst/>
          </a:prstGeom>
          <a:noFill/>
          <a:ln>
            <a:noFill/>
          </a:ln>
        </p:spPr>
      </p:pic>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48_Blank">
  <p:cSld name="48_Blank">
    <p:spTree>
      <p:nvGrpSpPr>
        <p:cNvPr id="65" name="Shape 65"/>
        <p:cNvGrpSpPr/>
        <p:nvPr/>
      </p:nvGrpSpPr>
      <p:grpSpPr>
        <a:xfrm>
          <a:off x="0" y="0"/>
          <a:ext cx="0" cy="0"/>
          <a:chOff x="0" y="0"/>
          <a:chExt cx="0" cy="0"/>
        </a:xfrm>
      </p:grpSpPr>
      <p:sp>
        <p:nvSpPr>
          <p:cNvPr id="66" name="Google Shape;66;p23"/>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7" name="Google Shape;67;p23"/>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8" name="Google Shape;68;p23"/>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40" Type="http://schemas.openxmlformats.org/officeDocument/2006/relationships/slideLayout" Target="../slideLayouts/slideLayout39.xml"/><Relationship Id="rId84" Type="http://schemas.openxmlformats.org/officeDocument/2006/relationships/slideLayout" Target="../slideLayouts/slideLayout83.xml"/><Relationship Id="rId83" Type="http://schemas.openxmlformats.org/officeDocument/2006/relationships/slideLayout" Target="../slideLayouts/slideLayout82.xml"/><Relationship Id="rId42" Type="http://schemas.openxmlformats.org/officeDocument/2006/relationships/slideLayout" Target="../slideLayouts/slideLayout41.xml"/><Relationship Id="rId86" Type="http://schemas.openxmlformats.org/officeDocument/2006/relationships/slideLayout" Target="../slideLayouts/slideLayout85.xml"/><Relationship Id="rId41" Type="http://schemas.openxmlformats.org/officeDocument/2006/relationships/slideLayout" Target="../slideLayouts/slideLayout40.xml"/><Relationship Id="rId85" Type="http://schemas.openxmlformats.org/officeDocument/2006/relationships/slideLayout" Target="../slideLayouts/slideLayout84.xml"/><Relationship Id="rId44" Type="http://schemas.openxmlformats.org/officeDocument/2006/relationships/slideLayout" Target="../slideLayouts/slideLayout43.xml"/><Relationship Id="rId88" Type="http://schemas.openxmlformats.org/officeDocument/2006/relationships/slideLayout" Target="../slideLayouts/slideLayout87.xml"/><Relationship Id="rId43" Type="http://schemas.openxmlformats.org/officeDocument/2006/relationships/slideLayout" Target="../slideLayouts/slideLayout42.xml"/><Relationship Id="rId87" Type="http://schemas.openxmlformats.org/officeDocument/2006/relationships/slideLayout" Target="../slideLayouts/slideLayout86.xml"/><Relationship Id="rId46" Type="http://schemas.openxmlformats.org/officeDocument/2006/relationships/slideLayout" Target="../slideLayouts/slideLayout45.xml"/><Relationship Id="rId45" Type="http://schemas.openxmlformats.org/officeDocument/2006/relationships/slideLayout" Target="../slideLayouts/slideLayout44.xml"/><Relationship Id="rId89" Type="http://schemas.openxmlformats.org/officeDocument/2006/relationships/theme" Target="../theme/theme1.xml"/><Relationship Id="rId80" Type="http://schemas.openxmlformats.org/officeDocument/2006/relationships/slideLayout" Target="../slideLayouts/slideLayout79.xml"/><Relationship Id="rId82" Type="http://schemas.openxmlformats.org/officeDocument/2006/relationships/slideLayout" Target="../slideLayouts/slideLayout81.xml"/><Relationship Id="rId81" Type="http://schemas.openxmlformats.org/officeDocument/2006/relationships/slideLayout" Target="../slideLayouts/slideLayout80.xml"/><Relationship Id="rId1" Type="http://schemas.openxmlformats.org/officeDocument/2006/relationships/image" Target="../media/image5.png"/><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9" Type="http://schemas.openxmlformats.org/officeDocument/2006/relationships/slideLayout" Target="../slideLayouts/slideLayout8.xml"/><Relationship Id="rId48" Type="http://schemas.openxmlformats.org/officeDocument/2006/relationships/slideLayout" Target="../slideLayouts/slideLayout47.xml"/><Relationship Id="rId47" Type="http://schemas.openxmlformats.org/officeDocument/2006/relationships/slideLayout" Target="../slideLayouts/slideLayout46.xml"/><Relationship Id="rId49" Type="http://schemas.openxmlformats.org/officeDocument/2006/relationships/slideLayout" Target="../slideLayouts/slideLayout48.xml"/><Relationship Id="rId5" Type="http://schemas.openxmlformats.org/officeDocument/2006/relationships/slideLayout" Target="../slideLayouts/slideLayout4.xml"/><Relationship Id="rId6" Type="http://schemas.openxmlformats.org/officeDocument/2006/relationships/slideLayout" Target="../slideLayouts/slideLayout5.xml"/><Relationship Id="rId7" Type="http://schemas.openxmlformats.org/officeDocument/2006/relationships/slideLayout" Target="../slideLayouts/slideLayout6.xml"/><Relationship Id="rId8" Type="http://schemas.openxmlformats.org/officeDocument/2006/relationships/slideLayout" Target="../slideLayouts/slideLayout7.xml"/><Relationship Id="rId73" Type="http://schemas.openxmlformats.org/officeDocument/2006/relationships/slideLayout" Target="../slideLayouts/slideLayout72.xml"/><Relationship Id="rId72" Type="http://schemas.openxmlformats.org/officeDocument/2006/relationships/slideLayout" Target="../slideLayouts/slideLayout71.xml"/><Relationship Id="rId31" Type="http://schemas.openxmlformats.org/officeDocument/2006/relationships/slideLayout" Target="../slideLayouts/slideLayout30.xml"/><Relationship Id="rId75" Type="http://schemas.openxmlformats.org/officeDocument/2006/relationships/slideLayout" Target="../slideLayouts/slideLayout74.xml"/><Relationship Id="rId30" Type="http://schemas.openxmlformats.org/officeDocument/2006/relationships/slideLayout" Target="../slideLayouts/slideLayout29.xml"/><Relationship Id="rId74" Type="http://schemas.openxmlformats.org/officeDocument/2006/relationships/slideLayout" Target="../slideLayouts/slideLayout73.xml"/><Relationship Id="rId33" Type="http://schemas.openxmlformats.org/officeDocument/2006/relationships/slideLayout" Target="../slideLayouts/slideLayout32.xml"/><Relationship Id="rId77" Type="http://schemas.openxmlformats.org/officeDocument/2006/relationships/slideLayout" Target="../slideLayouts/slideLayout76.xml"/><Relationship Id="rId32" Type="http://schemas.openxmlformats.org/officeDocument/2006/relationships/slideLayout" Target="../slideLayouts/slideLayout31.xml"/><Relationship Id="rId76" Type="http://schemas.openxmlformats.org/officeDocument/2006/relationships/slideLayout" Target="../slideLayouts/slideLayout75.xml"/><Relationship Id="rId35" Type="http://schemas.openxmlformats.org/officeDocument/2006/relationships/slideLayout" Target="../slideLayouts/slideLayout34.xml"/><Relationship Id="rId79" Type="http://schemas.openxmlformats.org/officeDocument/2006/relationships/slideLayout" Target="../slideLayouts/slideLayout78.xml"/><Relationship Id="rId34" Type="http://schemas.openxmlformats.org/officeDocument/2006/relationships/slideLayout" Target="../slideLayouts/slideLayout33.xml"/><Relationship Id="rId78" Type="http://schemas.openxmlformats.org/officeDocument/2006/relationships/slideLayout" Target="../slideLayouts/slideLayout77.xml"/><Relationship Id="rId71" Type="http://schemas.openxmlformats.org/officeDocument/2006/relationships/slideLayout" Target="../slideLayouts/slideLayout70.xml"/><Relationship Id="rId70" Type="http://schemas.openxmlformats.org/officeDocument/2006/relationships/slideLayout" Target="../slideLayouts/slideLayout69.xml"/><Relationship Id="rId37" Type="http://schemas.openxmlformats.org/officeDocument/2006/relationships/slideLayout" Target="../slideLayouts/slideLayout36.xml"/><Relationship Id="rId36" Type="http://schemas.openxmlformats.org/officeDocument/2006/relationships/slideLayout" Target="../slideLayouts/slideLayout35.xml"/><Relationship Id="rId39" Type="http://schemas.openxmlformats.org/officeDocument/2006/relationships/slideLayout" Target="../slideLayouts/slideLayout38.xml"/><Relationship Id="rId38" Type="http://schemas.openxmlformats.org/officeDocument/2006/relationships/slideLayout" Target="../slideLayouts/slideLayout37.xml"/><Relationship Id="rId62" Type="http://schemas.openxmlformats.org/officeDocument/2006/relationships/slideLayout" Target="../slideLayouts/slideLayout61.xml"/><Relationship Id="rId61" Type="http://schemas.openxmlformats.org/officeDocument/2006/relationships/slideLayout" Target="../slideLayouts/slideLayout60.xml"/><Relationship Id="rId20" Type="http://schemas.openxmlformats.org/officeDocument/2006/relationships/slideLayout" Target="../slideLayouts/slideLayout19.xml"/><Relationship Id="rId64" Type="http://schemas.openxmlformats.org/officeDocument/2006/relationships/slideLayout" Target="../slideLayouts/slideLayout63.xml"/><Relationship Id="rId63" Type="http://schemas.openxmlformats.org/officeDocument/2006/relationships/slideLayout" Target="../slideLayouts/slideLayout62.xml"/><Relationship Id="rId22" Type="http://schemas.openxmlformats.org/officeDocument/2006/relationships/slideLayout" Target="../slideLayouts/slideLayout21.xml"/><Relationship Id="rId66" Type="http://schemas.openxmlformats.org/officeDocument/2006/relationships/slideLayout" Target="../slideLayouts/slideLayout65.xml"/><Relationship Id="rId21" Type="http://schemas.openxmlformats.org/officeDocument/2006/relationships/slideLayout" Target="../slideLayouts/slideLayout20.xml"/><Relationship Id="rId65" Type="http://schemas.openxmlformats.org/officeDocument/2006/relationships/slideLayout" Target="../slideLayouts/slideLayout64.xml"/><Relationship Id="rId24" Type="http://schemas.openxmlformats.org/officeDocument/2006/relationships/slideLayout" Target="../slideLayouts/slideLayout23.xml"/><Relationship Id="rId68" Type="http://schemas.openxmlformats.org/officeDocument/2006/relationships/slideLayout" Target="../slideLayouts/slideLayout67.xml"/><Relationship Id="rId23" Type="http://schemas.openxmlformats.org/officeDocument/2006/relationships/slideLayout" Target="../slideLayouts/slideLayout22.xml"/><Relationship Id="rId67" Type="http://schemas.openxmlformats.org/officeDocument/2006/relationships/slideLayout" Target="../slideLayouts/slideLayout66.xml"/><Relationship Id="rId60" Type="http://schemas.openxmlformats.org/officeDocument/2006/relationships/slideLayout" Target="../slideLayouts/slideLayout59.xml"/><Relationship Id="rId26" Type="http://schemas.openxmlformats.org/officeDocument/2006/relationships/slideLayout" Target="../slideLayouts/slideLayout25.xml"/><Relationship Id="rId25" Type="http://schemas.openxmlformats.org/officeDocument/2006/relationships/slideLayout" Target="../slideLayouts/slideLayout24.xml"/><Relationship Id="rId69" Type="http://schemas.openxmlformats.org/officeDocument/2006/relationships/slideLayout" Target="../slideLayouts/slideLayout68.xml"/><Relationship Id="rId28" Type="http://schemas.openxmlformats.org/officeDocument/2006/relationships/slideLayout" Target="../slideLayouts/slideLayout27.xml"/><Relationship Id="rId27" Type="http://schemas.openxmlformats.org/officeDocument/2006/relationships/slideLayout" Target="../slideLayouts/slideLayout26.xml"/><Relationship Id="rId29" Type="http://schemas.openxmlformats.org/officeDocument/2006/relationships/slideLayout" Target="../slideLayouts/slideLayout28.xml"/><Relationship Id="rId51" Type="http://schemas.openxmlformats.org/officeDocument/2006/relationships/slideLayout" Target="../slideLayouts/slideLayout50.xml"/><Relationship Id="rId50" Type="http://schemas.openxmlformats.org/officeDocument/2006/relationships/slideLayout" Target="../slideLayouts/slideLayout49.xml"/><Relationship Id="rId53" Type="http://schemas.openxmlformats.org/officeDocument/2006/relationships/slideLayout" Target="../slideLayouts/slideLayout52.xml"/><Relationship Id="rId52" Type="http://schemas.openxmlformats.org/officeDocument/2006/relationships/slideLayout" Target="../slideLayouts/slideLayout51.xml"/><Relationship Id="rId11" Type="http://schemas.openxmlformats.org/officeDocument/2006/relationships/slideLayout" Target="../slideLayouts/slideLayout10.xml"/><Relationship Id="rId55" Type="http://schemas.openxmlformats.org/officeDocument/2006/relationships/slideLayout" Target="../slideLayouts/slideLayout54.xml"/><Relationship Id="rId10" Type="http://schemas.openxmlformats.org/officeDocument/2006/relationships/slideLayout" Target="../slideLayouts/slideLayout9.xml"/><Relationship Id="rId54" Type="http://schemas.openxmlformats.org/officeDocument/2006/relationships/slideLayout" Target="../slideLayouts/slideLayout53.xml"/><Relationship Id="rId13" Type="http://schemas.openxmlformats.org/officeDocument/2006/relationships/slideLayout" Target="../slideLayouts/slideLayout12.xml"/><Relationship Id="rId57" Type="http://schemas.openxmlformats.org/officeDocument/2006/relationships/slideLayout" Target="../slideLayouts/slideLayout56.xml"/><Relationship Id="rId12" Type="http://schemas.openxmlformats.org/officeDocument/2006/relationships/slideLayout" Target="../slideLayouts/slideLayout11.xml"/><Relationship Id="rId56" Type="http://schemas.openxmlformats.org/officeDocument/2006/relationships/slideLayout" Target="../slideLayouts/slideLayout55.xml"/><Relationship Id="rId15" Type="http://schemas.openxmlformats.org/officeDocument/2006/relationships/slideLayout" Target="../slideLayouts/slideLayout14.xml"/><Relationship Id="rId59" Type="http://schemas.openxmlformats.org/officeDocument/2006/relationships/slideLayout" Target="../slideLayouts/slideLayout58.xml"/><Relationship Id="rId14" Type="http://schemas.openxmlformats.org/officeDocument/2006/relationships/slideLayout" Target="../slideLayouts/slideLayout13.xml"/><Relationship Id="rId58" Type="http://schemas.openxmlformats.org/officeDocument/2006/relationships/slideLayout" Target="../slideLayouts/slideLayout57.xml"/><Relationship Id="rId17" Type="http://schemas.openxmlformats.org/officeDocument/2006/relationships/slideLayout" Target="../slideLayouts/slideLayout16.xml"/><Relationship Id="rId16" Type="http://schemas.openxmlformats.org/officeDocument/2006/relationships/slideLayout" Target="../slideLayouts/slideLayout15.xml"/><Relationship Id="rId19" Type="http://schemas.openxmlformats.org/officeDocument/2006/relationships/slideLayout" Target="../slideLayouts/slideLayout18.xml"/><Relationship Id="rId18" Type="http://schemas.openxmlformats.org/officeDocument/2006/relationships/slideLayout" Target="../slideLayouts/slideLayout17.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5" name="Shape 5"/>
        <p:cNvGrpSpPr/>
        <p:nvPr/>
      </p:nvGrpSpPr>
      <p:grpSpPr>
        <a:xfrm>
          <a:off x="0" y="0"/>
          <a:ext cx="0" cy="0"/>
          <a:chOff x="0" y="0"/>
          <a:chExt cx="0" cy="0"/>
        </a:xfrm>
      </p:grpSpPr>
      <p:sp>
        <p:nvSpPr>
          <p:cNvPr id="6" name="Google Shape;6;p14"/>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marR="0" rtl="0" algn="ctr">
              <a:spcBef>
                <a:spcPts val="0"/>
              </a:spcBef>
              <a:spcAft>
                <a:spcPts val="0"/>
              </a:spcAft>
              <a:buClr>
                <a:schemeClr val="dk1"/>
              </a:buClr>
              <a:buSzPts val="4400"/>
              <a:buFont typeface="Arial"/>
              <a:buNone/>
              <a:defRPr b="0" i="0" sz="4400" u="none" cap="none" strike="noStrike">
                <a:solidFill>
                  <a:schemeClr val="dk1"/>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7" name="Google Shape;7;p14"/>
          <p:cNvSpPr txBox="1"/>
          <p:nvPr>
            <p:ph idx="1" type="body"/>
          </p:nvPr>
        </p:nvSpPr>
        <p:spPr>
          <a:xfrm>
            <a:off x="457200" y="1600200"/>
            <a:ext cx="8229600" cy="4525963"/>
          </a:xfrm>
          <a:prstGeom prst="rect">
            <a:avLst/>
          </a:prstGeom>
          <a:noFill/>
          <a:ln>
            <a:noFill/>
          </a:ln>
        </p:spPr>
        <p:txBody>
          <a:bodyPr anchorCtr="0" anchor="t" bIns="45700" lIns="91425" spcFirstLastPara="1" rIns="91425" wrap="square" tIns="45700">
            <a:normAutofit/>
          </a:bodyPr>
          <a:lstStyle>
            <a:lvl1pPr indent="-431800" lvl="0" marL="457200" marR="0" rtl="0" algn="l">
              <a:spcBef>
                <a:spcPts val="640"/>
              </a:spcBef>
              <a:spcAft>
                <a:spcPts val="0"/>
              </a:spcAft>
              <a:buClr>
                <a:schemeClr val="dk1"/>
              </a:buClr>
              <a:buSzPts val="3200"/>
              <a:buFont typeface="Arial"/>
              <a:buChar char="•"/>
              <a:defRPr b="0" i="0" sz="3200" u="none" cap="none" strike="noStrike">
                <a:solidFill>
                  <a:schemeClr val="dk1"/>
                </a:solidFill>
                <a:latin typeface="Arial"/>
                <a:ea typeface="Arial"/>
                <a:cs typeface="Arial"/>
                <a:sym typeface="Arial"/>
              </a:defRPr>
            </a:lvl1pPr>
            <a:lvl2pPr indent="-406400" lvl="1" marL="914400" marR="0" rtl="0" algn="l">
              <a:spcBef>
                <a:spcPts val="560"/>
              </a:spcBef>
              <a:spcAft>
                <a:spcPts val="0"/>
              </a:spcAft>
              <a:buClr>
                <a:schemeClr val="dk1"/>
              </a:buClr>
              <a:buSzPts val="2800"/>
              <a:buFont typeface="Arial"/>
              <a:buChar char="–"/>
              <a:defRPr b="0" i="0" sz="2800" u="none" cap="none" strike="noStrike">
                <a:solidFill>
                  <a:schemeClr val="dk1"/>
                </a:solidFill>
                <a:latin typeface="Arial"/>
                <a:ea typeface="Arial"/>
                <a:cs typeface="Arial"/>
                <a:sym typeface="Arial"/>
              </a:defRPr>
            </a:lvl2pPr>
            <a:lvl3pPr indent="-381000" lvl="2" marL="1371600" marR="0" rtl="0" algn="l">
              <a:spcBef>
                <a:spcPts val="480"/>
              </a:spcBef>
              <a:spcAft>
                <a:spcPts val="0"/>
              </a:spcAft>
              <a:buClr>
                <a:schemeClr val="dk1"/>
              </a:buClr>
              <a:buSzPts val="2400"/>
              <a:buFont typeface="Arial"/>
              <a:buChar char="•"/>
              <a:defRPr b="0" i="0" sz="2400" u="none" cap="none" strike="noStrike">
                <a:solidFill>
                  <a:schemeClr val="dk1"/>
                </a:solidFill>
                <a:latin typeface="Arial"/>
                <a:ea typeface="Arial"/>
                <a:cs typeface="Arial"/>
                <a:sym typeface="Arial"/>
              </a:defRPr>
            </a:lvl3pPr>
            <a:lvl4pPr indent="-355600" lvl="3" marL="18288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4pPr>
            <a:lvl5pPr indent="-355600" lvl="4" marL="22860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5pPr>
            <a:lvl6pPr indent="-355600" lvl="5" marL="27432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6pPr>
            <a:lvl7pPr indent="-355600" lvl="6" marL="32004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7pPr>
            <a:lvl8pPr indent="-355600" lvl="7" marL="36576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8pPr>
            <a:lvl9pPr indent="-355600" lvl="8" marL="41148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9pPr>
          </a:lstStyle>
          <a:p/>
        </p:txBody>
      </p:sp>
      <p:sp>
        <p:nvSpPr>
          <p:cNvPr id="8" name="Google Shape;8;p14"/>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Arial"/>
                <a:ea typeface="Arial"/>
                <a:cs typeface="Arial"/>
                <a:sym typeface="Arial"/>
              </a:defRPr>
            </a:lvl1pPr>
            <a:lvl2pPr lvl="1" marR="0" rtl="0" algn="l">
              <a:spcBef>
                <a:spcPts val="0"/>
              </a:spcBef>
              <a:spcAft>
                <a:spcPts val="0"/>
              </a:spcAft>
              <a:buSzPts val="1400"/>
              <a:buNone/>
              <a:defRPr b="0" i="0" sz="1800" u="none" cap="none" strike="noStrike">
                <a:solidFill>
                  <a:schemeClr val="dk1"/>
                </a:solidFill>
                <a:latin typeface="Arial"/>
                <a:ea typeface="Arial"/>
                <a:cs typeface="Arial"/>
                <a:sym typeface="Arial"/>
              </a:defRPr>
            </a:lvl2pPr>
            <a:lvl3pPr lvl="2" marR="0" rtl="0" algn="l">
              <a:spcBef>
                <a:spcPts val="0"/>
              </a:spcBef>
              <a:spcAft>
                <a:spcPts val="0"/>
              </a:spcAft>
              <a:buSzPts val="1400"/>
              <a:buNone/>
              <a:defRPr b="0" i="0" sz="1800" u="none" cap="none" strike="noStrike">
                <a:solidFill>
                  <a:schemeClr val="dk1"/>
                </a:solidFill>
                <a:latin typeface="Arial"/>
                <a:ea typeface="Arial"/>
                <a:cs typeface="Arial"/>
                <a:sym typeface="Arial"/>
              </a:defRPr>
            </a:lvl3pPr>
            <a:lvl4pPr lvl="3" marR="0" rtl="0" algn="l">
              <a:spcBef>
                <a:spcPts val="0"/>
              </a:spcBef>
              <a:spcAft>
                <a:spcPts val="0"/>
              </a:spcAft>
              <a:buSzPts val="1400"/>
              <a:buNone/>
              <a:defRPr b="0" i="0" sz="1800" u="none" cap="none" strike="noStrike">
                <a:solidFill>
                  <a:schemeClr val="dk1"/>
                </a:solidFill>
                <a:latin typeface="Arial"/>
                <a:ea typeface="Arial"/>
                <a:cs typeface="Arial"/>
                <a:sym typeface="Arial"/>
              </a:defRPr>
            </a:lvl4pPr>
            <a:lvl5pPr lvl="4" marR="0" rtl="0" algn="l">
              <a:spcBef>
                <a:spcPts val="0"/>
              </a:spcBef>
              <a:spcAft>
                <a:spcPts val="0"/>
              </a:spcAft>
              <a:buSzPts val="1400"/>
              <a:buNone/>
              <a:defRPr b="0" i="0" sz="1800" u="none" cap="none" strike="noStrike">
                <a:solidFill>
                  <a:schemeClr val="dk1"/>
                </a:solidFill>
                <a:latin typeface="Arial"/>
                <a:ea typeface="Arial"/>
                <a:cs typeface="Arial"/>
                <a:sym typeface="Arial"/>
              </a:defRPr>
            </a:lvl5pPr>
            <a:lvl6pPr lvl="5" marR="0" rtl="0" algn="l">
              <a:spcBef>
                <a:spcPts val="0"/>
              </a:spcBef>
              <a:spcAft>
                <a:spcPts val="0"/>
              </a:spcAft>
              <a:buSzPts val="1400"/>
              <a:buNone/>
              <a:defRPr b="0" i="0" sz="1800" u="none" cap="none" strike="noStrike">
                <a:solidFill>
                  <a:schemeClr val="dk1"/>
                </a:solidFill>
                <a:latin typeface="Arial"/>
                <a:ea typeface="Arial"/>
                <a:cs typeface="Arial"/>
                <a:sym typeface="Arial"/>
              </a:defRPr>
            </a:lvl6pPr>
            <a:lvl7pPr lvl="6" marR="0" rtl="0" algn="l">
              <a:spcBef>
                <a:spcPts val="0"/>
              </a:spcBef>
              <a:spcAft>
                <a:spcPts val="0"/>
              </a:spcAft>
              <a:buSzPts val="1400"/>
              <a:buNone/>
              <a:defRPr b="0" i="0" sz="1800" u="none" cap="none" strike="noStrike">
                <a:solidFill>
                  <a:schemeClr val="dk1"/>
                </a:solidFill>
                <a:latin typeface="Arial"/>
                <a:ea typeface="Arial"/>
                <a:cs typeface="Arial"/>
                <a:sym typeface="Arial"/>
              </a:defRPr>
            </a:lvl7pPr>
            <a:lvl8pPr lvl="7" marR="0" rtl="0" algn="l">
              <a:spcBef>
                <a:spcPts val="0"/>
              </a:spcBef>
              <a:spcAft>
                <a:spcPts val="0"/>
              </a:spcAft>
              <a:buSzPts val="1400"/>
              <a:buNone/>
              <a:defRPr b="0" i="0" sz="1800" u="none" cap="none" strike="noStrike">
                <a:solidFill>
                  <a:schemeClr val="dk1"/>
                </a:solidFill>
                <a:latin typeface="Arial"/>
                <a:ea typeface="Arial"/>
                <a:cs typeface="Arial"/>
                <a:sym typeface="Arial"/>
              </a:defRPr>
            </a:lvl8pPr>
            <a:lvl9pPr lvl="8" marR="0" rtl="0" algn="l">
              <a:spcBef>
                <a:spcPts val="0"/>
              </a:spcBef>
              <a:spcAft>
                <a:spcPts val="0"/>
              </a:spcAft>
              <a:buSzPts val="1400"/>
              <a:buNone/>
              <a:defRPr b="0" i="0" sz="1800" u="none" cap="none" strike="noStrike">
                <a:solidFill>
                  <a:schemeClr val="dk1"/>
                </a:solidFill>
                <a:latin typeface="Arial"/>
                <a:ea typeface="Arial"/>
                <a:cs typeface="Arial"/>
                <a:sym typeface="Arial"/>
              </a:defRPr>
            </a:lvl9pPr>
          </a:lstStyle>
          <a:p/>
        </p:txBody>
      </p:sp>
      <p:sp>
        <p:nvSpPr>
          <p:cNvPr id="9" name="Google Shape;9;p14"/>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marR="0" rtl="0" algn="ctr">
              <a:spcBef>
                <a:spcPts val="0"/>
              </a:spcBef>
              <a:spcAft>
                <a:spcPts val="0"/>
              </a:spcAft>
              <a:buSzPts val="1400"/>
              <a:buNone/>
              <a:defRPr b="0" i="0" sz="1200" u="none" cap="none" strike="noStrike">
                <a:solidFill>
                  <a:schemeClr val="dk1"/>
                </a:solidFill>
                <a:latin typeface="Arial"/>
                <a:ea typeface="Arial"/>
                <a:cs typeface="Arial"/>
                <a:sym typeface="Arial"/>
              </a:defRPr>
            </a:lvl1pPr>
            <a:lvl2pPr lvl="1" marR="0" rtl="0" algn="l">
              <a:spcBef>
                <a:spcPts val="0"/>
              </a:spcBef>
              <a:spcAft>
                <a:spcPts val="0"/>
              </a:spcAft>
              <a:buSzPts val="1400"/>
              <a:buNone/>
              <a:defRPr b="0" i="0" sz="1800" u="none" cap="none" strike="noStrike">
                <a:solidFill>
                  <a:schemeClr val="dk1"/>
                </a:solidFill>
                <a:latin typeface="Arial"/>
                <a:ea typeface="Arial"/>
                <a:cs typeface="Arial"/>
                <a:sym typeface="Arial"/>
              </a:defRPr>
            </a:lvl2pPr>
            <a:lvl3pPr lvl="2" marR="0" rtl="0" algn="l">
              <a:spcBef>
                <a:spcPts val="0"/>
              </a:spcBef>
              <a:spcAft>
                <a:spcPts val="0"/>
              </a:spcAft>
              <a:buSzPts val="1400"/>
              <a:buNone/>
              <a:defRPr b="0" i="0" sz="1800" u="none" cap="none" strike="noStrike">
                <a:solidFill>
                  <a:schemeClr val="dk1"/>
                </a:solidFill>
                <a:latin typeface="Arial"/>
                <a:ea typeface="Arial"/>
                <a:cs typeface="Arial"/>
                <a:sym typeface="Arial"/>
              </a:defRPr>
            </a:lvl3pPr>
            <a:lvl4pPr lvl="3" marR="0" rtl="0" algn="l">
              <a:spcBef>
                <a:spcPts val="0"/>
              </a:spcBef>
              <a:spcAft>
                <a:spcPts val="0"/>
              </a:spcAft>
              <a:buSzPts val="1400"/>
              <a:buNone/>
              <a:defRPr b="0" i="0" sz="1800" u="none" cap="none" strike="noStrike">
                <a:solidFill>
                  <a:schemeClr val="dk1"/>
                </a:solidFill>
                <a:latin typeface="Arial"/>
                <a:ea typeface="Arial"/>
                <a:cs typeface="Arial"/>
                <a:sym typeface="Arial"/>
              </a:defRPr>
            </a:lvl4pPr>
            <a:lvl5pPr lvl="4" marR="0" rtl="0" algn="l">
              <a:spcBef>
                <a:spcPts val="0"/>
              </a:spcBef>
              <a:spcAft>
                <a:spcPts val="0"/>
              </a:spcAft>
              <a:buSzPts val="1400"/>
              <a:buNone/>
              <a:defRPr b="0" i="0" sz="1800" u="none" cap="none" strike="noStrike">
                <a:solidFill>
                  <a:schemeClr val="dk1"/>
                </a:solidFill>
                <a:latin typeface="Arial"/>
                <a:ea typeface="Arial"/>
                <a:cs typeface="Arial"/>
                <a:sym typeface="Arial"/>
              </a:defRPr>
            </a:lvl5pPr>
            <a:lvl6pPr lvl="5" marR="0" rtl="0" algn="l">
              <a:spcBef>
                <a:spcPts val="0"/>
              </a:spcBef>
              <a:spcAft>
                <a:spcPts val="0"/>
              </a:spcAft>
              <a:buSzPts val="1400"/>
              <a:buNone/>
              <a:defRPr b="0" i="0" sz="1800" u="none" cap="none" strike="noStrike">
                <a:solidFill>
                  <a:schemeClr val="dk1"/>
                </a:solidFill>
                <a:latin typeface="Arial"/>
                <a:ea typeface="Arial"/>
                <a:cs typeface="Arial"/>
                <a:sym typeface="Arial"/>
              </a:defRPr>
            </a:lvl6pPr>
            <a:lvl7pPr lvl="6" marR="0" rtl="0" algn="l">
              <a:spcBef>
                <a:spcPts val="0"/>
              </a:spcBef>
              <a:spcAft>
                <a:spcPts val="0"/>
              </a:spcAft>
              <a:buSzPts val="1400"/>
              <a:buNone/>
              <a:defRPr b="0" i="0" sz="1800" u="none" cap="none" strike="noStrike">
                <a:solidFill>
                  <a:schemeClr val="dk1"/>
                </a:solidFill>
                <a:latin typeface="Arial"/>
                <a:ea typeface="Arial"/>
                <a:cs typeface="Arial"/>
                <a:sym typeface="Arial"/>
              </a:defRPr>
            </a:lvl7pPr>
            <a:lvl8pPr lvl="7" marR="0" rtl="0" algn="l">
              <a:spcBef>
                <a:spcPts val="0"/>
              </a:spcBef>
              <a:spcAft>
                <a:spcPts val="0"/>
              </a:spcAft>
              <a:buSzPts val="1400"/>
              <a:buNone/>
              <a:defRPr b="0" i="0" sz="1800" u="none" cap="none" strike="noStrike">
                <a:solidFill>
                  <a:schemeClr val="dk1"/>
                </a:solidFill>
                <a:latin typeface="Arial"/>
                <a:ea typeface="Arial"/>
                <a:cs typeface="Arial"/>
                <a:sym typeface="Arial"/>
              </a:defRPr>
            </a:lvl8pPr>
            <a:lvl9pPr lvl="8" marR="0" rtl="0" algn="l">
              <a:spcBef>
                <a:spcPts val="0"/>
              </a:spcBef>
              <a:spcAft>
                <a:spcPts val="0"/>
              </a:spcAft>
              <a:buSzPts val="1400"/>
              <a:buNone/>
              <a:defRPr b="0" i="0" sz="1800" u="none" cap="none" strike="noStrike">
                <a:solidFill>
                  <a:schemeClr val="dk1"/>
                </a:solidFill>
                <a:latin typeface="Arial"/>
                <a:ea typeface="Arial"/>
                <a:cs typeface="Arial"/>
                <a:sym typeface="Arial"/>
              </a:defRPr>
            </a:lvl9pPr>
          </a:lstStyle>
          <a:p/>
        </p:txBody>
      </p:sp>
      <p:sp>
        <p:nvSpPr>
          <p:cNvPr id="10" name="Google Shape;10;p14"/>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b="0" i="0" sz="1200" u="none" cap="none" strike="noStrike">
                <a:solidFill>
                  <a:schemeClr val="dk1"/>
                </a:solidFill>
                <a:latin typeface="Arial"/>
                <a:ea typeface="Arial"/>
                <a:cs typeface="Arial"/>
                <a:sym typeface="Arial"/>
              </a:defRPr>
            </a:lvl1pPr>
            <a:lvl2pPr indent="0" lvl="1" marL="0" marR="0" rtl="0" algn="r">
              <a:spcBef>
                <a:spcPts val="0"/>
              </a:spcBef>
              <a:buNone/>
              <a:defRPr b="0" i="0" sz="1200" u="none" cap="none" strike="noStrike">
                <a:solidFill>
                  <a:schemeClr val="dk1"/>
                </a:solidFill>
                <a:latin typeface="Arial"/>
                <a:ea typeface="Arial"/>
                <a:cs typeface="Arial"/>
                <a:sym typeface="Arial"/>
              </a:defRPr>
            </a:lvl2pPr>
            <a:lvl3pPr indent="0" lvl="2" marL="0" marR="0" rtl="0" algn="r">
              <a:spcBef>
                <a:spcPts val="0"/>
              </a:spcBef>
              <a:buNone/>
              <a:defRPr b="0" i="0" sz="1200" u="none" cap="none" strike="noStrike">
                <a:solidFill>
                  <a:schemeClr val="dk1"/>
                </a:solidFill>
                <a:latin typeface="Arial"/>
                <a:ea typeface="Arial"/>
                <a:cs typeface="Arial"/>
                <a:sym typeface="Arial"/>
              </a:defRPr>
            </a:lvl3pPr>
            <a:lvl4pPr indent="0" lvl="3" marL="0" marR="0" rtl="0" algn="r">
              <a:spcBef>
                <a:spcPts val="0"/>
              </a:spcBef>
              <a:buNone/>
              <a:defRPr b="0" i="0" sz="1200" u="none" cap="none" strike="noStrike">
                <a:solidFill>
                  <a:schemeClr val="dk1"/>
                </a:solidFill>
                <a:latin typeface="Arial"/>
                <a:ea typeface="Arial"/>
                <a:cs typeface="Arial"/>
                <a:sym typeface="Arial"/>
              </a:defRPr>
            </a:lvl4pPr>
            <a:lvl5pPr indent="0" lvl="4" marL="0" marR="0" rtl="0" algn="r">
              <a:spcBef>
                <a:spcPts val="0"/>
              </a:spcBef>
              <a:buNone/>
              <a:defRPr b="0" i="0" sz="1200" u="none" cap="none" strike="noStrike">
                <a:solidFill>
                  <a:schemeClr val="dk1"/>
                </a:solidFill>
                <a:latin typeface="Arial"/>
                <a:ea typeface="Arial"/>
                <a:cs typeface="Arial"/>
                <a:sym typeface="Arial"/>
              </a:defRPr>
            </a:lvl5pPr>
            <a:lvl6pPr indent="0" lvl="5" marL="0" marR="0" rtl="0" algn="r">
              <a:spcBef>
                <a:spcPts val="0"/>
              </a:spcBef>
              <a:buNone/>
              <a:defRPr b="0" i="0" sz="1200" u="none" cap="none" strike="noStrike">
                <a:solidFill>
                  <a:schemeClr val="dk1"/>
                </a:solidFill>
                <a:latin typeface="Arial"/>
                <a:ea typeface="Arial"/>
                <a:cs typeface="Arial"/>
                <a:sym typeface="Arial"/>
              </a:defRPr>
            </a:lvl6pPr>
            <a:lvl7pPr indent="0" lvl="6" marL="0" marR="0" rtl="0" algn="r">
              <a:spcBef>
                <a:spcPts val="0"/>
              </a:spcBef>
              <a:buNone/>
              <a:defRPr b="0" i="0" sz="1200" u="none" cap="none" strike="noStrike">
                <a:solidFill>
                  <a:schemeClr val="dk1"/>
                </a:solidFill>
                <a:latin typeface="Arial"/>
                <a:ea typeface="Arial"/>
                <a:cs typeface="Arial"/>
                <a:sym typeface="Arial"/>
              </a:defRPr>
            </a:lvl7pPr>
            <a:lvl8pPr indent="0" lvl="7" marL="0" marR="0" rtl="0" algn="r">
              <a:spcBef>
                <a:spcPts val="0"/>
              </a:spcBef>
              <a:buNone/>
              <a:defRPr b="0" i="0" sz="1200" u="none" cap="none" strike="noStrike">
                <a:solidFill>
                  <a:schemeClr val="dk1"/>
                </a:solidFill>
                <a:latin typeface="Arial"/>
                <a:ea typeface="Arial"/>
                <a:cs typeface="Arial"/>
                <a:sym typeface="Arial"/>
              </a:defRPr>
            </a:lvl8pPr>
            <a:lvl9pPr indent="0" lvl="8" marL="0" marR="0" rtl="0" algn="r">
              <a:spcBef>
                <a:spcPts val="0"/>
              </a:spcBef>
              <a:buNone/>
              <a:defRPr b="0" i="0" sz="1200" u="none" cap="none" strike="noStrike">
                <a:solidFill>
                  <a:schemeClr val="dk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pic>
        <p:nvPicPr>
          <p:cNvPr id="11" name="Google Shape;11;p14"/>
          <p:cNvPicPr preferRelativeResize="0"/>
          <p:nvPr/>
        </p:nvPicPr>
        <p:blipFill rotWithShape="1">
          <a:blip r:embed="rId1">
            <a:alphaModFix/>
          </a:blip>
          <a:srcRect b="0" l="0" r="0" t="0"/>
          <a:stretch/>
        </p:blipFill>
        <p:spPr>
          <a:xfrm>
            <a:off x="17494873" y="2"/>
            <a:ext cx="793125" cy="719375"/>
          </a:xfrm>
          <a:prstGeom prst="rect">
            <a:avLst/>
          </a:prstGeom>
          <a:noFill/>
          <a:ln>
            <a:noFill/>
          </a:ln>
        </p:spPr>
      </p:pic>
    </p:spTree>
  </p:cSld>
  <p:clrMap accent1="accent1" accent2="accent2" accent3="accent3" accent4="accent4" accent5="accent5" accent6="accent6" bg1="lt1" bg2="dk2" tx1="dk1" tx2="lt2" folHlink="folHlink" hlink="hlink"/>
  <p:sldLayoutIdLst>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 id="2147483662" r:id="rId15"/>
    <p:sldLayoutId id="2147483663" r:id="rId16"/>
    <p:sldLayoutId id="2147483664" r:id="rId17"/>
    <p:sldLayoutId id="2147483665" r:id="rId18"/>
    <p:sldLayoutId id="2147483666" r:id="rId19"/>
    <p:sldLayoutId id="2147483667" r:id="rId20"/>
    <p:sldLayoutId id="2147483668" r:id="rId21"/>
    <p:sldLayoutId id="2147483669" r:id="rId22"/>
    <p:sldLayoutId id="2147483670" r:id="rId23"/>
    <p:sldLayoutId id="2147483671" r:id="rId24"/>
    <p:sldLayoutId id="2147483672" r:id="rId25"/>
    <p:sldLayoutId id="2147483673" r:id="rId26"/>
    <p:sldLayoutId id="2147483674" r:id="rId27"/>
    <p:sldLayoutId id="2147483675" r:id="rId28"/>
    <p:sldLayoutId id="2147483676" r:id="rId29"/>
    <p:sldLayoutId id="2147483677" r:id="rId30"/>
    <p:sldLayoutId id="2147483678" r:id="rId31"/>
    <p:sldLayoutId id="2147483679" r:id="rId32"/>
    <p:sldLayoutId id="2147483680" r:id="rId33"/>
    <p:sldLayoutId id="2147483681" r:id="rId34"/>
    <p:sldLayoutId id="2147483682" r:id="rId35"/>
    <p:sldLayoutId id="2147483683" r:id="rId36"/>
    <p:sldLayoutId id="2147483684" r:id="rId37"/>
    <p:sldLayoutId id="2147483685" r:id="rId38"/>
    <p:sldLayoutId id="2147483686" r:id="rId39"/>
    <p:sldLayoutId id="2147483687" r:id="rId40"/>
    <p:sldLayoutId id="2147483688" r:id="rId41"/>
    <p:sldLayoutId id="2147483689" r:id="rId42"/>
    <p:sldLayoutId id="2147483690" r:id="rId43"/>
    <p:sldLayoutId id="2147483691" r:id="rId44"/>
    <p:sldLayoutId id="2147483692" r:id="rId45"/>
    <p:sldLayoutId id="2147483693" r:id="rId46"/>
    <p:sldLayoutId id="2147483694" r:id="rId47"/>
    <p:sldLayoutId id="2147483695" r:id="rId48"/>
    <p:sldLayoutId id="2147483696" r:id="rId49"/>
    <p:sldLayoutId id="2147483697" r:id="rId50"/>
    <p:sldLayoutId id="2147483698" r:id="rId51"/>
    <p:sldLayoutId id="2147483699" r:id="rId52"/>
    <p:sldLayoutId id="2147483700" r:id="rId53"/>
    <p:sldLayoutId id="2147483701" r:id="rId54"/>
    <p:sldLayoutId id="2147483702" r:id="rId55"/>
    <p:sldLayoutId id="2147483703" r:id="rId56"/>
    <p:sldLayoutId id="2147483704" r:id="rId57"/>
    <p:sldLayoutId id="2147483705" r:id="rId58"/>
    <p:sldLayoutId id="2147483706" r:id="rId59"/>
    <p:sldLayoutId id="2147483707" r:id="rId60"/>
    <p:sldLayoutId id="2147483708" r:id="rId61"/>
    <p:sldLayoutId id="2147483709" r:id="rId62"/>
    <p:sldLayoutId id="2147483710" r:id="rId63"/>
    <p:sldLayoutId id="2147483711" r:id="rId64"/>
    <p:sldLayoutId id="2147483712" r:id="rId65"/>
    <p:sldLayoutId id="2147483713" r:id="rId66"/>
    <p:sldLayoutId id="2147483714" r:id="rId67"/>
    <p:sldLayoutId id="2147483715" r:id="rId68"/>
    <p:sldLayoutId id="2147483716" r:id="rId69"/>
    <p:sldLayoutId id="2147483717" r:id="rId70"/>
    <p:sldLayoutId id="2147483718" r:id="rId71"/>
    <p:sldLayoutId id="2147483719" r:id="rId72"/>
    <p:sldLayoutId id="2147483720" r:id="rId73"/>
    <p:sldLayoutId id="2147483721" r:id="rId74"/>
    <p:sldLayoutId id="2147483722" r:id="rId75"/>
    <p:sldLayoutId id="2147483723" r:id="rId76"/>
    <p:sldLayoutId id="2147483724" r:id="rId77"/>
    <p:sldLayoutId id="2147483725" r:id="rId78"/>
    <p:sldLayoutId id="2147483726" r:id="rId79"/>
    <p:sldLayoutId id="2147483727" r:id="rId80"/>
    <p:sldLayoutId id="2147483728" r:id="rId81"/>
    <p:sldLayoutId id="2147483729" r:id="rId82"/>
    <p:sldLayoutId id="2147483730" r:id="rId83"/>
    <p:sldLayoutId id="2147483731" r:id="rId84"/>
    <p:sldLayoutId id="2147483732" r:id="rId85"/>
    <p:sldLayoutId id="2147483733" r:id="rId86"/>
    <p:sldLayoutId id="2147483734" r:id="rId87"/>
    <p:sldLayoutId id="2147483735" r:id="rId88"/>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1.png"/><Relationship Id="rId4" Type="http://schemas.openxmlformats.org/officeDocument/2006/relationships/image" Target="../media/image20.png"/><Relationship Id="rId5" Type="http://schemas.openxmlformats.org/officeDocument/2006/relationships/image" Target="../media/image25.png"/><Relationship Id="rId6" Type="http://schemas.openxmlformats.org/officeDocument/2006/relationships/image" Target="../media/image17.png"/><Relationship Id="rId7" Type="http://schemas.openxmlformats.org/officeDocument/2006/relationships/image" Target="../media/image24.png"/><Relationship Id="rId8" Type="http://schemas.openxmlformats.org/officeDocument/2006/relationships/image" Target="../media/image18.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image" Target="../media/image46.png"/><Relationship Id="rId4" Type="http://schemas.openxmlformats.org/officeDocument/2006/relationships/image" Target="../media/image42.png"/><Relationship Id="rId5" Type="http://schemas.openxmlformats.org/officeDocument/2006/relationships/image" Target="../media/image45.png"/><Relationship Id="rId6" Type="http://schemas.openxmlformats.org/officeDocument/2006/relationships/image" Target="../media/image35.png"/><Relationship Id="rId7" Type="http://schemas.openxmlformats.org/officeDocument/2006/relationships/image" Target="../media/image39.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 Id="rId3" Type="http://schemas.openxmlformats.org/officeDocument/2006/relationships/image" Target="../media/image38.png"/><Relationship Id="rId4" Type="http://schemas.openxmlformats.org/officeDocument/2006/relationships/image" Target="../media/image31.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2.xml"/><Relationship Id="rId3" Type="http://schemas.openxmlformats.org/officeDocument/2006/relationships/image" Target="../media/image17.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3.xml"/><Relationship Id="rId3" Type="http://schemas.openxmlformats.org/officeDocument/2006/relationships/image" Target="../media/image41.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 Id="rId3" Type="http://schemas.openxmlformats.org/officeDocument/2006/relationships/image" Target="../media/image8.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 Id="rId3" Type="http://schemas.openxmlformats.org/officeDocument/2006/relationships/image" Target="../media/image15.png"/><Relationship Id="rId4" Type="http://schemas.openxmlformats.org/officeDocument/2006/relationships/image" Target="../media/image14.png"/><Relationship Id="rId5" Type="http://schemas.openxmlformats.org/officeDocument/2006/relationships/image" Target="../media/image30.png"/><Relationship Id="rId6" Type="http://schemas.openxmlformats.org/officeDocument/2006/relationships/image" Target="../media/image25.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xml"/><Relationship Id="rId3" Type="http://schemas.openxmlformats.org/officeDocument/2006/relationships/image" Target="../media/image10.png"/><Relationship Id="rId4" Type="http://schemas.openxmlformats.org/officeDocument/2006/relationships/image" Target="../media/image7.png"/><Relationship Id="rId5" Type="http://schemas.openxmlformats.org/officeDocument/2006/relationships/image" Target="../media/image19.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xml"/><Relationship Id="rId3" Type="http://schemas.openxmlformats.org/officeDocument/2006/relationships/image" Target="../media/image12.png"/><Relationship Id="rId4" Type="http://schemas.openxmlformats.org/officeDocument/2006/relationships/image" Target="../media/image9.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28.png"/><Relationship Id="rId4" Type="http://schemas.openxmlformats.org/officeDocument/2006/relationships/image" Target="../media/image13.png"/><Relationship Id="rId9" Type="http://schemas.openxmlformats.org/officeDocument/2006/relationships/image" Target="../media/image36.png"/><Relationship Id="rId5" Type="http://schemas.openxmlformats.org/officeDocument/2006/relationships/image" Target="../media/image21.png"/><Relationship Id="rId6" Type="http://schemas.openxmlformats.org/officeDocument/2006/relationships/image" Target="../media/image16.png"/><Relationship Id="rId7" Type="http://schemas.openxmlformats.org/officeDocument/2006/relationships/image" Target="../media/image22.png"/><Relationship Id="rId8" Type="http://schemas.openxmlformats.org/officeDocument/2006/relationships/image" Target="../media/image26.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8.xml"/><Relationship Id="rId3" Type="http://schemas.openxmlformats.org/officeDocument/2006/relationships/image" Target="../media/image13.png"/><Relationship Id="rId4" Type="http://schemas.openxmlformats.org/officeDocument/2006/relationships/image" Target="../media/image21.png"/><Relationship Id="rId5" Type="http://schemas.openxmlformats.org/officeDocument/2006/relationships/image" Target="../media/image16.png"/><Relationship Id="rId6" Type="http://schemas.openxmlformats.org/officeDocument/2006/relationships/image" Target="../media/image33.png"/><Relationship Id="rId7" Type="http://schemas.openxmlformats.org/officeDocument/2006/relationships/image" Target="../media/image37.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image" Target="../media/image32.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2B4B82"/>
        </a:solidFill>
      </p:bgPr>
    </p:bg>
    <p:spTree>
      <p:nvGrpSpPr>
        <p:cNvPr id="556" name="Shape 556"/>
        <p:cNvGrpSpPr/>
        <p:nvPr/>
      </p:nvGrpSpPr>
      <p:grpSpPr>
        <a:xfrm>
          <a:off x="0" y="0"/>
          <a:ext cx="0" cy="0"/>
          <a:chOff x="0" y="0"/>
          <a:chExt cx="0" cy="0"/>
        </a:xfrm>
      </p:grpSpPr>
      <p:grpSp>
        <p:nvGrpSpPr>
          <p:cNvPr id="557" name="Google Shape;557;p1"/>
          <p:cNvGrpSpPr/>
          <p:nvPr/>
        </p:nvGrpSpPr>
        <p:grpSpPr>
          <a:xfrm>
            <a:off x="7938476" y="3029038"/>
            <a:ext cx="10218531" cy="5245793"/>
            <a:chOff x="0" y="-72992"/>
            <a:chExt cx="13624709" cy="6994390"/>
          </a:xfrm>
        </p:grpSpPr>
        <p:sp>
          <p:nvSpPr>
            <p:cNvPr id="558" name="Google Shape;558;p1"/>
            <p:cNvSpPr txBox="1"/>
            <p:nvPr/>
          </p:nvSpPr>
          <p:spPr>
            <a:xfrm>
              <a:off x="0" y="3072198"/>
              <a:ext cx="13624709" cy="1821838"/>
            </a:xfrm>
            <a:prstGeom prst="rect">
              <a:avLst/>
            </a:prstGeom>
            <a:noFill/>
            <a:ln>
              <a:noFill/>
            </a:ln>
          </p:spPr>
          <p:txBody>
            <a:bodyPr anchorCtr="0" anchor="t" bIns="0" lIns="0" spcFirstLastPara="1" rIns="0" wrap="square" tIns="0">
              <a:spAutoFit/>
            </a:bodyPr>
            <a:lstStyle/>
            <a:p>
              <a:pPr indent="0" lvl="0" marL="0" marR="0" rtl="0" algn="ctr">
                <a:lnSpc>
                  <a:spcPct val="112006"/>
                </a:lnSpc>
                <a:spcBef>
                  <a:spcPts val="0"/>
                </a:spcBef>
                <a:spcAft>
                  <a:spcPts val="0"/>
                </a:spcAft>
                <a:buNone/>
              </a:pPr>
              <a:r>
                <a:rPr b="0" i="0" lang="en-US" sz="9295" u="none" cap="none" strike="noStrike">
                  <a:solidFill>
                    <a:srgbClr val="FFFF00"/>
                  </a:solidFill>
                  <a:latin typeface="Arial"/>
                  <a:ea typeface="Arial"/>
                  <a:cs typeface="Arial"/>
                  <a:sym typeface="Arial"/>
                </a:rPr>
                <a:t>LỚP 4 - TUẦN 3</a:t>
              </a:r>
              <a:endParaRPr/>
            </a:p>
          </p:txBody>
        </p:sp>
        <p:sp>
          <p:nvSpPr>
            <p:cNvPr id="559" name="Google Shape;559;p1"/>
            <p:cNvSpPr txBox="1"/>
            <p:nvPr/>
          </p:nvSpPr>
          <p:spPr>
            <a:xfrm>
              <a:off x="0" y="-72992"/>
              <a:ext cx="13624709" cy="1680803"/>
            </a:xfrm>
            <a:prstGeom prst="rect">
              <a:avLst/>
            </a:prstGeom>
            <a:noFill/>
            <a:ln>
              <a:noFill/>
            </a:ln>
          </p:spPr>
          <p:txBody>
            <a:bodyPr anchorCtr="0" anchor="t" bIns="0" lIns="0" spcFirstLastPara="1" rIns="0" wrap="square" tIns="0">
              <a:spAutoFit/>
            </a:bodyPr>
            <a:lstStyle/>
            <a:p>
              <a:pPr indent="0" lvl="0" marL="0" marR="0" rtl="0" algn="ctr">
                <a:lnSpc>
                  <a:spcPct val="140000"/>
                </a:lnSpc>
                <a:spcBef>
                  <a:spcPts val="0"/>
                </a:spcBef>
                <a:spcAft>
                  <a:spcPts val="0"/>
                </a:spcAft>
                <a:buNone/>
              </a:pPr>
              <a:r>
                <a:rPr b="0" i="0" lang="en-US" sz="3600" u="none" cap="none" strike="noStrike">
                  <a:solidFill>
                    <a:srgbClr val="FFFF00"/>
                  </a:solidFill>
                  <a:latin typeface="Arial"/>
                  <a:ea typeface="Arial"/>
                  <a:cs typeface="Arial"/>
                  <a:sym typeface="Arial"/>
                </a:rPr>
                <a:t>CHÀO MỪNG CÁC CON HỌC SINH ĐẾN VỚI MÔN TIN HỌC</a:t>
              </a:r>
              <a:endParaRPr/>
            </a:p>
          </p:txBody>
        </p:sp>
        <p:sp>
          <p:nvSpPr>
            <p:cNvPr id="560" name="Google Shape;560;p1"/>
            <p:cNvSpPr txBox="1"/>
            <p:nvPr/>
          </p:nvSpPr>
          <p:spPr>
            <a:xfrm>
              <a:off x="0" y="6094675"/>
              <a:ext cx="13624709" cy="826723"/>
            </a:xfrm>
            <a:prstGeom prst="rect">
              <a:avLst/>
            </a:prstGeom>
            <a:noFill/>
            <a:ln>
              <a:noFill/>
            </a:ln>
          </p:spPr>
          <p:txBody>
            <a:bodyPr anchorCtr="0" anchor="t" bIns="0" lIns="0" spcFirstLastPara="1" rIns="0" wrap="square" tIns="0">
              <a:spAutoFit/>
            </a:bodyPr>
            <a:lstStyle/>
            <a:p>
              <a:pPr indent="0" lvl="0" marL="0" marR="0" rtl="0" algn="l">
                <a:lnSpc>
                  <a:spcPct val="328833"/>
                </a:lnSpc>
                <a:spcBef>
                  <a:spcPts val="0"/>
                </a:spcBef>
                <a:spcAft>
                  <a:spcPts val="0"/>
                </a:spcAft>
                <a:buNone/>
              </a:pPr>
              <a:r>
                <a:t/>
              </a:r>
              <a:endParaRPr b="0" i="0" sz="1800" u="none" cap="none" strike="noStrike">
                <a:solidFill>
                  <a:schemeClr val="dk1"/>
                </a:solidFill>
                <a:latin typeface="Arial"/>
                <a:ea typeface="Arial"/>
                <a:cs typeface="Arial"/>
                <a:sym typeface="Arial"/>
              </a:endParaRPr>
            </a:p>
          </p:txBody>
        </p:sp>
      </p:grpSp>
      <p:pic>
        <p:nvPicPr>
          <p:cNvPr id="561" name="Google Shape;561;p1"/>
          <p:cNvPicPr preferRelativeResize="0"/>
          <p:nvPr/>
        </p:nvPicPr>
        <p:blipFill rotWithShape="1">
          <a:blip r:embed="rId3">
            <a:alphaModFix/>
          </a:blip>
          <a:srcRect b="0" l="0" r="0" t="0"/>
          <a:stretch/>
        </p:blipFill>
        <p:spPr>
          <a:xfrm>
            <a:off x="1182834" y="-1485900"/>
            <a:ext cx="6755642" cy="4114800"/>
          </a:xfrm>
          <a:prstGeom prst="rect">
            <a:avLst/>
          </a:prstGeom>
          <a:noFill/>
          <a:ln>
            <a:noFill/>
          </a:ln>
        </p:spPr>
      </p:pic>
      <p:pic>
        <p:nvPicPr>
          <p:cNvPr id="562" name="Google Shape;562;p1"/>
          <p:cNvPicPr preferRelativeResize="0"/>
          <p:nvPr/>
        </p:nvPicPr>
        <p:blipFill rotWithShape="1">
          <a:blip r:embed="rId4">
            <a:alphaModFix/>
          </a:blip>
          <a:srcRect b="0" l="0" r="0" t="0"/>
          <a:stretch/>
        </p:blipFill>
        <p:spPr>
          <a:xfrm>
            <a:off x="6303834" y="1790711"/>
            <a:ext cx="1194327" cy="2586142"/>
          </a:xfrm>
          <a:prstGeom prst="rect">
            <a:avLst/>
          </a:prstGeom>
          <a:noFill/>
          <a:ln>
            <a:noFill/>
          </a:ln>
        </p:spPr>
      </p:pic>
      <p:pic>
        <p:nvPicPr>
          <p:cNvPr id="563" name="Google Shape;563;p1"/>
          <p:cNvPicPr preferRelativeResize="0"/>
          <p:nvPr/>
        </p:nvPicPr>
        <p:blipFill rotWithShape="1">
          <a:blip r:embed="rId5">
            <a:alphaModFix/>
          </a:blip>
          <a:srcRect b="0" l="0" r="0" t="0"/>
          <a:stretch/>
        </p:blipFill>
        <p:spPr>
          <a:xfrm flipH="1">
            <a:off x="2095190" y="2021154"/>
            <a:ext cx="5357753" cy="5591583"/>
          </a:xfrm>
          <a:prstGeom prst="rect">
            <a:avLst/>
          </a:prstGeom>
          <a:noFill/>
          <a:ln>
            <a:noFill/>
          </a:ln>
        </p:spPr>
      </p:pic>
      <p:pic>
        <p:nvPicPr>
          <p:cNvPr id="564" name="Google Shape;564;p1"/>
          <p:cNvPicPr preferRelativeResize="0"/>
          <p:nvPr/>
        </p:nvPicPr>
        <p:blipFill rotWithShape="1">
          <a:blip r:embed="rId6">
            <a:alphaModFix/>
          </a:blip>
          <a:srcRect b="0" l="0" r="0" t="0"/>
          <a:stretch/>
        </p:blipFill>
        <p:spPr>
          <a:xfrm>
            <a:off x="56361" y="1264426"/>
            <a:ext cx="3144039" cy="2440918"/>
          </a:xfrm>
          <a:prstGeom prst="rect">
            <a:avLst/>
          </a:prstGeom>
          <a:noFill/>
          <a:ln>
            <a:noFill/>
          </a:ln>
        </p:spPr>
      </p:pic>
      <p:pic>
        <p:nvPicPr>
          <p:cNvPr id="565" name="Google Shape;565;p1"/>
          <p:cNvPicPr preferRelativeResize="0"/>
          <p:nvPr/>
        </p:nvPicPr>
        <p:blipFill rotWithShape="1">
          <a:blip r:embed="rId7">
            <a:alphaModFix/>
          </a:blip>
          <a:srcRect b="0" l="0" r="0" t="0"/>
          <a:stretch/>
        </p:blipFill>
        <p:spPr>
          <a:xfrm>
            <a:off x="624872" y="5005800"/>
            <a:ext cx="1894295" cy="4252500"/>
          </a:xfrm>
          <a:prstGeom prst="rect">
            <a:avLst/>
          </a:prstGeom>
          <a:noFill/>
          <a:ln>
            <a:noFill/>
          </a:ln>
        </p:spPr>
      </p:pic>
      <p:pic>
        <p:nvPicPr>
          <p:cNvPr id="566" name="Google Shape;566;p1"/>
          <p:cNvPicPr preferRelativeResize="0"/>
          <p:nvPr/>
        </p:nvPicPr>
        <p:blipFill rotWithShape="1">
          <a:blip r:embed="rId8">
            <a:alphaModFix/>
          </a:blip>
          <a:srcRect b="0" l="0" r="0" t="0"/>
          <a:stretch/>
        </p:blipFill>
        <p:spPr>
          <a:xfrm>
            <a:off x="4011803" y="6515100"/>
            <a:ext cx="3486358" cy="4114800"/>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8FFD1"/>
        </a:solidFill>
      </p:bgPr>
    </p:bg>
    <p:spTree>
      <p:nvGrpSpPr>
        <p:cNvPr id="685" name="Shape 685"/>
        <p:cNvGrpSpPr/>
        <p:nvPr/>
      </p:nvGrpSpPr>
      <p:grpSpPr>
        <a:xfrm>
          <a:off x="0" y="0"/>
          <a:ext cx="0" cy="0"/>
          <a:chOff x="0" y="0"/>
          <a:chExt cx="0" cy="0"/>
        </a:xfrm>
      </p:grpSpPr>
      <p:pic>
        <p:nvPicPr>
          <p:cNvPr descr="Screen Clipping" id="686" name="Google Shape;686;p10"/>
          <p:cNvPicPr preferRelativeResize="0"/>
          <p:nvPr/>
        </p:nvPicPr>
        <p:blipFill rotWithShape="1">
          <a:blip r:embed="rId3">
            <a:alphaModFix/>
          </a:blip>
          <a:srcRect b="0" l="0" r="0" t="0"/>
          <a:stretch/>
        </p:blipFill>
        <p:spPr>
          <a:xfrm>
            <a:off x="4832098" y="1181100"/>
            <a:ext cx="13151102" cy="2315042"/>
          </a:xfrm>
          <a:prstGeom prst="rect">
            <a:avLst/>
          </a:prstGeom>
          <a:noFill/>
          <a:ln>
            <a:noFill/>
          </a:ln>
        </p:spPr>
      </p:pic>
      <p:pic>
        <p:nvPicPr>
          <p:cNvPr descr="Screen Clipping" id="687" name="Google Shape;687;p10"/>
          <p:cNvPicPr preferRelativeResize="0"/>
          <p:nvPr/>
        </p:nvPicPr>
        <p:blipFill rotWithShape="1">
          <a:blip r:embed="rId4">
            <a:alphaModFix/>
          </a:blip>
          <a:srcRect b="0" l="0" r="0" t="0"/>
          <a:stretch/>
        </p:blipFill>
        <p:spPr>
          <a:xfrm>
            <a:off x="990600" y="3619500"/>
            <a:ext cx="9827227" cy="2116456"/>
          </a:xfrm>
          <a:prstGeom prst="rect">
            <a:avLst/>
          </a:prstGeom>
          <a:noFill/>
          <a:ln cap="flat" cmpd="sng" w="9525">
            <a:solidFill>
              <a:srgbClr val="974806"/>
            </a:solidFill>
            <a:prstDash val="solid"/>
            <a:round/>
            <a:headEnd len="sm" w="sm" type="none"/>
            <a:tailEnd len="sm" w="sm" type="none"/>
          </a:ln>
        </p:spPr>
      </p:pic>
      <p:pic>
        <p:nvPicPr>
          <p:cNvPr descr="Screen Clipping" id="688" name="Google Shape;688;p10"/>
          <p:cNvPicPr preferRelativeResize="0"/>
          <p:nvPr/>
        </p:nvPicPr>
        <p:blipFill rotWithShape="1">
          <a:blip r:embed="rId5">
            <a:alphaModFix/>
          </a:blip>
          <a:srcRect b="0" l="0" r="0" t="0"/>
          <a:stretch/>
        </p:blipFill>
        <p:spPr>
          <a:xfrm>
            <a:off x="7772400" y="5905500"/>
            <a:ext cx="10342559" cy="1884861"/>
          </a:xfrm>
          <a:prstGeom prst="rect">
            <a:avLst/>
          </a:prstGeom>
          <a:noFill/>
          <a:ln cap="flat" cmpd="sng" w="9525">
            <a:solidFill>
              <a:srgbClr val="974806"/>
            </a:solidFill>
            <a:prstDash val="solid"/>
            <a:round/>
            <a:headEnd len="sm" w="sm" type="none"/>
            <a:tailEnd len="sm" w="sm" type="none"/>
          </a:ln>
        </p:spPr>
      </p:pic>
      <p:pic>
        <p:nvPicPr>
          <p:cNvPr id="689" name="Google Shape;689;p10"/>
          <p:cNvPicPr preferRelativeResize="0"/>
          <p:nvPr/>
        </p:nvPicPr>
        <p:blipFill rotWithShape="1">
          <a:blip r:embed="rId6">
            <a:alphaModFix/>
          </a:blip>
          <a:srcRect b="0" l="0" r="0" t="0"/>
          <a:stretch/>
        </p:blipFill>
        <p:spPr>
          <a:xfrm>
            <a:off x="938112" y="8096736"/>
            <a:ext cx="11025288" cy="2075964"/>
          </a:xfrm>
          <a:prstGeom prst="rect">
            <a:avLst/>
          </a:prstGeom>
          <a:noFill/>
          <a:ln cap="flat" cmpd="sng" w="9525">
            <a:solidFill>
              <a:srgbClr val="974806"/>
            </a:solidFill>
            <a:prstDash val="solid"/>
            <a:round/>
            <a:headEnd len="sm" w="sm" type="none"/>
            <a:tailEnd len="sm" w="sm" type="none"/>
          </a:ln>
        </p:spPr>
      </p:pic>
      <p:pic>
        <p:nvPicPr>
          <p:cNvPr id="690" name="Google Shape;690;p10"/>
          <p:cNvPicPr preferRelativeResize="0"/>
          <p:nvPr/>
        </p:nvPicPr>
        <p:blipFill rotWithShape="1">
          <a:blip r:embed="rId7">
            <a:alphaModFix/>
          </a:blip>
          <a:srcRect b="0" l="0" r="6825" t="0"/>
          <a:stretch/>
        </p:blipFill>
        <p:spPr>
          <a:xfrm>
            <a:off x="7529905" y="5829300"/>
            <a:ext cx="10605695" cy="2116456"/>
          </a:xfrm>
          <a:prstGeom prst="rect">
            <a:avLst/>
          </a:prstGeom>
          <a:noFill/>
          <a:ln cap="flat" cmpd="sng" w="9525">
            <a:solidFill>
              <a:srgbClr val="974806"/>
            </a:solidFill>
            <a:prstDash val="solid"/>
            <a:round/>
            <a:headEnd len="sm" w="sm" type="none"/>
            <a:tailEnd len="sm" w="sm" type="none"/>
          </a:ln>
        </p:spPr>
      </p:pic>
      <p:grpSp>
        <p:nvGrpSpPr>
          <p:cNvPr id="691" name="Google Shape;691;p10"/>
          <p:cNvGrpSpPr/>
          <p:nvPr/>
        </p:nvGrpSpPr>
        <p:grpSpPr>
          <a:xfrm>
            <a:off x="1004470" y="132640"/>
            <a:ext cx="15810927" cy="967318"/>
            <a:chOff x="911257" y="6252707"/>
            <a:chExt cx="12151969" cy="1250411"/>
          </a:xfrm>
        </p:grpSpPr>
        <p:sp>
          <p:nvSpPr>
            <p:cNvPr id="692" name="Google Shape;692;p10"/>
            <p:cNvSpPr/>
            <p:nvPr/>
          </p:nvSpPr>
          <p:spPr>
            <a:xfrm>
              <a:off x="911257" y="6252707"/>
              <a:ext cx="12151969" cy="1250411"/>
            </a:xfrm>
            <a:prstGeom prst="rect">
              <a:avLst/>
            </a:prstGeom>
            <a:solidFill>
              <a:srgbClr val="49ACC5"/>
            </a:solidFill>
            <a:ln cap="flat" cmpd="sng" w="254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93" name="Google Shape;693;p10"/>
            <p:cNvSpPr txBox="1"/>
            <p:nvPr/>
          </p:nvSpPr>
          <p:spPr>
            <a:xfrm>
              <a:off x="911263" y="6252709"/>
              <a:ext cx="11256000" cy="1250400"/>
            </a:xfrm>
            <a:prstGeom prst="rect">
              <a:avLst/>
            </a:prstGeom>
            <a:noFill/>
            <a:ln>
              <a:noFill/>
            </a:ln>
          </p:spPr>
          <p:txBody>
            <a:bodyPr anchorCtr="0" anchor="ctr" bIns="86350" lIns="992500" spcFirstLastPara="1" rIns="86350" wrap="square" tIns="86350">
              <a:noAutofit/>
            </a:bodyPr>
            <a:lstStyle/>
            <a:p>
              <a:pPr indent="0" lvl="0" marL="0" marR="0" rtl="0" algn="l">
                <a:lnSpc>
                  <a:spcPct val="90000"/>
                </a:lnSpc>
                <a:spcBef>
                  <a:spcPts val="0"/>
                </a:spcBef>
                <a:spcAft>
                  <a:spcPts val="0"/>
                </a:spcAft>
                <a:buNone/>
              </a:pPr>
              <a:r>
                <a:rPr b="1" lang="en-US" sz="3400">
                  <a:solidFill>
                    <a:schemeClr val="lt1"/>
                  </a:solidFill>
                  <a:latin typeface="Arial"/>
                  <a:ea typeface="Arial"/>
                  <a:cs typeface="Arial"/>
                  <a:sym typeface="Arial"/>
                </a:rPr>
                <a:t>HĐ4: Sử dụng Ribbon (dải băng)</a:t>
              </a:r>
              <a:endParaRPr b="1" sz="3400">
                <a:solidFill>
                  <a:schemeClr val="lt1"/>
                </a:solidFill>
                <a:latin typeface="Arial"/>
                <a:ea typeface="Arial"/>
                <a:cs typeface="Arial"/>
                <a:sym typeface="Arial"/>
              </a:endParaRPr>
            </a:p>
          </p:txBody>
        </p:sp>
      </p:grpSp>
    </p:spTree>
  </p:cSld>
  <p:clrMapOvr>
    <a:masterClrMapping/>
  </p:clrMapOvr>
  <p:transition spd="slow">
    <p:push/>
  </p:transition>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686"/>
                                        </p:tgtEl>
                                        <p:attrNameLst>
                                          <p:attrName>style.visibility</p:attrName>
                                        </p:attrNameLst>
                                      </p:cBhvr>
                                      <p:to>
                                        <p:strVal val="visible"/>
                                      </p:to>
                                    </p:set>
                                    <p:animEffect filter="fade" transition="in">
                                      <p:cBhvr>
                                        <p:cTn dur="500"/>
                                        <p:tgtEl>
                                          <p:spTgt spid="686"/>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687"/>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688"/>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690"/>
                                        </p:tgtEl>
                                        <p:attrNameLst>
                                          <p:attrName>style.visibility</p:attrName>
                                        </p:attrNameLst>
                                      </p:cBhvr>
                                      <p:to>
                                        <p:strVal val="visible"/>
                                      </p:to>
                                    </p:set>
                                    <p:animEffect filter="fade" transition="in">
                                      <p:cBhvr>
                                        <p:cTn dur="500"/>
                                        <p:tgtEl>
                                          <p:spTgt spid="690"/>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689"/>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8FFD1"/>
        </a:solidFill>
      </p:bgPr>
    </p:bg>
    <p:spTree>
      <p:nvGrpSpPr>
        <p:cNvPr id="697" name="Shape 697"/>
        <p:cNvGrpSpPr/>
        <p:nvPr/>
      </p:nvGrpSpPr>
      <p:grpSpPr>
        <a:xfrm>
          <a:off x="0" y="0"/>
          <a:ext cx="0" cy="0"/>
          <a:chOff x="0" y="0"/>
          <a:chExt cx="0" cy="0"/>
        </a:xfrm>
      </p:grpSpPr>
      <p:sp>
        <p:nvSpPr>
          <p:cNvPr id="698" name="Google Shape;698;p11"/>
          <p:cNvSpPr/>
          <p:nvPr/>
        </p:nvSpPr>
        <p:spPr>
          <a:xfrm>
            <a:off x="1139758" y="1615976"/>
            <a:ext cx="7394642" cy="2308324"/>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3600">
                <a:solidFill>
                  <a:srgbClr val="002060"/>
                </a:solidFill>
                <a:latin typeface="Arial"/>
                <a:ea typeface="Arial"/>
                <a:cs typeface="Arial"/>
                <a:sym typeface="Arial"/>
              </a:rPr>
              <a:t>Nếu một nhóm còn có thêm các lựa chọn khác, bạn có thể xem các lựa chọn đó khi chọn nút </a:t>
            </a:r>
            <a:r>
              <a:rPr b="1" lang="en-US" sz="3600">
                <a:solidFill>
                  <a:srgbClr val="002060"/>
                </a:solidFill>
                <a:latin typeface="Arial"/>
                <a:ea typeface="Arial"/>
                <a:cs typeface="Arial"/>
                <a:sym typeface="Arial"/>
              </a:rPr>
              <a:t>More </a:t>
            </a:r>
            <a:r>
              <a:rPr lang="en-US" sz="3600">
                <a:solidFill>
                  <a:srgbClr val="002060"/>
                </a:solidFill>
                <a:latin typeface="Arial"/>
                <a:ea typeface="Arial"/>
                <a:cs typeface="Arial"/>
                <a:sym typeface="Arial"/>
              </a:rPr>
              <a:t>nằm bên dưới nút cuộn xuống. </a:t>
            </a:r>
            <a:endParaRPr sz="3600">
              <a:solidFill>
                <a:srgbClr val="002060"/>
              </a:solidFill>
              <a:latin typeface="Arial"/>
              <a:ea typeface="Arial"/>
              <a:cs typeface="Arial"/>
              <a:sym typeface="Arial"/>
            </a:endParaRPr>
          </a:p>
        </p:txBody>
      </p:sp>
      <p:pic>
        <p:nvPicPr>
          <p:cNvPr descr="Screen Clipping" id="699" name="Google Shape;699;p11"/>
          <p:cNvPicPr preferRelativeResize="0"/>
          <p:nvPr/>
        </p:nvPicPr>
        <p:blipFill rotWithShape="1">
          <a:blip r:embed="rId3">
            <a:alphaModFix/>
          </a:blip>
          <a:srcRect b="0" l="0" r="0" t="0"/>
          <a:stretch/>
        </p:blipFill>
        <p:spPr>
          <a:xfrm>
            <a:off x="975198" y="4385406"/>
            <a:ext cx="7562746" cy="3272694"/>
          </a:xfrm>
          <a:prstGeom prst="rect">
            <a:avLst/>
          </a:prstGeom>
          <a:noFill/>
          <a:ln cap="flat" cmpd="sng" w="9525">
            <a:solidFill>
              <a:srgbClr val="974806"/>
            </a:solidFill>
            <a:prstDash val="solid"/>
            <a:round/>
            <a:headEnd len="sm" w="sm" type="none"/>
            <a:tailEnd len="sm" w="sm" type="none"/>
          </a:ln>
        </p:spPr>
      </p:pic>
      <p:sp>
        <p:nvSpPr>
          <p:cNvPr id="700" name="Google Shape;700;p11"/>
          <p:cNvSpPr/>
          <p:nvPr/>
        </p:nvSpPr>
        <p:spPr>
          <a:xfrm>
            <a:off x="9662160" y="1562100"/>
            <a:ext cx="7863840" cy="2308324"/>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3600">
                <a:solidFill>
                  <a:srgbClr val="002060"/>
                </a:solidFill>
                <a:latin typeface="Arial"/>
                <a:ea typeface="Arial"/>
                <a:cs typeface="Arial"/>
                <a:sym typeface="Arial"/>
              </a:rPr>
              <a:t>Nhóm nào còn có những chức năng khác chưa được hiển thị trên </a:t>
            </a:r>
            <a:r>
              <a:rPr b="1" lang="en-US" sz="3600">
                <a:solidFill>
                  <a:srgbClr val="002060"/>
                </a:solidFill>
                <a:latin typeface="Arial"/>
                <a:ea typeface="Arial"/>
                <a:cs typeface="Arial"/>
                <a:sym typeface="Arial"/>
              </a:rPr>
              <a:t>Ribbon </a:t>
            </a:r>
            <a:r>
              <a:rPr lang="en-US" sz="3600">
                <a:solidFill>
                  <a:srgbClr val="002060"/>
                </a:solidFill>
                <a:latin typeface="Arial"/>
                <a:ea typeface="Arial"/>
                <a:cs typeface="Arial"/>
                <a:sym typeface="Arial"/>
              </a:rPr>
              <a:t>thì sẽ chứa nút </a:t>
            </a:r>
            <a:r>
              <a:rPr b="1" lang="en-US" sz="3600">
                <a:solidFill>
                  <a:srgbClr val="002060"/>
                </a:solidFill>
                <a:latin typeface="Arial"/>
                <a:ea typeface="Arial"/>
                <a:cs typeface="Arial"/>
                <a:sym typeface="Arial"/>
              </a:rPr>
              <a:t>Dialog box launcher </a:t>
            </a:r>
            <a:r>
              <a:rPr lang="en-US" sz="3600">
                <a:solidFill>
                  <a:srgbClr val="002060"/>
                </a:solidFill>
                <a:latin typeface="Arial"/>
                <a:ea typeface="Arial"/>
                <a:cs typeface="Arial"/>
                <a:sym typeface="Arial"/>
              </a:rPr>
              <a:t>ở phía dưới bên phải của nhóm. </a:t>
            </a:r>
            <a:endParaRPr/>
          </a:p>
        </p:txBody>
      </p:sp>
      <p:pic>
        <p:nvPicPr>
          <p:cNvPr descr="Screen Clipping" id="701" name="Google Shape;701;p11"/>
          <p:cNvPicPr preferRelativeResize="0"/>
          <p:nvPr/>
        </p:nvPicPr>
        <p:blipFill rotWithShape="1">
          <a:blip r:embed="rId4">
            <a:alphaModFix/>
          </a:blip>
          <a:srcRect b="0" l="0" r="0" t="0"/>
          <a:stretch/>
        </p:blipFill>
        <p:spPr>
          <a:xfrm>
            <a:off x="9448800" y="4381500"/>
            <a:ext cx="8077200" cy="3280009"/>
          </a:xfrm>
          <a:prstGeom prst="rect">
            <a:avLst/>
          </a:prstGeom>
          <a:noFill/>
          <a:ln cap="flat" cmpd="sng" w="9525">
            <a:solidFill>
              <a:srgbClr val="974806"/>
            </a:solidFill>
            <a:prstDash val="solid"/>
            <a:round/>
            <a:headEnd len="sm" w="sm" type="none"/>
            <a:tailEnd len="sm" w="sm" type="none"/>
          </a:ln>
        </p:spPr>
      </p:pic>
      <p:sp>
        <p:nvSpPr>
          <p:cNvPr id="702" name="Google Shape;702;p11"/>
          <p:cNvSpPr txBox="1"/>
          <p:nvPr>
            <p:ph idx="1" type="body"/>
          </p:nvPr>
        </p:nvSpPr>
        <p:spPr>
          <a:xfrm>
            <a:off x="1913617" y="1193227"/>
            <a:ext cx="14677100" cy="739482"/>
          </a:xfrm>
          <a:prstGeom prst="rect">
            <a:avLst/>
          </a:prstGeom>
          <a:noFill/>
          <a:ln>
            <a:noFill/>
          </a:ln>
        </p:spPr>
        <p:txBody>
          <a:bodyPr anchorCtr="0" anchor="t" bIns="45700" lIns="91425" spcFirstLastPara="1" rIns="91425" wrap="square" tIns="45700">
            <a:noAutofit/>
          </a:bodyPr>
          <a:lstStyle/>
          <a:p>
            <a:pPr indent="-152400" lvl="0" marL="342900" rtl="0" algn="ctr">
              <a:spcBef>
                <a:spcPts val="0"/>
              </a:spcBef>
              <a:spcAft>
                <a:spcPts val="0"/>
              </a:spcAft>
              <a:buClr>
                <a:schemeClr val="lt2"/>
              </a:buClr>
              <a:buSzPts val="3000"/>
              <a:buNone/>
            </a:pPr>
            <a:r>
              <a:t/>
            </a:r>
            <a:endParaRPr/>
          </a:p>
        </p:txBody>
      </p:sp>
      <p:grpSp>
        <p:nvGrpSpPr>
          <p:cNvPr id="703" name="Google Shape;703;p11"/>
          <p:cNvGrpSpPr/>
          <p:nvPr/>
        </p:nvGrpSpPr>
        <p:grpSpPr>
          <a:xfrm>
            <a:off x="1406856" y="56151"/>
            <a:ext cx="15509544" cy="1250411"/>
            <a:chOff x="883571" y="6252707"/>
            <a:chExt cx="12179655" cy="1250411"/>
          </a:xfrm>
        </p:grpSpPr>
        <p:sp>
          <p:nvSpPr>
            <p:cNvPr id="704" name="Google Shape;704;p11"/>
            <p:cNvSpPr/>
            <p:nvPr/>
          </p:nvSpPr>
          <p:spPr>
            <a:xfrm>
              <a:off x="911257" y="6252707"/>
              <a:ext cx="12151969" cy="1250411"/>
            </a:xfrm>
            <a:prstGeom prst="rect">
              <a:avLst/>
            </a:prstGeom>
            <a:solidFill>
              <a:srgbClr val="49ACC5"/>
            </a:solidFill>
            <a:ln cap="flat" cmpd="sng" w="254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05" name="Google Shape;705;p11"/>
            <p:cNvSpPr txBox="1"/>
            <p:nvPr/>
          </p:nvSpPr>
          <p:spPr>
            <a:xfrm>
              <a:off x="883571" y="6252707"/>
              <a:ext cx="12151969" cy="1250411"/>
            </a:xfrm>
            <a:prstGeom prst="rect">
              <a:avLst/>
            </a:prstGeom>
            <a:noFill/>
            <a:ln>
              <a:noFill/>
            </a:ln>
          </p:spPr>
          <p:txBody>
            <a:bodyPr anchorCtr="0" anchor="ctr" bIns="86350" lIns="992500" spcFirstLastPara="1" rIns="86350" wrap="square" tIns="86350">
              <a:noAutofit/>
            </a:bodyPr>
            <a:lstStyle/>
            <a:p>
              <a:pPr indent="0" lvl="0" marL="0" marR="0" rtl="0" algn="l">
                <a:lnSpc>
                  <a:spcPct val="90000"/>
                </a:lnSpc>
                <a:spcBef>
                  <a:spcPts val="0"/>
                </a:spcBef>
                <a:spcAft>
                  <a:spcPts val="0"/>
                </a:spcAft>
                <a:buNone/>
              </a:pPr>
              <a:r>
                <a:rPr b="1" lang="en-US" sz="3400">
                  <a:solidFill>
                    <a:schemeClr val="lt1"/>
                  </a:solidFill>
                  <a:latin typeface="Arial"/>
                  <a:ea typeface="Arial"/>
                  <a:cs typeface="Arial"/>
                  <a:sym typeface="Arial"/>
                </a:rPr>
                <a:t>HĐ4</a:t>
              </a:r>
              <a:r>
                <a:rPr lang="en-US" sz="3400">
                  <a:solidFill>
                    <a:schemeClr val="lt1"/>
                  </a:solidFill>
                  <a:latin typeface="Arial"/>
                  <a:ea typeface="Arial"/>
                  <a:cs typeface="Arial"/>
                  <a:sym typeface="Arial"/>
                </a:rPr>
                <a:t>: </a:t>
              </a:r>
              <a:r>
                <a:rPr b="1" lang="en-US" sz="3400">
                  <a:solidFill>
                    <a:schemeClr val="lt1"/>
                  </a:solidFill>
                  <a:latin typeface="Arial"/>
                  <a:ea typeface="Arial"/>
                  <a:cs typeface="Arial"/>
                  <a:sym typeface="Arial"/>
                </a:rPr>
                <a:t>Sử dụng Ribbon (dải băng)</a:t>
              </a:r>
              <a:endParaRPr b="1" sz="3400">
                <a:solidFill>
                  <a:schemeClr val="lt1"/>
                </a:solidFill>
                <a:latin typeface="Arial"/>
                <a:ea typeface="Arial"/>
                <a:cs typeface="Arial"/>
                <a:sym typeface="Arial"/>
              </a:endParaRPr>
            </a:p>
          </p:txBody>
        </p:sp>
      </p:grpSp>
    </p:spTree>
  </p:cSld>
  <p:clrMapOvr>
    <a:masterClrMapping/>
  </p:clrMapOvr>
  <p:transition spd="slow">
    <p:wheel spokes="1"/>
  </p:transition>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2B4B82"/>
        </a:solidFill>
      </p:bgPr>
    </p:bg>
    <p:spTree>
      <p:nvGrpSpPr>
        <p:cNvPr id="709" name="Shape 709"/>
        <p:cNvGrpSpPr/>
        <p:nvPr/>
      </p:nvGrpSpPr>
      <p:grpSpPr>
        <a:xfrm>
          <a:off x="0" y="0"/>
          <a:ext cx="0" cy="0"/>
          <a:chOff x="0" y="0"/>
          <a:chExt cx="0" cy="0"/>
        </a:xfrm>
      </p:grpSpPr>
      <p:sp>
        <p:nvSpPr>
          <p:cNvPr id="710" name="Google Shape;710;p12"/>
          <p:cNvSpPr txBox="1"/>
          <p:nvPr/>
        </p:nvSpPr>
        <p:spPr>
          <a:xfrm>
            <a:off x="304800" y="190500"/>
            <a:ext cx="14325600" cy="9724500"/>
          </a:xfrm>
          <a:prstGeom prst="rect">
            <a:avLst/>
          </a:prstGeom>
          <a:noFill/>
          <a:ln>
            <a:noFill/>
          </a:ln>
        </p:spPr>
        <p:txBody>
          <a:bodyPr anchorCtr="0" anchor="t" bIns="0" lIns="0" spcFirstLastPara="1" rIns="0" wrap="square" tIns="0">
            <a:noAutofit/>
          </a:bodyPr>
          <a:lstStyle/>
          <a:p>
            <a:pPr indent="-723900" lvl="0" marL="685800" marR="0" rtl="0" algn="just">
              <a:lnSpc>
                <a:spcPct val="115000"/>
              </a:lnSpc>
              <a:spcBef>
                <a:spcPts val="0"/>
              </a:spcBef>
              <a:spcAft>
                <a:spcPts val="0"/>
              </a:spcAft>
              <a:buClr>
                <a:srgbClr val="FFFFFF"/>
              </a:buClr>
              <a:buSzPts val="4200"/>
              <a:buFont typeface="Arial"/>
              <a:buChar char="-"/>
            </a:pPr>
            <a:r>
              <a:rPr lang="en-US" sz="4200">
                <a:solidFill>
                  <a:srgbClr val="FFFFFF"/>
                </a:solidFill>
                <a:latin typeface="Arial"/>
                <a:ea typeface="Arial"/>
                <a:cs typeface="Arial"/>
                <a:sym typeface="Arial"/>
              </a:rPr>
              <a:t>Thanh công cụ truy xuất nhanh (Quick Access Toolbar) nằm phía trên thẻ File, gồm các nút lệnh thường xuyên sử dụng.</a:t>
            </a:r>
            <a:endParaRPr sz="2000">
              <a:solidFill>
                <a:srgbClr val="FFFFFF"/>
              </a:solidFill>
            </a:endParaRPr>
          </a:p>
          <a:p>
            <a:pPr indent="-723900" lvl="0" marL="685800" marR="0" rtl="0" algn="just">
              <a:lnSpc>
                <a:spcPct val="115000"/>
              </a:lnSpc>
              <a:spcBef>
                <a:spcPts val="0"/>
              </a:spcBef>
              <a:spcAft>
                <a:spcPts val="0"/>
              </a:spcAft>
              <a:buClr>
                <a:srgbClr val="FFFFFF"/>
              </a:buClr>
              <a:buSzPts val="4200"/>
              <a:buFont typeface="Arial"/>
              <a:buChar char="-"/>
            </a:pPr>
            <a:r>
              <a:rPr lang="en-US" sz="4200">
                <a:solidFill>
                  <a:srgbClr val="FFFFFF"/>
                </a:solidFill>
                <a:latin typeface="Arial"/>
                <a:ea typeface="Arial"/>
                <a:cs typeface="Arial"/>
                <a:sym typeface="Arial"/>
              </a:rPr>
              <a:t>Để cấu hình thanh công cụ truy xuất nhanh, bạn có nhiều phương pháp:</a:t>
            </a:r>
            <a:endParaRPr sz="2000">
              <a:solidFill>
                <a:srgbClr val="FFFFFF"/>
              </a:solidFill>
            </a:endParaRPr>
          </a:p>
          <a:p>
            <a:pPr indent="-781050" lvl="0" marL="742950" marR="0" rtl="0" algn="just">
              <a:lnSpc>
                <a:spcPct val="115000"/>
              </a:lnSpc>
              <a:spcBef>
                <a:spcPts val="0"/>
              </a:spcBef>
              <a:spcAft>
                <a:spcPts val="0"/>
              </a:spcAft>
              <a:buClr>
                <a:srgbClr val="FFFF00"/>
              </a:buClr>
              <a:buSzPts val="4200"/>
              <a:buFont typeface="Arial"/>
              <a:buAutoNum type="arabicPeriod"/>
            </a:pPr>
            <a:r>
              <a:rPr lang="en-US" sz="4200">
                <a:solidFill>
                  <a:srgbClr val="FFFF00"/>
                </a:solidFill>
                <a:latin typeface="Arial"/>
                <a:ea typeface="Arial"/>
                <a:cs typeface="Arial"/>
                <a:sym typeface="Arial"/>
              </a:rPr>
              <a:t>nhấp chuột chọn </a:t>
            </a:r>
            <a:r>
              <a:rPr b="1" lang="en-US" sz="4200">
                <a:solidFill>
                  <a:srgbClr val="FFFF00"/>
                </a:solidFill>
                <a:latin typeface="Arial"/>
                <a:ea typeface="Arial"/>
                <a:cs typeface="Arial"/>
                <a:sym typeface="Arial"/>
              </a:rPr>
              <a:t>Customize</a:t>
            </a:r>
            <a:r>
              <a:rPr lang="en-US" sz="4200">
                <a:solidFill>
                  <a:srgbClr val="FFFF00"/>
                </a:solidFill>
                <a:latin typeface="Arial"/>
                <a:ea typeface="Arial"/>
                <a:cs typeface="Arial"/>
                <a:sym typeface="Arial"/>
              </a:rPr>
              <a:t> </a:t>
            </a:r>
            <a:r>
              <a:rPr b="1" lang="en-US" sz="4200">
                <a:solidFill>
                  <a:srgbClr val="FFFF00"/>
                </a:solidFill>
                <a:latin typeface="Arial"/>
                <a:ea typeface="Arial"/>
                <a:cs typeface="Arial"/>
                <a:sym typeface="Arial"/>
              </a:rPr>
              <a:t>Quick</a:t>
            </a:r>
            <a:r>
              <a:rPr lang="en-US" sz="4200">
                <a:solidFill>
                  <a:srgbClr val="FFFF00"/>
                </a:solidFill>
                <a:latin typeface="Arial"/>
                <a:ea typeface="Arial"/>
                <a:cs typeface="Arial"/>
                <a:sym typeface="Arial"/>
              </a:rPr>
              <a:t> </a:t>
            </a:r>
            <a:r>
              <a:rPr b="1" lang="en-US" sz="4200">
                <a:solidFill>
                  <a:srgbClr val="FFFF00"/>
                </a:solidFill>
                <a:latin typeface="Arial"/>
                <a:ea typeface="Arial"/>
                <a:cs typeface="Arial"/>
                <a:sym typeface="Arial"/>
              </a:rPr>
              <a:t>Access</a:t>
            </a:r>
            <a:r>
              <a:rPr lang="en-US" sz="4200">
                <a:solidFill>
                  <a:srgbClr val="FFFF00"/>
                </a:solidFill>
                <a:latin typeface="Arial"/>
                <a:ea typeface="Arial"/>
                <a:cs typeface="Arial"/>
                <a:sym typeface="Arial"/>
              </a:rPr>
              <a:t> </a:t>
            </a:r>
            <a:r>
              <a:rPr b="1" lang="en-US" sz="4200">
                <a:solidFill>
                  <a:srgbClr val="FFFF00"/>
                </a:solidFill>
                <a:latin typeface="Arial"/>
                <a:ea typeface="Arial"/>
                <a:cs typeface="Arial"/>
                <a:sym typeface="Arial"/>
              </a:rPr>
              <a:t>Toolbar</a:t>
            </a:r>
            <a:r>
              <a:rPr lang="en-US" sz="4200">
                <a:solidFill>
                  <a:srgbClr val="FFFF00"/>
                </a:solidFill>
                <a:latin typeface="Arial"/>
                <a:ea typeface="Arial"/>
                <a:cs typeface="Arial"/>
                <a:sym typeface="Arial"/>
              </a:rPr>
              <a:t> và chọn nút trong danh sách hoặc chọn </a:t>
            </a:r>
            <a:r>
              <a:rPr b="1" lang="en-US" sz="4200">
                <a:solidFill>
                  <a:srgbClr val="FFFF00"/>
                </a:solidFill>
                <a:latin typeface="Arial"/>
                <a:ea typeface="Arial"/>
                <a:cs typeface="Arial"/>
                <a:sym typeface="Arial"/>
              </a:rPr>
              <a:t>More</a:t>
            </a:r>
            <a:r>
              <a:rPr lang="en-US" sz="4200">
                <a:solidFill>
                  <a:srgbClr val="FFFF00"/>
                </a:solidFill>
                <a:latin typeface="Arial"/>
                <a:ea typeface="Arial"/>
                <a:cs typeface="Arial"/>
                <a:sym typeface="Arial"/>
              </a:rPr>
              <a:t> </a:t>
            </a:r>
            <a:r>
              <a:rPr b="1" lang="en-US" sz="4200">
                <a:solidFill>
                  <a:srgbClr val="FFFF00"/>
                </a:solidFill>
                <a:latin typeface="Arial"/>
                <a:ea typeface="Arial"/>
                <a:cs typeface="Arial"/>
                <a:sym typeface="Arial"/>
              </a:rPr>
              <a:t>Commands</a:t>
            </a:r>
            <a:r>
              <a:rPr lang="en-US" sz="4200">
                <a:solidFill>
                  <a:srgbClr val="FFFF00"/>
                </a:solidFill>
                <a:latin typeface="Arial"/>
                <a:ea typeface="Arial"/>
                <a:cs typeface="Arial"/>
                <a:sym typeface="Arial"/>
              </a:rPr>
              <a:t>.</a:t>
            </a:r>
            <a:endParaRPr sz="2000"/>
          </a:p>
          <a:p>
            <a:pPr indent="-781050" lvl="0" marL="742950" marR="0" rtl="0" algn="just">
              <a:lnSpc>
                <a:spcPct val="115000"/>
              </a:lnSpc>
              <a:spcBef>
                <a:spcPts val="0"/>
              </a:spcBef>
              <a:spcAft>
                <a:spcPts val="0"/>
              </a:spcAft>
              <a:buClr>
                <a:srgbClr val="FFFF00"/>
              </a:buClr>
              <a:buSzPts val="4200"/>
              <a:buFont typeface="Arial"/>
              <a:buAutoNum type="arabicPeriod"/>
            </a:pPr>
            <a:r>
              <a:rPr lang="en-US" sz="4200">
                <a:solidFill>
                  <a:srgbClr val="FFFF00"/>
                </a:solidFill>
                <a:latin typeface="Arial"/>
                <a:ea typeface="Arial"/>
                <a:cs typeface="Arial"/>
                <a:sym typeface="Arial"/>
              </a:rPr>
              <a:t>nhấp chuột vào thẻ </a:t>
            </a:r>
            <a:r>
              <a:rPr b="1" lang="en-US" sz="4200">
                <a:solidFill>
                  <a:srgbClr val="FFFF00"/>
                </a:solidFill>
                <a:latin typeface="Arial"/>
                <a:ea typeface="Arial"/>
                <a:cs typeface="Arial"/>
                <a:sym typeface="Arial"/>
              </a:rPr>
              <a:t>File, Options</a:t>
            </a:r>
            <a:r>
              <a:rPr lang="en-US" sz="4200">
                <a:solidFill>
                  <a:srgbClr val="FFFF00"/>
                </a:solidFill>
                <a:latin typeface="Arial"/>
                <a:ea typeface="Arial"/>
                <a:cs typeface="Arial"/>
                <a:sym typeface="Arial"/>
              </a:rPr>
              <a:t>, và sau đó chọn </a:t>
            </a:r>
            <a:r>
              <a:rPr b="1" lang="en-US" sz="4200">
                <a:solidFill>
                  <a:srgbClr val="FFFF00"/>
                </a:solidFill>
                <a:latin typeface="Arial"/>
                <a:ea typeface="Arial"/>
                <a:cs typeface="Arial"/>
                <a:sym typeface="Arial"/>
              </a:rPr>
              <a:t>Quick Access Toolbar.</a:t>
            </a:r>
            <a:endParaRPr sz="2000"/>
          </a:p>
          <a:p>
            <a:pPr indent="-781050" lvl="0" marL="742950" marR="0" rtl="0" algn="just">
              <a:lnSpc>
                <a:spcPct val="115000"/>
              </a:lnSpc>
              <a:spcBef>
                <a:spcPts val="0"/>
              </a:spcBef>
              <a:spcAft>
                <a:spcPts val="0"/>
              </a:spcAft>
              <a:buClr>
                <a:srgbClr val="FFFF00"/>
              </a:buClr>
              <a:buSzPts val="4200"/>
              <a:buFont typeface="Arial"/>
              <a:buAutoNum type="arabicPeriod"/>
            </a:pPr>
            <a:r>
              <a:rPr lang="en-US" sz="4200">
                <a:solidFill>
                  <a:srgbClr val="FFFF00"/>
                </a:solidFill>
                <a:latin typeface="Arial"/>
                <a:ea typeface="Arial"/>
                <a:cs typeface="Arial"/>
                <a:sym typeface="Arial"/>
              </a:rPr>
              <a:t>nhấp chuột phải vào thanh </a:t>
            </a:r>
            <a:r>
              <a:rPr b="1" lang="en-US" sz="4200">
                <a:solidFill>
                  <a:srgbClr val="FFFF00"/>
                </a:solidFill>
                <a:latin typeface="Arial"/>
                <a:ea typeface="Arial"/>
                <a:cs typeface="Arial"/>
                <a:sym typeface="Arial"/>
              </a:rPr>
              <a:t>Ribbon</a:t>
            </a:r>
            <a:r>
              <a:rPr lang="en-US" sz="4200">
                <a:solidFill>
                  <a:srgbClr val="FFFF00"/>
                </a:solidFill>
                <a:latin typeface="Arial"/>
                <a:ea typeface="Arial"/>
                <a:cs typeface="Arial"/>
                <a:sym typeface="Arial"/>
              </a:rPr>
              <a:t> và nhấp chuột chọn </a:t>
            </a:r>
            <a:r>
              <a:rPr b="1" lang="en-US" sz="4200">
                <a:solidFill>
                  <a:srgbClr val="FFFF00"/>
                </a:solidFill>
                <a:latin typeface="Arial"/>
                <a:ea typeface="Arial"/>
                <a:cs typeface="Arial"/>
                <a:sym typeface="Arial"/>
              </a:rPr>
              <a:t>Customize</a:t>
            </a:r>
            <a:r>
              <a:rPr lang="en-US" sz="4200">
                <a:solidFill>
                  <a:srgbClr val="FFFF00"/>
                </a:solidFill>
                <a:latin typeface="Arial"/>
                <a:ea typeface="Arial"/>
                <a:cs typeface="Arial"/>
                <a:sym typeface="Arial"/>
              </a:rPr>
              <a:t> </a:t>
            </a:r>
            <a:r>
              <a:rPr b="1" lang="en-US" sz="4200">
                <a:solidFill>
                  <a:srgbClr val="FFFF00"/>
                </a:solidFill>
                <a:latin typeface="Arial"/>
                <a:ea typeface="Arial"/>
                <a:cs typeface="Arial"/>
                <a:sym typeface="Arial"/>
              </a:rPr>
              <a:t>Quick</a:t>
            </a:r>
            <a:r>
              <a:rPr lang="en-US" sz="4200">
                <a:solidFill>
                  <a:srgbClr val="FFFF00"/>
                </a:solidFill>
                <a:latin typeface="Arial"/>
                <a:ea typeface="Arial"/>
                <a:cs typeface="Arial"/>
                <a:sym typeface="Arial"/>
              </a:rPr>
              <a:t> </a:t>
            </a:r>
            <a:r>
              <a:rPr b="1" lang="en-US" sz="4200">
                <a:solidFill>
                  <a:srgbClr val="FFFF00"/>
                </a:solidFill>
                <a:latin typeface="Arial"/>
                <a:ea typeface="Arial"/>
                <a:cs typeface="Arial"/>
                <a:sym typeface="Arial"/>
              </a:rPr>
              <a:t>Access</a:t>
            </a:r>
            <a:r>
              <a:rPr lang="en-US" sz="4200">
                <a:solidFill>
                  <a:srgbClr val="FFFF00"/>
                </a:solidFill>
                <a:latin typeface="Arial"/>
                <a:ea typeface="Arial"/>
                <a:cs typeface="Arial"/>
                <a:sym typeface="Arial"/>
              </a:rPr>
              <a:t> </a:t>
            </a:r>
            <a:r>
              <a:rPr b="1" lang="en-US" sz="4200">
                <a:solidFill>
                  <a:srgbClr val="FFFF00"/>
                </a:solidFill>
                <a:latin typeface="Arial"/>
                <a:ea typeface="Arial"/>
                <a:cs typeface="Arial"/>
                <a:sym typeface="Arial"/>
              </a:rPr>
              <a:t>Toolbar</a:t>
            </a:r>
            <a:endParaRPr sz="4200">
              <a:solidFill>
                <a:srgbClr val="FFFF00"/>
              </a:solidFill>
              <a:latin typeface="Arial"/>
              <a:ea typeface="Arial"/>
              <a:cs typeface="Arial"/>
              <a:sym typeface="Arial"/>
            </a:endParaRPr>
          </a:p>
          <a:p>
            <a:pPr indent="-723900" lvl="0" marL="685800" marR="0" rtl="0" algn="just">
              <a:lnSpc>
                <a:spcPct val="115000"/>
              </a:lnSpc>
              <a:spcBef>
                <a:spcPts val="0"/>
              </a:spcBef>
              <a:spcAft>
                <a:spcPts val="0"/>
              </a:spcAft>
              <a:buClr>
                <a:schemeClr val="dk1"/>
              </a:buClr>
              <a:buSzPts val="4200"/>
              <a:buFont typeface="Arial"/>
              <a:buChar char="-"/>
            </a:pPr>
            <a:r>
              <a:rPr lang="en-US" sz="4200">
                <a:solidFill>
                  <a:schemeClr val="dk1"/>
                </a:solidFill>
                <a:latin typeface="Arial"/>
                <a:ea typeface="Arial"/>
                <a:cs typeface="Arial"/>
                <a:sym typeface="Arial"/>
              </a:rPr>
              <a:t>Ribbon có nhiều thẻ, trên mỗi thẻ chứa nhiều nhóm lệnh để thực hiện các tác vụ khác nhau</a:t>
            </a:r>
            <a:endParaRPr sz="4200">
              <a:solidFill>
                <a:schemeClr val="dk1"/>
              </a:solidFill>
              <a:latin typeface="Arial"/>
              <a:ea typeface="Arial"/>
              <a:cs typeface="Arial"/>
              <a:sym typeface="Arial"/>
            </a:endParaRPr>
          </a:p>
        </p:txBody>
      </p:sp>
      <p:pic>
        <p:nvPicPr>
          <p:cNvPr id="711" name="Google Shape;711;p12"/>
          <p:cNvPicPr preferRelativeResize="0"/>
          <p:nvPr/>
        </p:nvPicPr>
        <p:blipFill rotWithShape="1">
          <a:blip r:embed="rId3">
            <a:alphaModFix/>
          </a:blip>
          <a:srcRect b="0" l="0" r="0" t="0"/>
          <a:stretch/>
        </p:blipFill>
        <p:spPr>
          <a:xfrm>
            <a:off x="14935200" y="190500"/>
            <a:ext cx="3144039" cy="2440918"/>
          </a:xfrm>
          <a:prstGeom prst="rect">
            <a:avLst/>
          </a:prstGeom>
          <a:noFill/>
          <a:ln>
            <a:noFill/>
          </a:ln>
        </p:spPr>
      </p:pic>
      <p:sp>
        <p:nvSpPr>
          <p:cNvPr id="712" name="Google Shape;712;p12"/>
          <p:cNvSpPr txBox="1"/>
          <p:nvPr/>
        </p:nvSpPr>
        <p:spPr>
          <a:xfrm flipH="1">
            <a:off x="15773400" y="3086100"/>
            <a:ext cx="1783082" cy="341632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5400">
                <a:solidFill>
                  <a:srgbClr val="F2F2F2"/>
                </a:solidFill>
                <a:latin typeface="Arial"/>
                <a:ea typeface="Arial"/>
                <a:cs typeface="Arial"/>
                <a:sym typeface="Arial"/>
              </a:rPr>
              <a:t>EM CẦN GHI NHỚ</a:t>
            </a:r>
            <a:endParaRPr b="1" sz="5400">
              <a:solidFill>
                <a:srgbClr val="F2F2F2"/>
              </a:solidFill>
              <a:latin typeface="Arial"/>
              <a:ea typeface="Arial"/>
              <a:cs typeface="Arial"/>
              <a:sym typeface="Arial"/>
            </a:endParaRPr>
          </a:p>
        </p:txBody>
      </p:sp>
      <p:pic>
        <p:nvPicPr>
          <p:cNvPr id="713" name="Google Shape;713;p12"/>
          <p:cNvPicPr preferRelativeResize="0"/>
          <p:nvPr/>
        </p:nvPicPr>
        <p:blipFill rotWithShape="1">
          <a:blip r:embed="rId3">
            <a:alphaModFix/>
          </a:blip>
          <a:srcRect b="0" l="0" r="0" t="0"/>
          <a:stretch/>
        </p:blipFill>
        <p:spPr>
          <a:xfrm>
            <a:off x="14972489" y="6946564"/>
            <a:ext cx="3144039" cy="2440918"/>
          </a:xfrm>
          <a:prstGeom prst="rect">
            <a:avLst/>
          </a:prstGeom>
          <a:noFill/>
          <a:ln>
            <a:noFill/>
          </a:ln>
        </p:spPr>
      </p:pic>
    </p:spTree>
  </p:cSld>
  <p:clrMapOvr>
    <a:masterClrMapping/>
  </p:clrMapOvr>
  <p:transition spd="slow" p14:dur="1500">
    <p:split orient="vert"/>
  </p:transition>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710">
                                            <p:txEl>
                                              <p:pRg end="0" st="0"/>
                                            </p:txEl>
                                          </p:spTgt>
                                        </p:tgtEl>
                                        <p:attrNameLst>
                                          <p:attrName>style.visibility</p:attrName>
                                        </p:attrNameLst>
                                      </p:cBhvr>
                                      <p:to>
                                        <p:strVal val="visible"/>
                                      </p:to>
                                    </p:set>
                                    <p:animEffect filter="fade" transition="in">
                                      <p:cBhvr>
                                        <p:cTn dur="1000"/>
                                        <p:tgtEl>
                                          <p:spTgt spid="710">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710">
                                            <p:txEl>
                                              <p:pRg end="1" st="1"/>
                                            </p:txEl>
                                          </p:spTgt>
                                        </p:tgtEl>
                                        <p:attrNameLst>
                                          <p:attrName>style.visibility</p:attrName>
                                        </p:attrNameLst>
                                      </p:cBhvr>
                                      <p:to>
                                        <p:strVal val="visible"/>
                                      </p:to>
                                    </p:set>
                                    <p:animEffect filter="fade" transition="in">
                                      <p:cBhvr>
                                        <p:cTn dur="1000"/>
                                        <p:tgtEl>
                                          <p:spTgt spid="710">
                                            <p:txEl>
                                              <p:pRg end="1" st="1"/>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710">
                                            <p:txEl>
                                              <p:pRg end="2" st="2"/>
                                            </p:txEl>
                                          </p:spTgt>
                                        </p:tgtEl>
                                        <p:attrNameLst>
                                          <p:attrName>style.visibility</p:attrName>
                                        </p:attrNameLst>
                                      </p:cBhvr>
                                      <p:to>
                                        <p:strVal val="visible"/>
                                      </p:to>
                                    </p:set>
                                    <p:animEffect filter="fade" transition="in">
                                      <p:cBhvr>
                                        <p:cTn dur="1000"/>
                                        <p:tgtEl>
                                          <p:spTgt spid="710">
                                            <p:txEl>
                                              <p:pRg end="2" st="2"/>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710">
                                            <p:txEl>
                                              <p:pRg end="3" st="3"/>
                                            </p:txEl>
                                          </p:spTgt>
                                        </p:tgtEl>
                                        <p:attrNameLst>
                                          <p:attrName>style.visibility</p:attrName>
                                        </p:attrNameLst>
                                      </p:cBhvr>
                                      <p:to>
                                        <p:strVal val="visible"/>
                                      </p:to>
                                    </p:set>
                                    <p:animEffect filter="fade" transition="in">
                                      <p:cBhvr>
                                        <p:cTn dur="1000"/>
                                        <p:tgtEl>
                                          <p:spTgt spid="710">
                                            <p:txEl>
                                              <p:pRg end="3" st="3"/>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710">
                                            <p:txEl>
                                              <p:pRg end="4" st="4"/>
                                            </p:txEl>
                                          </p:spTgt>
                                        </p:tgtEl>
                                        <p:attrNameLst>
                                          <p:attrName>style.visibility</p:attrName>
                                        </p:attrNameLst>
                                      </p:cBhvr>
                                      <p:to>
                                        <p:strVal val="visible"/>
                                      </p:to>
                                    </p:set>
                                    <p:animEffect filter="fade" transition="in">
                                      <p:cBhvr>
                                        <p:cTn dur="1000"/>
                                        <p:tgtEl>
                                          <p:spTgt spid="710">
                                            <p:txEl>
                                              <p:pRg end="4" st="4"/>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710">
                                            <p:txEl>
                                              <p:pRg end="5" st="5"/>
                                            </p:txEl>
                                          </p:spTgt>
                                        </p:tgtEl>
                                        <p:attrNameLst>
                                          <p:attrName>style.visibility</p:attrName>
                                        </p:attrNameLst>
                                      </p:cBhvr>
                                      <p:to>
                                        <p:strVal val="visible"/>
                                      </p:to>
                                    </p:set>
                                    <p:animEffect filter="fade" transition="in">
                                      <p:cBhvr>
                                        <p:cTn dur="1000"/>
                                        <p:tgtEl>
                                          <p:spTgt spid="710">
                                            <p:txEl>
                                              <p:pRg end="5" st="5"/>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94DDDE"/>
        </a:solidFill>
      </p:bgPr>
    </p:bg>
    <p:spTree>
      <p:nvGrpSpPr>
        <p:cNvPr id="717" name="Shape 717"/>
        <p:cNvGrpSpPr/>
        <p:nvPr/>
      </p:nvGrpSpPr>
      <p:grpSpPr>
        <a:xfrm>
          <a:off x="0" y="0"/>
          <a:ext cx="0" cy="0"/>
          <a:chOff x="0" y="0"/>
          <a:chExt cx="0" cy="0"/>
        </a:xfrm>
      </p:grpSpPr>
      <p:grpSp>
        <p:nvGrpSpPr>
          <p:cNvPr id="718" name="Google Shape;718;p13"/>
          <p:cNvGrpSpPr/>
          <p:nvPr/>
        </p:nvGrpSpPr>
        <p:grpSpPr>
          <a:xfrm>
            <a:off x="1565158" y="3304590"/>
            <a:ext cx="7312717" cy="3800494"/>
            <a:chOff x="0" y="177588"/>
            <a:chExt cx="9750289" cy="5067325"/>
          </a:xfrm>
        </p:grpSpPr>
        <p:sp>
          <p:nvSpPr>
            <p:cNvPr id="719" name="Google Shape;719;p13"/>
            <p:cNvSpPr txBox="1"/>
            <p:nvPr/>
          </p:nvSpPr>
          <p:spPr>
            <a:xfrm>
              <a:off x="0" y="177588"/>
              <a:ext cx="9750289" cy="2564805"/>
            </a:xfrm>
            <a:prstGeom prst="rect">
              <a:avLst/>
            </a:prstGeom>
            <a:noFill/>
            <a:ln>
              <a:noFill/>
            </a:ln>
          </p:spPr>
          <p:txBody>
            <a:bodyPr anchorCtr="0" anchor="t" bIns="0" lIns="0" spcFirstLastPara="1" rIns="0" wrap="square" tIns="0">
              <a:spAutoFit/>
            </a:bodyPr>
            <a:lstStyle/>
            <a:p>
              <a:pPr indent="0" lvl="0" marL="0" marR="0" rtl="0" algn="l">
                <a:lnSpc>
                  <a:spcPct val="93987"/>
                </a:lnSpc>
                <a:spcBef>
                  <a:spcPts val="0"/>
                </a:spcBef>
                <a:spcAft>
                  <a:spcPts val="0"/>
                </a:spcAft>
                <a:buNone/>
              </a:pPr>
              <a:r>
                <a:rPr b="1" lang="en-US" sz="8000">
                  <a:solidFill>
                    <a:srgbClr val="2B4B82"/>
                  </a:solidFill>
                  <a:latin typeface="Arial"/>
                  <a:ea typeface="Arial"/>
                  <a:cs typeface="Arial"/>
                  <a:sym typeface="Arial"/>
                </a:rPr>
                <a:t>Em có câu hỏi nào không?</a:t>
              </a:r>
              <a:endParaRPr/>
            </a:p>
          </p:txBody>
        </p:sp>
        <p:sp>
          <p:nvSpPr>
            <p:cNvPr id="720" name="Google Shape;720;p13"/>
            <p:cNvSpPr txBox="1"/>
            <p:nvPr/>
          </p:nvSpPr>
          <p:spPr>
            <a:xfrm>
              <a:off x="0" y="3871460"/>
              <a:ext cx="9750289" cy="1373453"/>
            </a:xfrm>
            <a:prstGeom prst="rect">
              <a:avLst/>
            </a:prstGeom>
            <a:noFill/>
            <a:ln>
              <a:noFill/>
            </a:ln>
          </p:spPr>
          <p:txBody>
            <a:bodyPr anchorCtr="0" anchor="t" bIns="0" lIns="0" spcFirstLastPara="1" rIns="0" wrap="square" tIns="0">
              <a:spAutoFit/>
            </a:bodyPr>
            <a:lstStyle/>
            <a:p>
              <a:pPr indent="0" lvl="0" marL="0" marR="0" rtl="0" algn="l">
                <a:lnSpc>
                  <a:spcPct val="140000"/>
                </a:lnSpc>
                <a:spcBef>
                  <a:spcPts val="0"/>
                </a:spcBef>
                <a:spcAft>
                  <a:spcPts val="0"/>
                </a:spcAft>
                <a:buNone/>
              </a:pPr>
              <a:r>
                <a:rPr lang="en-US" sz="3000">
                  <a:solidFill>
                    <a:srgbClr val="2B4B82"/>
                  </a:solidFill>
                  <a:latin typeface="Arial"/>
                  <a:ea typeface="Arial"/>
                  <a:cs typeface="Arial"/>
                  <a:sym typeface="Arial"/>
                </a:rPr>
                <a:t>Hãy gửi cho thầy cô giáo! Hy vọng em đã học được thêm điều mới mẻ và thú vị</a:t>
              </a:r>
              <a:endParaRPr sz="3000">
                <a:solidFill>
                  <a:srgbClr val="2B4B82"/>
                </a:solidFill>
                <a:latin typeface="Arial"/>
                <a:ea typeface="Arial"/>
                <a:cs typeface="Arial"/>
                <a:sym typeface="Arial"/>
              </a:endParaRPr>
            </a:p>
          </p:txBody>
        </p:sp>
      </p:grpSp>
      <p:pic>
        <p:nvPicPr>
          <p:cNvPr id="721" name="Google Shape;721;p13"/>
          <p:cNvPicPr preferRelativeResize="0"/>
          <p:nvPr/>
        </p:nvPicPr>
        <p:blipFill rotWithShape="1">
          <a:blip r:embed="rId3">
            <a:alphaModFix/>
          </a:blip>
          <a:srcRect b="0" l="0" r="0" t="0"/>
          <a:stretch/>
        </p:blipFill>
        <p:spPr>
          <a:xfrm>
            <a:off x="9854137" y="3018272"/>
            <a:ext cx="7411325" cy="4635447"/>
          </a:xfrm>
          <a:prstGeom prst="rect">
            <a:avLst/>
          </a:prstGeom>
          <a:noFill/>
          <a:ln>
            <a:noFill/>
          </a:ln>
        </p:spPr>
      </p:pic>
      <p:pic>
        <p:nvPicPr>
          <p:cNvPr id="722" name="Google Shape;722;p13"/>
          <p:cNvPicPr preferRelativeResize="0"/>
          <p:nvPr/>
        </p:nvPicPr>
        <p:blipFill rotWithShape="1">
          <a:blip r:embed="rId3">
            <a:alphaModFix/>
          </a:blip>
          <a:srcRect b="0" l="0" r="0" t="0"/>
          <a:stretch/>
        </p:blipFill>
        <p:spPr>
          <a:xfrm>
            <a:off x="8665100" y="8613636"/>
            <a:ext cx="4338720" cy="2713672"/>
          </a:xfrm>
          <a:prstGeom prst="rect">
            <a:avLst/>
          </a:prstGeom>
          <a:noFill/>
          <a:ln>
            <a:noFill/>
          </a:ln>
        </p:spPr>
      </p:pic>
      <p:pic>
        <p:nvPicPr>
          <p:cNvPr id="723" name="Google Shape;723;p13"/>
          <p:cNvPicPr preferRelativeResize="0"/>
          <p:nvPr/>
        </p:nvPicPr>
        <p:blipFill rotWithShape="1">
          <a:blip r:embed="rId3">
            <a:alphaModFix/>
          </a:blip>
          <a:srcRect b="0" l="0" r="0" t="0"/>
          <a:stretch/>
        </p:blipFill>
        <p:spPr>
          <a:xfrm>
            <a:off x="13976014" y="7483497"/>
            <a:ext cx="3289448" cy="2057400"/>
          </a:xfrm>
          <a:prstGeom prst="rect">
            <a:avLst/>
          </a:prstGeom>
          <a:noFill/>
          <a:ln>
            <a:noFill/>
          </a:ln>
        </p:spPr>
      </p:pic>
      <p:pic>
        <p:nvPicPr>
          <p:cNvPr id="724" name="Google Shape;724;p13"/>
          <p:cNvPicPr preferRelativeResize="0"/>
          <p:nvPr/>
        </p:nvPicPr>
        <p:blipFill rotWithShape="1">
          <a:blip r:embed="rId3">
            <a:alphaModFix/>
          </a:blip>
          <a:srcRect b="0" l="0" r="0" t="0"/>
          <a:stretch/>
        </p:blipFill>
        <p:spPr>
          <a:xfrm>
            <a:off x="13320348" y="712171"/>
            <a:ext cx="3289448" cy="2057400"/>
          </a:xfrm>
          <a:prstGeom prst="rect">
            <a:avLst/>
          </a:prstGeom>
          <a:noFill/>
          <a:ln>
            <a:noFill/>
          </a:ln>
        </p:spPr>
      </p:pic>
    </p:spTree>
  </p:cSld>
  <p:clrMapOvr>
    <a:masterClrMapping/>
  </p:clrMapOvr>
  <p:transition spd="slow" p14:dur="1500">
    <p:split orient="vert"/>
  </p:transition>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2B4B82"/>
        </a:solidFill>
      </p:bgPr>
    </p:bg>
    <p:spTree>
      <p:nvGrpSpPr>
        <p:cNvPr id="570" name="Shape 570"/>
        <p:cNvGrpSpPr/>
        <p:nvPr/>
      </p:nvGrpSpPr>
      <p:grpSpPr>
        <a:xfrm>
          <a:off x="0" y="0"/>
          <a:ext cx="0" cy="0"/>
          <a:chOff x="0" y="0"/>
          <a:chExt cx="0" cy="0"/>
        </a:xfrm>
      </p:grpSpPr>
      <p:sp>
        <p:nvSpPr>
          <p:cNvPr id="571" name="Google Shape;571;p2"/>
          <p:cNvSpPr txBox="1"/>
          <p:nvPr/>
        </p:nvSpPr>
        <p:spPr>
          <a:xfrm>
            <a:off x="2438400" y="1866900"/>
            <a:ext cx="13487400" cy="3882600"/>
          </a:xfrm>
          <a:prstGeom prst="rect">
            <a:avLst/>
          </a:prstGeom>
          <a:noFill/>
          <a:ln>
            <a:noFill/>
          </a:ln>
        </p:spPr>
        <p:txBody>
          <a:bodyPr anchorCtr="0" anchor="t" bIns="0" lIns="0" spcFirstLastPara="1" rIns="0" wrap="square" tIns="0">
            <a:spAutoFit/>
          </a:bodyPr>
          <a:lstStyle/>
          <a:p>
            <a:pPr indent="0" lvl="0" marL="457200" marR="0" rtl="0" algn="ctr">
              <a:lnSpc>
                <a:spcPct val="120002"/>
              </a:lnSpc>
              <a:spcBef>
                <a:spcPts val="0"/>
              </a:spcBef>
              <a:spcAft>
                <a:spcPts val="0"/>
              </a:spcAft>
              <a:buNone/>
            </a:pPr>
            <a:r>
              <a:rPr b="1" i="0" lang="en-US" sz="7419" u="none" cap="none" strike="noStrike">
                <a:solidFill>
                  <a:srgbClr val="FFFF00"/>
                </a:solidFill>
                <a:latin typeface="Open Sans"/>
                <a:ea typeface="Open Sans"/>
                <a:cs typeface="Open Sans"/>
                <a:sym typeface="Open Sans"/>
              </a:rPr>
              <a:t>TRUY CẬP VÀO CÁC LỆNH VÀ TÍNH NĂNG</a:t>
            </a:r>
            <a:endParaRPr/>
          </a:p>
          <a:p>
            <a:pPr indent="0" lvl="0" marL="0" marR="0" rtl="0" algn="ctr">
              <a:lnSpc>
                <a:spcPct val="120002"/>
              </a:lnSpc>
              <a:spcBef>
                <a:spcPts val="0"/>
              </a:spcBef>
              <a:spcAft>
                <a:spcPts val="0"/>
              </a:spcAft>
              <a:buNone/>
            </a:pPr>
            <a:r>
              <a:rPr b="1" i="0" lang="en-US" sz="7419" u="none" cap="none" strike="noStrike">
                <a:solidFill>
                  <a:srgbClr val="FFFF00"/>
                </a:solidFill>
                <a:latin typeface="Open Sans"/>
                <a:ea typeface="Open Sans"/>
                <a:cs typeface="Open Sans"/>
                <a:sym typeface="Open Sans"/>
              </a:rPr>
              <a:t>(SGK tr.13 đến tr.16)</a:t>
            </a:r>
            <a:endParaRPr/>
          </a:p>
        </p:txBody>
      </p:sp>
      <p:pic>
        <p:nvPicPr>
          <p:cNvPr id="572" name="Google Shape;572;p2"/>
          <p:cNvPicPr preferRelativeResize="0"/>
          <p:nvPr/>
        </p:nvPicPr>
        <p:blipFill rotWithShape="1">
          <a:blip r:embed="rId3">
            <a:alphaModFix/>
          </a:blip>
          <a:srcRect b="36485" l="15447" r="50585" t="40598"/>
          <a:stretch/>
        </p:blipFill>
        <p:spPr>
          <a:xfrm>
            <a:off x="6972300" y="8343900"/>
            <a:ext cx="4419600" cy="1676400"/>
          </a:xfrm>
          <a:prstGeom prst="rect">
            <a:avLst/>
          </a:prstGeom>
          <a:noFill/>
          <a:ln>
            <a:noFill/>
          </a:ln>
        </p:spPr>
      </p:pic>
    </p:spTree>
  </p:cSld>
  <p:clrMapOvr>
    <a:masterClrMapping/>
  </p:clrMapOvr>
  <p:transition spd="slow">
    <p:push/>
  </p:transition>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571"/>
                                        </p:tgtEl>
                                        <p:attrNameLst>
                                          <p:attrName>style.visibility</p:attrName>
                                        </p:attrNameLst>
                                      </p:cBhvr>
                                      <p:to>
                                        <p:strVal val="visible"/>
                                      </p:to>
                                    </p:set>
                                    <p:animEffect filter="fade" transition="in">
                                      <p:cBhvr>
                                        <p:cTn dur="1000"/>
                                        <p:tgtEl>
                                          <p:spTgt spid="571"/>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EFEFEF"/>
        </a:solidFill>
      </p:bgPr>
    </p:bg>
    <p:spTree>
      <p:nvGrpSpPr>
        <p:cNvPr id="576" name="Shape 576"/>
        <p:cNvGrpSpPr/>
        <p:nvPr/>
      </p:nvGrpSpPr>
      <p:grpSpPr>
        <a:xfrm>
          <a:off x="0" y="0"/>
          <a:ext cx="0" cy="0"/>
          <a:chOff x="0" y="0"/>
          <a:chExt cx="0" cy="0"/>
        </a:xfrm>
      </p:grpSpPr>
      <p:pic>
        <p:nvPicPr>
          <p:cNvPr id="577" name="Google Shape;577;p3"/>
          <p:cNvPicPr preferRelativeResize="0"/>
          <p:nvPr/>
        </p:nvPicPr>
        <p:blipFill rotWithShape="1">
          <a:blip r:embed="rId3">
            <a:alphaModFix/>
          </a:blip>
          <a:srcRect b="0" l="0" r="0" t="0"/>
          <a:stretch/>
        </p:blipFill>
        <p:spPr>
          <a:xfrm>
            <a:off x="6629400" y="7118326"/>
            <a:ext cx="4597438" cy="2842053"/>
          </a:xfrm>
          <a:prstGeom prst="rect">
            <a:avLst/>
          </a:prstGeom>
          <a:noFill/>
          <a:ln>
            <a:noFill/>
          </a:ln>
        </p:spPr>
      </p:pic>
      <p:pic>
        <p:nvPicPr>
          <p:cNvPr id="578" name="Google Shape;578;p3"/>
          <p:cNvPicPr preferRelativeResize="0"/>
          <p:nvPr/>
        </p:nvPicPr>
        <p:blipFill rotWithShape="1">
          <a:blip r:embed="rId4">
            <a:alphaModFix/>
          </a:blip>
          <a:srcRect b="0" l="0" r="0" t="0"/>
          <a:stretch/>
        </p:blipFill>
        <p:spPr>
          <a:xfrm flipH="1">
            <a:off x="7476349" y="390597"/>
            <a:ext cx="2076668" cy="1276207"/>
          </a:xfrm>
          <a:prstGeom prst="rect">
            <a:avLst/>
          </a:prstGeom>
          <a:noFill/>
          <a:ln>
            <a:noFill/>
          </a:ln>
        </p:spPr>
      </p:pic>
      <p:pic>
        <p:nvPicPr>
          <p:cNvPr id="579" name="Google Shape;579;p3"/>
          <p:cNvPicPr preferRelativeResize="0"/>
          <p:nvPr/>
        </p:nvPicPr>
        <p:blipFill rotWithShape="1">
          <a:blip r:embed="rId5">
            <a:alphaModFix/>
          </a:blip>
          <a:srcRect b="0" l="0" r="0" t="0"/>
          <a:stretch/>
        </p:blipFill>
        <p:spPr>
          <a:xfrm>
            <a:off x="13639800" y="185416"/>
            <a:ext cx="3837986" cy="4114800"/>
          </a:xfrm>
          <a:prstGeom prst="rect">
            <a:avLst/>
          </a:prstGeom>
          <a:noFill/>
          <a:ln>
            <a:noFill/>
          </a:ln>
        </p:spPr>
      </p:pic>
      <p:pic>
        <p:nvPicPr>
          <p:cNvPr id="580" name="Google Shape;580;p3"/>
          <p:cNvPicPr preferRelativeResize="0"/>
          <p:nvPr/>
        </p:nvPicPr>
        <p:blipFill rotWithShape="1">
          <a:blip r:embed="rId6">
            <a:alphaModFix/>
          </a:blip>
          <a:srcRect b="0" l="0" r="0" t="0"/>
          <a:stretch/>
        </p:blipFill>
        <p:spPr>
          <a:xfrm flipH="1">
            <a:off x="5080" y="304796"/>
            <a:ext cx="5357753" cy="5591583"/>
          </a:xfrm>
          <a:prstGeom prst="rect">
            <a:avLst/>
          </a:prstGeom>
          <a:noFill/>
          <a:ln>
            <a:noFill/>
          </a:ln>
        </p:spPr>
      </p:pic>
      <p:grpSp>
        <p:nvGrpSpPr>
          <p:cNvPr id="581" name="Google Shape;581;p3"/>
          <p:cNvGrpSpPr/>
          <p:nvPr/>
        </p:nvGrpSpPr>
        <p:grpSpPr>
          <a:xfrm>
            <a:off x="-5382271" y="-374715"/>
            <a:ext cx="22255497" cy="10934832"/>
            <a:chOff x="-9192271" y="-1403415"/>
            <a:chExt cx="22255497" cy="10934832"/>
          </a:xfrm>
        </p:grpSpPr>
        <p:sp>
          <p:nvSpPr>
            <p:cNvPr id="582" name="Google Shape;582;p3"/>
            <p:cNvSpPr/>
            <p:nvPr/>
          </p:nvSpPr>
          <p:spPr>
            <a:xfrm>
              <a:off x="-9192271" y="-1403415"/>
              <a:ext cx="10934832" cy="10934832"/>
            </a:xfrm>
            <a:prstGeom prst="blockArc">
              <a:avLst>
                <a:gd fmla="val 18900000" name="adj1"/>
                <a:gd fmla="val 2700000" name="adj2"/>
                <a:gd fmla="val 198" name="adj3"/>
              </a:avLst>
            </a:prstGeom>
            <a:noFill/>
            <a:ln cap="flat" cmpd="sng" w="25400">
              <a:solidFill>
                <a:srgbClr val="BF504D"/>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3" name="Google Shape;583;p3"/>
            <p:cNvSpPr/>
            <p:nvPr/>
          </p:nvSpPr>
          <p:spPr>
            <a:xfrm>
              <a:off x="911257" y="624880"/>
              <a:ext cx="12151969" cy="1250411"/>
            </a:xfrm>
            <a:prstGeom prst="rect">
              <a:avLst/>
            </a:prstGeom>
            <a:solidFill>
              <a:srgbClr val="BF504D"/>
            </a:solidFill>
            <a:ln cap="flat" cmpd="sng" w="254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4" name="Google Shape;584;p3"/>
            <p:cNvSpPr txBox="1"/>
            <p:nvPr/>
          </p:nvSpPr>
          <p:spPr>
            <a:xfrm>
              <a:off x="911257" y="624880"/>
              <a:ext cx="12151969" cy="1250411"/>
            </a:xfrm>
            <a:prstGeom prst="rect">
              <a:avLst/>
            </a:prstGeom>
            <a:noFill/>
            <a:ln>
              <a:noFill/>
            </a:ln>
          </p:spPr>
          <p:txBody>
            <a:bodyPr anchorCtr="0" anchor="ctr" bIns="86350" lIns="992500" spcFirstLastPara="1" rIns="86350" wrap="square" tIns="86350">
              <a:noAutofit/>
            </a:bodyPr>
            <a:lstStyle/>
            <a:p>
              <a:pPr indent="0" lvl="0" marL="0" marR="0" rtl="0" algn="l">
                <a:lnSpc>
                  <a:spcPct val="90000"/>
                </a:lnSpc>
                <a:spcBef>
                  <a:spcPts val="0"/>
                </a:spcBef>
                <a:spcAft>
                  <a:spcPts val="0"/>
                </a:spcAft>
                <a:buNone/>
              </a:pPr>
              <a:r>
                <a:rPr b="1" i="0" lang="en-US" sz="3400" u="none" cap="none" strike="noStrike">
                  <a:solidFill>
                    <a:schemeClr val="lt1"/>
                  </a:solidFill>
                  <a:latin typeface="Arial"/>
                  <a:ea typeface="Arial"/>
                  <a:cs typeface="Arial"/>
                  <a:sym typeface="Arial"/>
                </a:rPr>
                <a:t>HĐ1: Screen Tip (Gợi ý chức năng)</a:t>
              </a:r>
              <a:endParaRPr/>
            </a:p>
          </p:txBody>
        </p:sp>
        <p:sp>
          <p:nvSpPr>
            <p:cNvPr id="585" name="Google Shape;585;p3"/>
            <p:cNvSpPr/>
            <p:nvPr/>
          </p:nvSpPr>
          <p:spPr>
            <a:xfrm>
              <a:off x="129750" y="468579"/>
              <a:ext cx="1563014" cy="1563014"/>
            </a:xfrm>
            <a:prstGeom prst="ellipse">
              <a:avLst/>
            </a:prstGeom>
            <a:solidFill>
              <a:schemeClr val="lt1"/>
            </a:solidFill>
            <a:ln cap="flat" cmpd="sng" w="25400">
              <a:solidFill>
                <a:srgbClr val="BF504D"/>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6" name="Google Shape;586;p3"/>
            <p:cNvSpPr/>
            <p:nvPr/>
          </p:nvSpPr>
          <p:spPr>
            <a:xfrm>
              <a:off x="1628146" y="2500823"/>
              <a:ext cx="11435080" cy="1250411"/>
            </a:xfrm>
            <a:prstGeom prst="rect">
              <a:avLst/>
            </a:prstGeom>
            <a:solidFill>
              <a:schemeClr val="accent3"/>
            </a:solidFill>
            <a:ln cap="flat" cmpd="sng" w="254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7" name="Google Shape;587;p3"/>
            <p:cNvSpPr txBox="1"/>
            <p:nvPr/>
          </p:nvSpPr>
          <p:spPr>
            <a:xfrm>
              <a:off x="1628146" y="2500823"/>
              <a:ext cx="11435080" cy="1250411"/>
            </a:xfrm>
            <a:prstGeom prst="rect">
              <a:avLst/>
            </a:prstGeom>
            <a:noFill/>
            <a:ln>
              <a:noFill/>
            </a:ln>
          </p:spPr>
          <p:txBody>
            <a:bodyPr anchorCtr="0" anchor="ctr" bIns="86350" lIns="992500" spcFirstLastPara="1" rIns="86350" wrap="square" tIns="86350">
              <a:noAutofit/>
            </a:bodyPr>
            <a:lstStyle/>
            <a:p>
              <a:pPr indent="0" lvl="0" marL="0" marR="0" rtl="0" algn="l">
                <a:lnSpc>
                  <a:spcPct val="90000"/>
                </a:lnSpc>
                <a:spcBef>
                  <a:spcPts val="0"/>
                </a:spcBef>
                <a:spcAft>
                  <a:spcPts val="0"/>
                </a:spcAft>
                <a:buNone/>
              </a:pPr>
              <a:r>
                <a:rPr b="1" i="0" lang="en-US" sz="3400" u="none" cap="none" strike="noStrike">
                  <a:solidFill>
                    <a:schemeClr val="lt1"/>
                  </a:solidFill>
                  <a:latin typeface="Arial"/>
                  <a:ea typeface="Arial"/>
                  <a:cs typeface="Arial"/>
                  <a:sym typeface="Arial"/>
                </a:rPr>
                <a:t>HĐ2: Tùy chỉnh thước kẻ và Font</a:t>
              </a:r>
              <a:endParaRPr b="1" i="0" sz="3400" u="none" cap="none" strike="noStrike">
                <a:solidFill>
                  <a:schemeClr val="lt1"/>
                </a:solidFill>
                <a:latin typeface="Arial"/>
                <a:ea typeface="Arial"/>
                <a:cs typeface="Arial"/>
                <a:sym typeface="Arial"/>
              </a:endParaRPr>
            </a:p>
          </p:txBody>
        </p:sp>
        <p:sp>
          <p:nvSpPr>
            <p:cNvPr id="588" name="Google Shape;588;p3"/>
            <p:cNvSpPr/>
            <p:nvPr/>
          </p:nvSpPr>
          <p:spPr>
            <a:xfrm>
              <a:off x="846639" y="2344521"/>
              <a:ext cx="1563014" cy="1563014"/>
            </a:xfrm>
            <a:prstGeom prst="ellipse">
              <a:avLst/>
            </a:prstGeom>
            <a:solidFill>
              <a:schemeClr val="lt1"/>
            </a:solidFill>
            <a:ln cap="flat" cmpd="sng" w="25400">
              <a:solidFill>
                <a:schemeClr val="accent3"/>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9" name="Google Shape;589;p3"/>
            <p:cNvSpPr/>
            <p:nvPr/>
          </p:nvSpPr>
          <p:spPr>
            <a:xfrm>
              <a:off x="1628146" y="4376765"/>
              <a:ext cx="11435080" cy="1250411"/>
            </a:xfrm>
            <a:prstGeom prst="rect">
              <a:avLst/>
            </a:prstGeom>
            <a:solidFill>
              <a:schemeClr val="accent4"/>
            </a:solidFill>
            <a:ln cap="flat" cmpd="sng" w="254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0" name="Google Shape;590;p3"/>
            <p:cNvSpPr txBox="1"/>
            <p:nvPr/>
          </p:nvSpPr>
          <p:spPr>
            <a:xfrm>
              <a:off x="1628146" y="4376765"/>
              <a:ext cx="11435080" cy="1250411"/>
            </a:xfrm>
            <a:prstGeom prst="rect">
              <a:avLst/>
            </a:prstGeom>
            <a:noFill/>
            <a:ln>
              <a:noFill/>
            </a:ln>
          </p:spPr>
          <p:txBody>
            <a:bodyPr anchorCtr="0" anchor="ctr" bIns="86350" lIns="992500" spcFirstLastPara="1" rIns="86350" wrap="square" tIns="86350">
              <a:noAutofit/>
            </a:bodyPr>
            <a:lstStyle/>
            <a:p>
              <a:pPr indent="0" lvl="0" marL="0" marR="0" rtl="0" algn="l">
                <a:lnSpc>
                  <a:spcPct val="90000"/>
                </a:lnSpc>
                <a:spcBef>
                  <a:spcPts val="0"/>
                </a:spcBef>
                <a:spcAft>
                  <a:spcPts val="0"/>
                </a:spcAft>
                <a:buNone/>
              </a:pPr>
              <a:r>
                <a:rPr b="1" i="0" lang="en-US" sz="3400" u="none" cap="none" strike="noStrike">
                  <a:solidFill>
                    <a:schemeClr val="lt1"/>
                  </a:solidFill>
                  <a:latin typeface="Arial"/>
                  <a:ea typeface="Arial"/>
                  <a:cs typeface="Arial"/>
                  <a:sym typeface="Arial"/>
                </a:rPr>
                <a:t>HĐ3. Sử dụng thanh công cụ truy xuất nhanh </a:t>
              </a:r>
              <a:endParaRPr/>
            </a:p>
            <a:p>
              <a:pPr indent="0" lvl="0" marL="0" marR="0" rtl="0" algn="l">
                <a:lnSpc>
                  <a:spcPct val="90000"/>
                </a:lnSpc>
                <a:spcBef>
                  <a:spcPts val="1190"/>
                </a:spcBef>
                <a:spcAft>
                  <a:spcPts val="0"/>
                </a:spcAft>
                <a:buNone/>
              </a:pPr>
              <a:r>
                <a:rPr b="1" i="0" lang="en-US" sz="3400" u="none" cap="none" strike="noStrike">
                  <a:solidFill>
                    <a:schemeClr val="lt1"/>
                  </a:solidFill>
                  <a:latin typeface="Arial"/>
                  <a:ea typeface="Arial"/>
                  <a:cs typeface="Arial"/>
                  <a:sym typeface="Arial"/>
                </a:rPr>
                <a:t>(Quick Access Toolbar)</a:t>
              </a:r>
              <a:endParaRPr/>
            </a:p>
          </p:txBody>
        </p:sp>
        <p:sp>
          <p:nvSpPr>
            <p:cNvPr id="591" name="Google Shape;591;p3"/>
            <p:cNvSpPr/>
            <p:nvPr/>
          </p:nvSpPr>
          <p:spPr>
            <a:xfrm>
              <a:off x="846639" y="4220464"/>
              <a:ext cx="1563014" cy="1563014"/>
            </a:xfrm>
            <a:prstGeom prst="ellipse">
              <a:avLst/>
            </a:prstGeom>
            <a:solidFill>
              <a:schemeClr val="lt1"/>
            </a:solidFill>
            <a:ln cap="flat" cmpd="sng" w="25400">
              <a:solidFill>
                <a:schemeClr val="accent4"/>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2" name="Google Shape;592;p3"/>
            <p:cNvSpPr/>
            <p:nvPr/>
          </p:nvSpPr>
          <p:spPr>
            <a:xfrm>
              <a:off x="911257" y="6252707"/>
              <a:ext cx="12151969" cy="1250411"/>
            </a:xfrm>
            <a:prstGeom prst="rect">
              <a:avLst/>
            </a:prstGeom>
            <a:solidFill>
              <a:srgbClr val="49ACC5"/>
            </a:solidFill>
            <a:ln cap="flat" cmpd="sng" w="254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3" name="Google Shape;593;p3"/>
            <p:cNvSpPr txBox="1"/>
            <p:nvPr/>
          </p:nvSpPr>
          <p:spPr>
            <a:xfrm>
              <a:off x="911257" y="6252707"/>
              <a:ext cx="12151969" cy="1250411"/>
            </a:xfrm>
            <a:prstGeom prst="rect">
              <a:avLst/>
            </a:prstGeom>
            <a:noFill/>
            <a:ln>
              <a:noFill/>
            </a:ln>
          </p:spPr>
          <p:txBody>
            <a:bodyPr anchorCtr="0" anchor="ctr" bIns="86350" lIns="992500" spcFirstLastPara="1" rIns="86350" wrap="square" tIns="86350">
              <a:noAutofit/>
            </a:bodyPr>
            <a:lstStyle/>
            <a:p>
              <a:pPr indent="0" lvl="0" marL="0" marR="0" rtl="0" algn="l">
                <a:lnSpc>
                  <a:spcPct val="90000"/>
                </a:lnSpc>
                <a:spcBef>
                  <a:spcPts val="0"/>
                </a:spcBef>
                <a:spcAft>
                  <a:spcPts val="0"/>
                </a:spcAft>
                <a:buNone/>
              </a:pPr>
              <a:r>
                <a:rPr b="1" i="0" lang="en-US" sz="3400" u="none" cap="none" strike="noStrike">
                  <a:solidFill>
                    <a:schemeClr val="lt1"/>
                  </a:solidFill>
                  <a:latin typeface="Arial"/>
                  <a:ea typeface="Arial"/>
                  <a:cs typeface="Arial"/>
                  <a:sym typeface="Arial"/>
                </a:rPr>
                <a:t>HĐ4: Sử dụng Ribbon (dải băng)</a:t>
              </a:r>
              <a:endParaRPr b="1" i="0" sz="3400" u="none" cap="none" strike="noStrike">
                <a:solidFill>
                  <a:schemeClr val="lt1"/>
                </a:solidFill>
                <a:latin typeface="Arial"/>
                <a:ea typeface="Arial"/>
                <a:cs typeface="Arial"/>
                <a:sym typeface="Arial"/>
              </a:endParaRPr>
            </a:p>
          </p:txBody>
        </p:sp>
        <p:sp>
          <p:nvSpPr>
            <p:cNvPr id="594" name="Google Shape;594;p3"/>
            <p:cNvSpPr/>
            <p:nvPr/>
          </p:nvSpPr>
          <p:spPr>
            <a:xfrm>
              <a:off x="129750" y="6096406"/>
              <a:ext cx="1563014" cy="1563014"/>
            </a:xfrm>
            <a:prstGeom prst="ellipse">
              <a:avLst/>
            </a:prstGeom>
            <a:solidFill>
              <a:schemeClr val="lt1"/>
            </a:solidFill>
            <a:ln cap="flat" cmpd="sng" w="25400">
              <a:solidFill>
                <a:srgbClr val="49ACC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Tree>
  </p:cSld>
  <p:clrMapOvr>
    <a:masterClrMapping/>
  </p:clrMapOvr>
  <p:transition spd="slow" p14:dur="1500">
    <p:split orient="vert"/>
  </p:transition>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581"/>
                                        </p:tgtEl>
                                        <p:attrNameLst>
                                          <p:attrName>style.visibility</p:attrName>
                                        </p:attrNameLst>
                                      </p:cBhvr>
                                      <p:to>
                                        <p:strVal val="visible"/>
                                      </p:to>
                                    </p:set>
                                    <p:animEffect filter="fade" transition="in">
                                      <p:cBhvr>
                                        <p:cTn dur="1000"/>
                                        <p:tgtEl>
                                          <p:spTgt spid="581"/>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98" name="Shape 598"/>
        <p:cNvGrpSpPr/>
        <p:nvPr/>
      </p:nvGrpSpPr>
      <p:grpSpPr>
        <a:xfrm>
          <a:off x="0" y="0"/>
          <a:ext cx="0" cy="0"/>
          <a:chOff x="0" y="0"/>
          <a:chExt cx="0" cy="0"/>
        </a:xfrm>
      </p:grpSpPr>
      <p:pic>
        <p:nvPicPr>
          <p:cNvPr id="599" name="Google Shape;599;p4"/>
          <p:cNvPicPr preferRelativeResize="0"/>
          <p:nvPr/>
        </p:nvPicPr>
        <p:blipFill rotWithShape="1">
          <a:blip r:embed="rId3">
            <a:alphaModFix/>
          </a:blip>
          <a:srcRect b="17708" l="6662" r="11348" t="44791"/>
          <a:stretch/>
        </p:blipFill>
        <p:spPr>
          <a:xfrm>
            <a:off x="76200" y="1651070"/>
            <a:ext cx="14925040" cy="3837869"/>
          </a:xfrm>
          <a:prstGeom prst="rect">
            <a:avLst/>
          </a:prstGeom>
          <a:noFill/>
          <a:ln>
            <a:noFill/>
          </a:ln>
        </p:spPr>
      </p:pic>
      <p:pic>
        <p:nvPicPr>
          <p:cNvPr id="600" name="Google Shape;600;p4"/>
          <p:cNvPicPr preferRelativeResize="0"/>
          <p:nvPr/>
        </p:nvPicPr>
        <p:blipFill rotWithShape="1">
          <a:blip r:embed="rId4">
            <a:alphaModFix/>
          </a:blip>
          <a:srcRect b="0" l="0" r="0" t="0"/>
          <a:stretch/>
        </p:blipFill>
        <p:spPr>
          <a:xfrm>
            <a:off x="15240000" y="491302"/>
            <a:ext cx="2810510" cy="8146921"/>
          </a:xfrm>
          <a:prstGeom prst="rect">
            <a:avLst/>
          </a:prstGeom>
          <a:noFill/>
          <a:ln>
            <a:noFill/>
          </a:ln>
        </p:spPr>
      </p:pic>
      <p:pic>
        <p:nvPicPr>
          <p:cNvPr id="601" name="Google Shape;601;p4"/>
          <p:cNvPicPr preferRelativeResize="0"/>
          <p:nvPr/>
        </p:nvPicPr>
        <p:blipFill rotWithShape="1">
          <a:blip r:embed="rId5">
            <a:alphaModFix/>
          </a:blip>
          <a:srcRect b="0" l="-146" r="6391" t="0"/>
          <a:stretch/>
        </p:blipFill>
        <p:spPr>
          <a:xfrm>
            <a:off x="1181100" y="6438900"/>
            <a:ext cx="13411200" cy="2405063"/>
          </a:xfrm>
          <a:prstGeom prst="rect">
            <a:avLst/>
          </a:prstGeom>
          <a:noFill/>
          <a:ln>
            <a:noFill/>
          </a:ln>
        </p:spPr>
      </p:pic>
      <p:sp>
        <p:nvSpPr>
          <p:cNvPr id="602" name="Google Shape;602;p4"/>
          <p:cNvSpPr/>
          <p:nvPr/>
        </p:nvSpPr>
        <p:spPr>
          <a:xfrm>
            <a:off x="1447800" y="164498"/>
            <a:ext cx="11811000" cy="1233671"/>
          </a:xfrm>
          <a:prstGeom prst="rect">
            <a:avLst/>
          </a:prstGeom>
          <a:noFill/>
          <a:ln>
            <a:noFill/>
          </a:ln>
          <a:effectLst>
            <a:outerShdw blurRad="40000" rotWithShape="0" dir="5400000" dist="23000">
              <a:srgbClr val="000000">
                <a:alpha val="34901"/>
              </a:srgbClr>
            </a:outerShdw>
          </a:effectLst>
        </p:spPr>
        <p:txBody>
          <a:bodyPr anchorCtr="0" anchor="t" bIns="45700" lIns="91425" spcFirstLastPara="1" rIns="91425" wrap="square" tIns="45700">
            <a:spAutoFit/>
          </a:bodyPr>
          <a:lstStyle/>
          <a:p>
            <a:pPr indent="0" lvl="0" marL="0" marR="0" rtl="0" algn="ctr">
              <a:lnSpc>
                <a:spcPct val="202340"/>
              </a:lnSpc>
              <a:spcBef>
                <a:spcPts val="0"/>
              </a:spcBef>
              <a:spcAft>
                <a:spcPts val="0"/>
              </a:spcAft>
              <a:buNone/>
            </a:pPr>
            <a:r>
              <a:rPr b="1" i="0" lang="en-US" sz="4400" u="none" cap="none" strike="noStrike">
                <a:solidFill>
                  <a:srgbClr val="2B4B82"/>
                </a:solidFill>
                <a:latin typeface="Arial"/>
                <a:ea typeface="Arial"/>
                <a:cs typeface="Arial"/>
                <a:sym typeface="Arial"/>
              </a:rPr>
              <a:t>TRUY CẬP VÀO CÁC LỆNH VÀ TÍNH NĂNG</a:t>
            </a:r>
            <a:endParaRPr/>
          </a:p>
        </p:txBody>
      </p:sp>
    </p:spTree>
  </p:cSld>
  <p:clrMapOvr>
    <a:masterClrMapping/>
  </p:clrMapOvr>
  <p:transition spd="slow">
    <p:wipe dir="l"/>
  </p:transition>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599"/>
                                        </p:tgtEl>
                                        <p:attrNameLst>
                                          <p:attrName>style.visibility</p:attrName>
                                        </p:attrNameLst>
                                      </p:cBhvr>
                                      <p:to>
                                        <p:strVal val="visible"/>
                                      </p:to>
                                    </p:set>
                                    <p:animEffect filter="fade" transition="in">
                                      <p:cBhvr>
                                        <p:cTn dur="500"/>
                                        <p:tgtEl>
                                          <p:spTgt spid="599"/>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601"/>
                                        </p:tgtEl>
                                        <p:attrNameLst>
                                          <p:attrName>style.visibility</p:attrName>
                                        </p:attrNameLst>
                                      </p:cBhvr>
                                      <p:to>
                                        <p:strVal val="visible"/>
                                      </p:to>
                                    </p:set>
                                    <p:animEffect filter="fade" transition="in">
                                      <p:cBhvr>
                                        <p:cTn dur="500"/>
                                        <p:tgtEl>
                                          <p:spTgt spid="601"/>
                                        </p:tgtEl>
                                      </p:cBhvr>
                                    </p:animEffect>
                                  </p:childTnLst>
                                </p:cTn>
                              </p:par>
                            </p:childTnLst>
                          </p:cTn>
                        </p:par>
                        <p:par>
                          <p:cTn fill="hold">
                            <p:stCondLst>
                              <p:cond delay="500"/>
                            </p:stCondLst>
                            <p:childTnLst>
                              <p:par>
                                <p:cTn fill="hold" nodeType="afterEffect" presetClass="entr" presetID="10" presetSubtype="0">
                                  <p:stCondLst>
                                    <p:cond delay="0"/>
                                  </p:stCondLst>
                                  <p:childTnLst>
                                    <p:set>
                                      <p:cBhvr>
                                        <p:cTn dur="1" fill="hold">
                                          <p:stCondLst>
                                            <p:cond delay="0"/>
                                          </p:stCondLst>
                                        </p:cTn>
                                        <p:tgtEl>
                                          <p:spTgt spid="600"/>
                                        </p:tgtEl>
                                        <p:attrNameLst>
                                          <p:attrName>style.visibility</p:attrName>
                                        </p:attrNameLst>
                                      </p:cBhvr>
                                      <p:to>
                                        <p:strVal val="visible"/>
                                      </p:to>
                                    </p:set>
                                    <p:animEffect filter="fade" transition="in">
                                      <p:cBhvr>
                                        <p:cTn dur="500"/>
                                        <p:tgtEl>
                                          <p:spTgt spid="600"/>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06" name="Shape 606"/>
        <p:cNvGrpSpPr/>
        <p:nvPr/>
      </p:nvGrpSpPr>
      <p:grpSpPr>
        <a:xfrm>
          <a:off x="0" y="0"/>
          <a:ext cx="0" cy="0"/>
          <a:chOff x="0" y="0"/>
          <a:chExt cx="0" cy="0"/>
        </a:xfrm>
      </p:grpSpPr>
      <p:pic>
        <p:nvPicPr>
          <p:cNvPr id="607" name="Google Shape;607;p5"/>
          <p:cNvPicPr preferRelativeResize="0"/>
          <p:nvPr/>
        </p:nvPicPr>
        <p:blipFill rotWithShape="1">
          <a:blip r:embed="rId3">
            <a:alphaModFix/>
          </a:blip>
          <a:srcRect b="0" l="0" r="0" t="0"/>
          <a:stretch/>
        </p:blipFill>
        <p:spPr>
          <a:xfrm>
            <a:off x="10172571" y="4121700"/>
            <a:ext cx="7298011" cy="4305301"/>
          </a:xfrm>
          <a:prstGeom prst="rect">
            <a:avLst/>
          </a:prstGeom>
          <a:noFill/>
          <a:ln>
            <a:noFill/>
          </a:ln>
          <a:effectLst>
            <a:outerShdw blurRad="292100" rotWithShape="0" algn="tl" dir="2700000" dist="139700">
              <a:srgbClr val="333333">
                <a:alpha val="64705"/>
              </a:srgbClr>
            </a:outerShdw>
          </a:effectLst>
        </p:spPr>
      </p:pic>
      <p:pic>
        <p:nvPicPr>
          <p:cNvPr id="608" name="Google Shape;608;p5"/>
          <p:cNvPicPr preferRelativeResize="0"/>
          <p:nvPr/>
        </p:nvPicPr>
        <p:blipFill rotWithShape="1">
          <a:blip r:embed="rId4">
            <a:alphaModFix/>
          </a:blip>
          <a:srcRect b="0" l="0" r="0" t="0"/>
          <a:stretch/>
        </p:blipFill>
        <p:spPr>
          <a:xfrm>
            <a:off x="1210380" y="4204800"/>
            <a:ext cx="8124121" cy="4305300"/>
          </a:xfrm>
          <a:prstGeom prst="rect">
            <a:avLst/>
          </a:prstGeom>
          <a:noFill/>
          <a:ln>
            <a:noFill/>
          </a:ln>
          <a:effectLst>
            <a:outerShdw blurRad="292100" rotWithShape="0" algn="tl" dir="2700000" dist="139700">
              <a:srgbClr val="333333">
                <a:alpha val="64705"/>
              </a:srgbClr>
            </a:outerShdw>
          </a:effectLst>
        </p:spPr>
      </p:pic>
      <p:sp>
        <p:nvSpPr>
          <p:cNvPr id="609" name="Google Shape;609;p5"/>
          <p:cNvSpPr/>
          <p:nvPr/>
        </p:nvSpPr>
        <p:spPr>
          <a:xfrm>
            <a:off x="1175668" y="1600342"/>
            <a:ext cx="16274100" cy="2003700"/>
          </a:xfrm>
          <a:prstGeom prst="rect">
            <a:avLst/>
          </a:prstGeom>
          <a:noFill/>
          <a:ln>
            <a:noFill/>
          </a:ln>
        </p:spPr>
        <p:txBody>
          <a:bodyPr anchorCtr="0" anchor="t" bIns="45700" lIns="91425" spcFirstLastPara="1" rIns="91425" wrap="square" tIns="45700">
            <a:spAutoFit/>
          </a:bodyPr>
          <a:lstStyle/>
          <a:p>
            <a:pPr indent="-469900" lvl="0" marL="457200" marR="0" rtl="0" algn="just">
              <a:lnSpc>
                <a:spcPct val="115000"/>
              </a:lnSpc>
              <a:spcBef>
                <a:spcPts val="0"/>
              </a:spcBef>
              <a:spcAft>
                <a:spcPts val="0"/>
              </a:spcAft>
              <a:buClr>
                <a:srgbClr val="0070C0"/>
              </a:buClr>
              <a:buSzPts val="3800"/>
              <a:buFont typeface="Arial"/>
              <a:buChar char="•"/>
            </a:pPr>
            <a:r>
              <a:rPr b="1" i="0" lang="en-US" sz="3800" u="none" cap="none" strike="noStrike">
                <a:solidFill>
                  <a:srgbClr val="0070C0"/>
                </a:solidFill>
                <a:latin typeface="Arial"/>
                <a:ea typeface="Arial"/>
                <a:cs typeface="Arial"/>
                <a:sym typeface="Arial"/>
              </a:rPr>
              <a:t>Screen Tip (gợi ý chức năng): </a:t>
            </a:r>
            <a:r>
              <a:rPr b="0" i="0" lang="en-US" sz="3800" u="none" cap="none" strike="noStrike">
                <a:solidFill>
                  <a:srgbClr val="0070C0"/>
                </a:solidFill>
                <a:latin typeface="Arial"/>
                <a:ea typeface="Arial"/>
                <a:cs typeface="Arial"/>
                <a:sym typeface="Arial"/>
              </a:rPr>
              <a:t>Công cụ này giúp chỉ ra chức năng của các nút hoặc các thành phần trên các thẻ Ribbon và màn hình.</a:t>
            </a:r>
            <a:endParaRPr sz="1600"/>
          </a:p>
          <a:p>
            <a:pPr indent="-469900" lvl="0" marL="457200" marR="0" rtl="0" algn="just">
              <a:lnSpc>
                <a:spcPct val="115000"/>
              </a:lnSpc>
              <a:spcBef>
                <a:spcPts val="0"/>
              </a:spcBef>
              <a:spcAft>
                <a:spcPts val="0"/>
              </a:spcAft>
              <a:buClr>
                <a:srgbClr val="0070C0"/>
              </a:buClr>
              <a:buSzPts val="3800"/>
              <a:buFont typeface="Arial"/>
              <a:buChar char="•"/>
            </a:pPr>
            <a:r>
              <a:rPr b="0" i="0" lang="en-US" sz="3800" u="none" cap="none" strike="noStrike">
                <a:solidFill>
                  <a:srgbClr val="0070C0"/>
                </a:solidFill>
                <a:latin typeface="Arial"/>
                <a:ea typeface="Arial"/>
                <a:cs typeface="Arial"/>
                <a:sym typeface="Arial"/>
              </a:rPr>
              <a:t>Để hiển thị Screen Tip, đặt vị trí con trỏ vào mục cần hiển thị.</a:t>
            </a:r>
            <a:endParaRPr b="0" i="0" sz="3800" u="none" cap="none" strike="noStrike">
              <a:solidFill>
                <a:srgbClr val="0070C0"/>
              </a:solidFill>
              <a:latin typeface="Arial"/>
              <a:ea typeface="Arial"/>
              <a:cs typeface="Arial"/>
              <a:sym typeface="Arial"/>
            </a:endParaRPr>
          </a:p>
        </p:txBody>
      </p:sp>
      <p:grpSp>
        <p:nvGrpSpPr>
          <p:cNvPr id="610" name="Google Shape;610;p5"/>
          <p:cNvGrpSpPr/>
          <p:nvPr/>
        </p:nvGrpSpPr>
        <p:grpSpPr>
          <a:xfrm>
            <a:off x="1295400" y="237390"/>
            <a:ext cx="15697200" cy="909270"/>
            <a:chOff x="911257" y="624880"/>
            <a:chExt cx="12151969" cy="1250411"/>
          </a:xfrm>
        </p:grpSpPr>
        <p:sp>
          <p:nvSpPr>
            <p:cNvPr id="611" name="Google Shape;611;p5"/>
            <p:cNvSpPr/>
            <p:nvPr/>
          </p:nvSpPr>
          <p:spPr>
            <a:xfrm>
              <a:off x="911257" y="624880"/>
              <a:ext cx="12151969" cy="1250411"/>
            </a:xfrm>
            <a:prstGeom prst="rect">
              <a:avLst/>
            </a:prstGeom>
            <a:solidFill>
              <a:srgbClr val="BF504D"/>
            </a:solidFill>
            <a:ln cap="flat" cmpd="sng" w="254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2" name="Google Shape;612;p5"/>
            <p:cNvSpPr txBox="1"/>
            <p:nvPr/>
          </p:nvSpPr>
          <p:spPr>
            <a:xfrm>
              <a:off x="911257" y="624880"/>
              <a:ext cx="12151969" cy="1250411"/>
            </a:xfrm>
            <a:prstGeom prst="rect">
              <a:avLst/>
            </a:prstGeom>
            <a:noFill/>
            <a:ln>
              <a:noFill/>
            </a:ln>
          </p:spPr>
          <p:txBody>
            <a:bodyPr anchorCtr="0" anchor="ctr" bIns="86350" lIns="992500" spcFirstLastPara="1" rIns="86350" wrap="square" tIns="86350">
              <a:noAutofit/>
            </a:bodyPr>
            <a:lstStyle/>
            <a:p>
              <a:pPr indent="0" lvl="0" marL="0" marR="0" rtl="0" algn="l">
                <a:lnSpc>
                  <a:spcPct val="90000"/>
                </a:lnSpc>
                <a:spcBef>
                  <a:spcPts val="0"/>
                </a:spcBef>
                <a:spcAft>
                  <a:spcPts val="0"/>
                </a:spcAft>
                <a:buNone/>
              </a:pPr>
              <a:r>
                <a:rPr b="1" i="0" lang="en-US" sz="3400" u="none" cap="none" strike="noStrike">
                  <a:solidFill>
                    <a:schemeClr val="lt1"/>
                  </a:solidFill>
                  <a:latin typeface="Arial"/>
                  <a:ea typeface="Arial"/>
                  <a:cs typeface="Arial"/>
                  <a:sym typeface="Arial"/>
                </a:rPr>
                <a:t>HĐ1: Screen Tip (Gợi ý chức năng)</a:t>
              </a:r>
              <a:endParaRPr/>
            </a:p>
          </p:txBody>
        </p:sp>
      </p:grpSp>
      <p:sp>
        <p:nvSpPr>
          <p:cNvPr id="613" name="Google Shape;613;p5"/>
          <p:cNvSpPr/>
          <p:nvPr/>
        </p:nvSpPr>
        <p:spPr>
          <a:xfrm>
            <a:off x="1295350" y="4204803"/>
            <a:ext cx="914400" cy="914400"/>
          </a:xfrm>
          <a:prstGeom prst="ellipse">
            <a:avLst/>
          </a:prstGeom>
          <a:solidFill>
            <a:schemeClr val="accent1">
              <a:alpha val="21960"/>
            </a:schemeClr>
          </a:solidFill>
          <a:ln cap="flat" cmpd="sng" w="25400">
            <a:solidFill>
              <a:srgbClr val="FF33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Arial"/>
              <a:ea typeface="Arial"/>
              <a:cs typeface="Arial"/>
              <a:sym typeface="Arial"/>
            </a:endParaRPr>
          </a:p>
        </p:txBody>
      </p:sp>
      <p:sp>
        <p:nvSpPr>
          <p:cNvPr id="614" name="Google Shape;614;p5"/>
          <p:cNvSpPr/>
          <p:nvPr/>
        </p:nvSpPr>
        <p:spPr>
          <a:xfrm>
            <a:off x="10351000" y="4057700"/>
            <a:ext cx="914400" cy="914400"/>
          </a:xfrm>
          <a:prstGeom prst="ellipse">
            <a:avLst/>
          </a:prstGeom>
          <a:solidFill>
            <a:schemeClr val="accent1">
              <a:alpha val="29803"/>
            </a:schemeClr>
          </a:solidFill>
          <a:ln cap="flat" cmpd="sng" w="25400">
            <a:solidFill>
              <a:srgbClr val="FF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Arial"/>
              <a:ea typeface="Arial"/>
              <a:cs typeface="Arial"/>
              <a:sym typeface="Arial"/>
            </a:endParaRPr>
          </a:p>
        </p:txBody>
      </p:sp>
      <p:sp>
        <p:nvSpPr>
          <p:cNvPr id="615" name="Google Shape;615;p5"/>
          <p:cNvSpPr/>
          <p:nvPr/>
        </p:nvSpPr>
        <p:spPr>
          <a:xfrm>
            <a:off x="1536200" y="5047500"/>
            <a:ext cx="7187100" cy="2853000"/>
          </a:xfrm>
          <a:prstGeom prst="roundRect">
            <a:avLst>
              <a:gd fmla="val 16667" name="adj"/>
            </a:avLst>
          </a:prstGeom>
          <a:noFill/>
          <a:ln cap="flat" cmpd="sng" w="28575">
            <a:solidFill>
              <a:srgbClr val="FF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6" name="Google Shape;616;p5"/>
          <p:cNvSpPr/>
          <p:nvPr/>
        </p:nvSpPr>
        <p:spPr>
          <a:xfrm>
            <a:off x="10796025" y="5733300"/>
            <a:ext cx="6458700" cy="2545500"/>
          </a:xfrm>
          <a:prstGeom prst="roundRect">
            <a:avLst>
              <a:gd fmla="val 16667" name="adj"/>
            </a:avLst>
          </a:prstGeom>
          <a:noFill/>
          <a:ln cap="flat" cmpd="sng" w="28575">
            <a:solidFill>
              <a:srgbClr val="FF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transition spd="slow">
    <p:push/>
  </p:transition>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608"/>
                                        </p:tgtEl>
                                        <p:attrNameLst>
                                          <p:attrName>style.visibility</p:attrName>
                                        </p:attrNameLst>
                                      </p:cBhvr>
                                      <p:to>
                                        <p:strVal val="visible"/>
                                      </p:to>
                                    </p:set>
                                    <p:anim calcmode="lin" valueType="num">
                                      <p:cBhvr additive="base">
                                        <p:cTn dur="500"/>
                                        <p:tgtEl>
                                          <p:spTgt spid="608"/>
                                        </p:tgtEl>
                                        <p:attrNameLst>
                                          <p:attrName>ppt_y</p:attrName>
                                        </p:attrNameLst>
                                      </p:cBhvr>
                                      <p:tavLst>
                                        <p:tav fmla="" tm="0">
                                          <p:val>
                                            <p:strVal val="#ppt_y+1"/>
                                          </p:val>
                                        </p:tav>
                                        <p:tav fmla="" tm="100000">
                                          <p:val>
                                            <p:strVal val="#ppt_y"/>
                                          </p:val>
                                        </p:tav>
                                      </p:tavLst>
                                    </p:anim>
                                  </p:childTnLst>
                                </p:cTn>
                              </p:par>
                              <p:par>
                                <p:cTn fill="hold" nodeType="withEffect" presetClass="entr" presetID="2" presetSubtype="4">
                                  <p:stCondLst>
                                    <p:cond delay="0"/>
                                  </p:stCondLst>
                                  <p:childTnLst>
                                    <p:set>
                                      <p:cBhvr>
                                        <p:cTn dur="1" fill="hold">
                                          <p:stCondLst>
                                            <p:cond delay="0"/>
                                          </p:stCondLst>
                                        </p:cTn>
                                        <p:tgtEl>
                                          <p:spTgt spid="607"/>
                                        </p:tgtEl>
                                        <p:attrNameLst>
                                          <p:attrName>style.visibility</p:attrName>
                                        </p:attrNameLst>
                                      </p:cBhvr>
                                      <p:to>
                                        <p:strVal val="visible"/>
                                      </p:to>
                                    </p:set>
                                    <p:anim calcmode="lin" valueType="num">
                                      <p:cBhvr additive="base">
                                        <p:cTn dur="500"/>
                                        <p:tgtEl>
                                          <p:spTgt spid="607"/>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8">
                                  <p:stCondLst>
                                    <p:cond delay="0"/>
                                  </p:stCondLst>
                                  <p:childTnLst>
                                    <p:set>
                                      <p:cBhvr>
                                        <p:cTn dur="1" fill="hold">
                                          <p:stCondLst>
                                            <p:cond delay="0"/>
                                          </p:stCondLst>
                                        </p:cTn>
                                        <p:tgtEl>
                                          <p:spTgt spid="609"/>
                                        </p:tgtEl>
                                        <p:attrNameLst>
                                          <p:attrName>style.visibility</p:attrName>
                                        </p:attrNameLst>
                                      </p:cBhvr>
                                      <p:to>
                                        <p:strVal val="visible"/>
                                      </p:to>
                                    </p:set>
                                    <p:anim calcmode="lin" valueType="num">
                                      <p:cBhvr additive="base">
                                        <p:cTn dur="500"/>
                                        <p:tgtEl>
                                          <p:spTgt spid="609"/>
                                        </p:tgtEl>
                                        <p:attrNameLst>
                                          <p:attrName>ppt_x</p:attrName>
                                        </p:attrNameLst>
                                      </p:cBhvr>
                                      <p:tavLst>
                                        <p:tav fmla="" tm="0">
                                          <p:val>
                                            <p:strVal val="#ppt_x-1"/>
                                          </p:val>
                                        </p:tav>
                                        <p:tav fmla="" tm="100000">
                                          <p:val>
                                            <p:strVal val="#ppt_x"/>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614"/>
                                        </p:tgtEl>
                                        <p:attrNameLst>
                                          <p:attrName>style.visibility</p:attrName>
                                        </p:attrNameLst>
                                      </p:cBhvr>
                                      <p:to>
                                        <p:strVal val="visible"/>
                                      </p:to>
                                    </p:set>
                                    <p:animEffect filter="fade" transition="in">
                                      <p:cBhvr>
                                        <p:cTn dur="500"/>
                                        <p:tgtEl>
                                          <p:spTgt spid="614"/>
                                        </p:tgtEl>
                                      </p:cBhvr>
                                    </p:animEffect>
                                  </p:childTnLst>
                                </p:cTn>
                              </p:par>
                              <p:par>
                                <p:cTn fill="hold" nodeType="withEffect" presetClass="entr" presetID="10" presetSubtype="0">
                                  <p:stCondLst>
                                    <p:cond delay="0"/>
                                  </p:stCondLst>
                                  <p:childTnLst>
                                    <p:set>
                                      <p:cBhvr>
                                        <p:cTn dur="1" fill="hold">
                                          <p:stCondLst>
                                            <p:cond delay="0"/>
                                          </p:stCondLst>
                                        </p:cTn>
                                        <p:tgtEl>
                                          <p:spTgt spid="613"/>
                                        </p:tgtEl>
                                        <p:attrNameLst>
                                          <p:attrName>style.visibility</p:attrName>
                                        </p:attrNameLst>
                                      </p:cBhvr>
                                      <p:to>
                                        <p:strVal val="visible"/>
                                      </p:to>
                                    </p:set>
                                    <p:animEffect filter="fade" transition="in">
                                      <p:cBhvr>
                                        <p:cTn dur="500"/>
                                        <p:tgtEl>
                                          <p:spTgt spid="613"/>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20" name="Shape 620"/>
        <p:cNvGrpSpPr/>
        <p:nvPr/>
      </p:nvGrpSpPr>
      <p:grpSpPr>
        <a:xfrm>
          <a:off x="0" y="0"/>
          <a:ext cx="0" cy="0"/>
          <a:chOff x="0" y="0"/>
          <a:chExt cx="0" cy="0"/>
        </a:xfrm>
      </p:grpSpPr>
      <p:sp>
        <p:nvSpPr>
          <p:cNvPr id="621" name="Google Shape;621;p6"/>
          <p:cNvSpPr/>
          <p:nvPr/>
        </p:nvSpPr>
        <p:spPr>
          <a:xfrm>
            <a:off x="1591175" y="7129873"/>
            <a:ext cx="15518100" cy="1371000"/>
          </a:xfrm>
          <a:prstGeom prst="rect">
            <a:avLst/>
          </a:prstGeom>
          <a:noFill/>
          <a:ln>
            <a:noFill/>
          </a:ln>
        </p:spPr>
        <p:txBody>
          <a:bodyPr anchorCtr="0" anchor="t" bIns="45700" lIns="91425" spcFirstLastPara="1" rIns="91425" wrap="square" tIns="45700">
            <a:spAutoFit/>
          </a:bodyPr>
          <a:lstStyle/>
          <a:p>
            <a:pPr indent="0" lvl="0" marL="0" marR="0" rtl="0" algn="just">
              <a:lnSpc>
                <a:spcPct val="115000"/>
              </a:lnSpc>
              <a:spcBef>
                <a:spcPts val="0"/>
              </a:spcBef>
              <a:spcAft>
                <a:spcPts val="0"/>
              </a:spcAft>
              <a:buNone/>
            </a:pPr>
            <a:r>
              <a:rPr b="0" i="0" lang="en-US" sz="3800" u="none" cap="none" strike="noStrike">
                <a:solidFill>
                  <a:srgbClr val="0070C0"/>
                </a:solidFill>
                <a:latin typeface="Arial"/>
                <a:ea typeface="Arial"/>
                <a:cs typeface="Arial"/>
                <a:sym typeface="Arial"/>
              </a:rPr>
              <a:t>🡺 Đặt Font mặc định cho văn bản: Mở cửa sổ </a:t>
            </a:r>
            <a:r>
              <a:rPr b="1" i="0" lang="en-US" sz="3800" u="none" cap="none" strike="noStrike">
                <a:solidFill>
                  <a:srgbClr val="0070C0"/>
                </a:solidFill>
                <a:latin typeface="Arial"/>
                <a:ea typeface="Arial"/>
                <a:cs typeface="Arial"/>
                <a:sym typeface="Arial"/>
              </a:rPr>
              <a:t>Font </a:t>
            </a:r>
            <a:r>
              <a:rPr b="0" i="0" lang="en-US" sz="3800" u="none" cap="none" strike="noStrike">
                <a:solidFill>
                  <a:srgbClr val="0070C0"/>
                </a:solidFill>
                <a:latin typeface="Arial"/>
                <a:ea typeface="Arial"/>
                <a:cs typeface="Arial"/>
                <a:sym typeface="Arial"/>
              </a:rPr>
              <a:t>🡪 chọn Font muốn cài mặc định 🡪 ấn nút </a:t>
            </a:r>
            <a:r>
              <a:rPr b="1" i="0" lang="en-US" sz="3800" u="none" cap="none" strike="noStrike">
                <a:solidFill>
                  <a:srgbClr val="0070C0"/>
                </a:solidFill>
                <a:latin typeface="Arial"/>
                <a:ea typeface="Arial"/>
                <a:cs typeface="Arial"/>
                <a:sym typeface="Arial"/>
              </a:rPr>
              <a:t>Set As Default</a:t>
            </a:r>
            <a:r>
              <a:rPr b="0" i="0" lang="en-US" sz="3800" u="none" cap="none" strike="noStrike">
                <a:solidFill>
                  <a:srgbClr val="0070C0"/>
                </a:solidFill>
                <a:latin typeface="Arial"/>
                <a:ea typeface="Arial"/>
                <a:cs typeface="Arial"/>
                <a:sym typeface="Arial"/>
              </a:rPr>
              <a:t>.</a:t>
            </a:r>
            <a:endParaRPr b="0" i="0" sz="3800" u="none" cap="none" strike="noStrike">
              <a:solidFill>
                <a:srgbClr val="0070C0"/>
              </a:solidFill>
              <a:latin typeface="Arial"/>
              <a:ea typeface="Arial"/>
              <a:cs typeface="Arial"/>
              <a:sym typeface="Arial"/>
            </a:endParaRPr>
          </a:p>
        </p:txBody>
      </p:sp>
      <p:sp>
        <p:nvSpPr>
          <p:cNvPr id="622" name="Google Shape;622;p6"/>
          <p:cNvSpPr/>
          <p:nvPr/>
        </p:nvSpPr>
        <p:spPr>
          <a:xfrm>
            <a:off x="1577825" y="4745180"/>
            <a:ext cx="15544800" cy="2003700"/>
          </a:xfrm>
          <a:prstGeom prst="rect">
            <a:avLst/>
          </a:prstGeom>
          <a:noFill/>
          <a:ln>
            <a:noFill/>
          </a:ln>
        </p:spPr>
        <p:txBody>
          <a:bodyPr anchorCtr="0" anchor="t" bIns="45700" lIns="91425" spcFirstLastPara="1" rIns="91425" wrap="square" tIns="45700">
            <a:spAutoFit/>
          </a:bodyPr>
          <a:lstStyle/>
          <a:p>
            <a:pPr indent="-755650" lvl="0" marL="742950" marR="0" rtl="0" algn="just">
              <a:lnSpc>
                <a:spcPct val="115000"/>
              </a:lnSpc>
              <a:spcBef>
                <a:spcPts val="0"/>
              </a:spcBef>
              <a:spcAft>
                <a:spcPts val="0"/>
              </a:spcAft>
              <a:buClr>
                <a:srgbClr val="0070C0"/>
              </a:buClr>
              <a:buSzPts val="3800"/>
              <a:buFont typeface="Arial"/>
              <a:buAutoNum type="arabicPeriod" startAt="2"/>
            </a:pPr>
            <a:r>
              <a:rPr b="1" lang="en-US" sz="3800">
                <a:solidFill>
                  <a:srgbClr val="0070C0"/>
                </a:solidFill>
              </a:rPr>
              <a:t>Tùy chỉnh Font</a:t>
            </a:r>
            <a:endParaRPr b="1" sz="3800">
              <a:solidFill>
                <a:srgbClr val="0070C0"/>
              </a:solidFill>
            </a:endParaRPr>
          </a:p>
          <a:p>
            <a:pPr indent="0" lvl="0" marL="457200" marR="0" rtl="0" algn="just">
              <a:lnSpc>
                <a:spcPct val="115000"/>
              </a:lnSpc>
              <a:spcBef>
                <a:spcPts val="0"/>
              </a:spcBef>
              <a:spcAft>
                <a:spcPts val="0"/>
              </a:spcAft>
              <a:buNone/>
            </a:pPr>
            <a:r>
              <a:rPr b="0" i="0" lang="en-US" sz="3800" u="none" cap="none" strike="noStrike">
                <a:solidFill>
                  <a:srgbClr val="0070C0"/>
                </a:solidFill>
                <a:latin typeface="Arial"/>
                <a:ea typeface="Arial"/>
                <a:cs typeface="Arial"/>
                <a:sym typeface="Arial"/>
              </a:rPr>
              <a:t>	Mỗi khi mở sang 1 file mới máy tính lại về Font: </a:t>
            </a:r>
            <a:r>
              <a:rPr b="1" i="0" lang="en-US" sz="3800" u="none" cap="none" strike="noStrike">
                <a:solidFill>
                  <a:srgbClr val="0070C0"/>
                </a:solidFill>
                <a:latin typeface="Arial"/>
                <a:ea typeface="Arial"/>
                <a:cs typeface="Arial"/>
                <a:sym typeface="Arial"/>
              </a:rPr>
              <a:t>Calibri</a:t>
            </a:r>
            <a:r>
              <a:rPr b="0" i="0" lang="en-US" sz="3800" u="none" cap="none" strike="noStrike">
                <a:solidFill>
                  <a:srgbClr val="0070C0"/>
                </a:solidFill>
                <a:latin typeface="Arial"/>
                <a:ea typeface="Arial"/>
                <a:cs typeface="Arial"/>
                <a:sym typeface="Arial"/>
              </a:rPr>
              <a:t>, chúng ta muốn nó luôn là Font: </a:t>
            </a:r>
            <a:r>
              <a:rPr b="1" i="0" lang="en-US" sz="3800" u="none" cap="none" strike="noStrike">
                <a:solidFill>
                  <a:srgbClr val="0070C0"/>
                </a:solidFill>
                <a:latin typeface="Arial"/>
                <a:ea typeface="Arial"/>
                <a:cs typeface="Arial"/>
                <a:sym typeface="Arial"/>
              </a:rPr>
              <a:t>Times New Roman </a:t>
            </a:r>
            <a:r>
              <a:rPr b="0" i="0" lang="en-US" sz="3800" u="none" cap="none" strike="noStrike">
                <a:solidFill>
                  <a:srgbClr val="0070C0"/>
                </a:solidFill>
                <a:latin typeface="Arial"/>
                <a:ea typeface="Arial"/>
                <a:cs typeface="Arial"/>
                <a:sym typeface="Arial"/>
              </a:rPr>
              <a:t>thì làm thế nào?</a:t>
            </a:r>
            <a:endParaRPr b="0" i="0" sz="3800" u="none" cap="none" strike="noStrike">
              <a:solidFill>
                <a:srgbClr val="0070C0"/>
              </a:solidFill>
              <a:latin typeface="Arial"/>
              <a:ea typeface="Arial"/>
              <a:cs typeface="Arial"/>
              <a:sym typeface="Arial"/>
            </a:endParaRPr>
          </a:p>
        </p:txBody>
      </p:sp>
      <p:grpSp>
        <p:nvGrpSpPr>
          <p:cNvPr id="623" name="Google Shape;623;p6"/>
          <p:cNvGrpSpPr/>
          <p:nvPr/>
        </p:nvGrpSpPr>
        <p:grpSpPr>
          <a:xfrm>
            <a:off x="1026161" y="235489"/>
            <a:ext cx="16235679" cy="1098011"/>
            <a:chOff x="1628146" y="2500823"/>
            <a:chExt cx="11435080" cy="1250411"/>
          </a:xfrm>
        </p:grpSpPr>
        <p:sp>
          <p:nvSpPr>
            <p:cNvPr id="624" name="Google Shape;624;p6"/>
            <p:cNvSpPr/>
            <p:nvPr/>
          </p:nvSpPr>
          <p:spPr>
            <a:xfrm>
              <a:off x="1628146" y="2500823"/>
              <a:ext cx="11435080" cy="1250411"/>
            </a:xfrm>
            <a:prstGeom prst="rect">
              <a:avLst/>
            </a:prstGeom>
            <a:solidFill>
              <a:schemeClr val="accent3"/>
            </a:solidFill>
            <a:ln cap="flat" cmpd="sng" w="254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sz="1500"/>
            </a:p>
          </p:txBody>
        </p:sp>
        <p:sp>
          <p:nvSpPr>
            <p:cNvPr id="625" name="Google Shape;625;p6"/>
            <p:cNvSpPr txBox="1"/>
            <p:nvPr/>
          </p:nvSpPr>
          <p:spPr>
            <a:xfrm>
              <a:off x="1628146" y="2500823"/>
              <a:ext cx="11435080" cy="1250411"/>
            </a:xfrm>
            <a:prstGeom prst="rect">
              <a:avLst/>
            </a:prstGeom>
            <a:noFill/>
            <a:ln>
              <a:noFill/>
            </a:ln>
          </p:spPr>
          <p:txBody>
            <a:bodyPr anchorCtr="0" anchor="ctr" bIns="86350" lIns="992500" spcFirstLastPara="1" rIns="86350" wrap="square" tIns="86350">
              <a:noAutofit/>
            </a:bodyPr>
            <a:lstStyle/>
            <a:p>
              <a:pPr indent="0" lvl="0" marL="0" marR="0" rtl="0" algn="l">
                <a:lnSpc>
                  <a:spcPct val="90000"/>
                </a:lnSpc>
                <a:spcBef>
                  <a:spcPts val="0"/>
                </a:spcBef>
                <a:spcAft>
                  <a:spcPts val="0"/>
                </a:spcAft>
                <a:buNone/>
              </a:pPr>
              <a:r>
                <a:rPr b="1" i="0" lang="en-US" sz="3500" u="none" cap="none" strike="noStrike">
                  <a:solidFill>
                    <a:schemeClr val="lt1"/>
                  </a:solidFill>
                  <a:latin typeface="Arial"/>
                  <a:ea typeface="Arial"/>
                  <a:cs typeface="Arial"/>
                  <a:sym typeface="Arial"/>
                </a:rPr>
                <a:t>HĐ2: Tùy chỉnh thước kẻ và Font</a:t>
              </a:r>
              <a:endParaRPr b="1" i="0" sz="3500" u="none" cap="none" strike="noStrike">
                <a:solidFill>
                  <a:schemeClr val="lt1"/>
                </a:solidFill>
                <a:latin typeface="Arial"/>
                <a:ea typeface="Arial"/>
                <a:cs typeface="Arial"/>
                <a:sym typeface="Arial"/>
              </a:endParaRPr>
            </a:p>
          </p:txBody>
        </p:sp>
      </p:grpSp>
      <p:sp>
        <p:nvSpPr>
          <p:cNvPr id="626" name="Google Shape;626;p6"/>
          <p:cNvSpPr/>
          <p:nvPr/>
        </p:nvSpPr>
        <p:spPr>
          <a:xfrm>
            <a:off x="1550616" y="1714500"/>
            <a:ext cx="16148104" cy="2260106"/>
          </a:xfrm>
          <a:prstGeom prst="rect">
            <a:avLst/>
          </a:prstGeom>
          <a:noFill/>
          <a:ln>
            <a:noFill/>
          </a:ln>
        </p:spPr>
        <p:txBody>
          <a:bodyPr anchorCtr="0" anchor="t" bIns="45700" lIns="91425" spcFirstLastPara="1" rIns="91425" wrap="square" tIns="45700">
            <a:spAutoFit/>
          </a:bodyPr>
          <a:lstStyle/>
          <a:p>
            <a:pPr indent="-527050" lvl="0" marL="514350" marR="0" rtl="0" algn="just">
              <a:lnSpc>
                <a:spcPct val="115000"/>
              </a:lnSpc>
              <a:spcBef>
                <a:spcPts val="0"/>
              </a:spcBef>
              <a:spcAft>
                <a:spcPts val="0"/>
              </a:spcAft>
              <a:buClr>
                <a:srgbClr val="0070C0"/>
              </a:buClr>
              <a:buSzPts val="3800"/>
              <a:buFont typeface="Arial"/>
              <a:buAutoNum type="arabicPeriod"/>
            </a:pPr>
            <a:r>
              <a:rPr b="1" i="0" lang="en-US" sz="3800" u="none" cap="none" strike="noStrike">
                <a:solidFill>
                  <a:srgbClr val="0070C0"/>
                </a:solidFill>
                <a:latin typeface="Arial"/>
                <a:ea typeface="Arial"/>
                <a:cs typeface="Arial"/>
                <a:sym typeface="Arial"/>
              </a:rPr>
              <a:t>Tùy chỉnh thước kẻ</a:t>
            </a:r>
            <a:endParaRPr sz="1600"/>
          </a:p>
          <a:p>
            <a:pPr indent="0" lvl="0" marL="0" marR="0" rtl="0" algn="just">
              <a:lnSpc>
                <a:spcPct val="115000"/>
              </a:lnSpc>
              <a:spcBef>
                <a:spcPts val="1000"/>
              </a:spcBef>
              <a:spcAft>
                <a:spcPts val="0"/>
              </a:spcAft>
              <a:buNone/>
            </a:pPr>
            <a:r>
              <a:rPr b="1" i="0" lang="en-US" sz="3800" u="none" cap="none" strike="noStrike">
                <a:solidFill>
                  <a:srgbClr val="0070C0"/>
                </a:solidFill>
              </a:rPr>
              <a:t>- Ẩn/ Hiện thước :</a:t>
            </a:r>
            <a:endParaRPr b="1" i="0" sz="3800" u="none" cap="none" strike="noStrike">
              <a:solidFill>
                <a:srgbClr val="0070C0"/>
              </a:solidFill>
            </a:endParaRPr>
          </a:p>
          <a:p>
            <a:pPr indent="0" lvl="0" marL="0" marR="0" rtl="0" algn="just">
              <a:lnSpc>
                <a:spcPct val="115000"/>
              </a:lnSpc>
              <a:spcBef>
                <a:spcPts val="1000"/>
              </a:spcBef>
              <a:spcAft>
                <a:spcPts val="0"/>
              </a:spcAft>
              <a:buNone/>
            </a:pPr>
            <a:r>
              <a:rPr b="0" i="0" lang="en-US" sz="3800" u="none" cap="none" strike="noStrike">
                <a:solidFill>
                  <a:srgbClr val="0070C0"/>
                </a:solidFill>
                <a:latin typeface="Arial"/>
                <a:ea typeface="Arial"/>
                <a:cs typeface="Arial"/>
                <a:sym typeface="Arial"/>
              </a:rPr>
              <a:t>🡺 Nhấp chọn </a:t>
            </a:r>
            <a:r>
              <a:rPr b="1" i="0" lang="en-US" sz="3800" u="none" cap="none" strike="noStrike">
                <a:solidFill>
                  <a:srgbClr val="0070C0"/>
                </a:solidFill>
                <a:latin typeface="Arial"/>
                <a:ea typeface="Arial"/>
                <a:cs typeface="Arial"/>
                <a:sym typeface="Arial"/>
              </a:rPr>
              <a:t>View</a:t>
            </a:r>
            <a:r>
              <a:rPr b="0" i="0" lang="en-US" sz="3800" u="none" cap="none" strike="noStrike">
                <a:solidFill>
                  <a:srgbClr val="0070C0"/>
                </a:solidFill>
                <a:latin typeface="Arial"/>
                <a:ea typeface="Arial"/>
                <a:cs typeface="Arial"/>
                <a:sym typeface="Arial"/>
              </a:rPr>
              <a:t> 🡪 chọn </a:t>
            </a:r>
            <a:r>
              <a:rPr b="1" i="0" lang="en-US" sz="3800" u="none" cap="none" strike="noStrike">
                <a:solidFill>
                  <a:srgbClr val="0070C0"/>
                </a:solidFill>
                <a:latin typeface="Arial"/>
                <a:ea typeface="Arial"/>
                <a:cs typeface="Arial"/>
                <a:sym typeface="Arial"/>
              </a:rPr>
              <a:t>Ruler</a:t>
            </a:r>
            <a:endParaRPr b="1" i="0" sz="3800" u="none" cap="none" strike="noStrike">
              <a:solidFill>
                <a:srgbClr val="0070C0"/>
              </a:solidFill>
              <a:latin typeface="Arial"/>
              <a:ea typeface="Arial"/>
              <a:cs typeface="Arial"/>
              <a:sym typeface="Arial"/>
            </a:endParaRPr>
          </a:p>
        </p:txBody>
      </p:sp>
    </p:spTree>
  </p:cSld>
  <p:clrMapOvr>
    <a:masterClrMapping/>
  </p:clrMapOvr>
  <p:transition spd="slow">
    <p:push/>
  </p:transition>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2" presetSubtype="2">
                                  <p:stCondLst>
                                    <p:cond delay="0"/>
                                  </p:stCondLst>
                                  <p:childTnLst>
                                    <p:set>
                                      <p:cBhvr>
                                        <p:cTn dur="1" fill="hold">
                                          <p:stCondLst>
                                            <p:cond delay="0"/>
                                          </p:stCondLst>
                                        </p:cTn>
                                        <p:tgtEl>
                                          <p:spTgt spid="622"/>
                                        </p:tgtEl>
                                        <p:attrNameLst>
                                          <p:attrName>style.visibility</p:attrName>
                                        </p:attrNameLst>
                                      </p:cBhvr>
                                      <p:to>
                                        <p:strVal val="visible"/>
                                      </p:to>
                                    </p:set>
                                    <p:anim calcmode="lin" valueType="num">
                                      <p:cBhvr additive="base">
                                        <p:cTn dur="500"/>
                                        <p:tgtEl>
                                          <p:spTgt spid="622"/>
                                        </p:tgtEl>
                                        <p:attrNameLst>
                                          <p:attrName>ppt_x</p:attrName>
                                        </p:attrNameLst>
                                      </p:cBhvr>
                                      <p:tavLst>
                                        <p:tav fmla="" tm="0">
                                          <p:val>
                                            <p:strVal val="#ppt_x+1"/>
                                          </p:val>
                                        </p:tav>
                                        <p:tav fmla="" tm="100000">
                                          <p:val>
                                            <p:strVal val="#ppt_x"/>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621"/>
                                        </p:tgtEl>
                                        <p:attrNameLst>
                                          <p:attrName>style.visibility</p:attrName>
                                        </p:attrNameLst>
                                      </p:cBhvr>
                                      <p:to>
                                        <p:strVal val="visible"/>
                                      </p:to>
                                    </p:set>
                                    <p:anim calcmode="lin" valueType="num">
                                      <p:cBhvr additive="base">
                                        <p:cTn dur="500"/>
                                        <p:tgtEl>
                                          <p:spTgt spid="621"/>
                                        </p:tgtEl>
                                        <p:attrNameLst>
                                          <p:attrName>ppt_y</p:attrName>
                                        </p:attrNameLst>
                                      </p:cBhvr>
                                      <p:tavLst>
                                        <p:tav fmla="" tm="0">
                                          <p:val>
                                            <p:strVal val="#ppt_y+1"/>
                                          </p:val>
                                        </p:tav>
                                        <p:tav fmla="" tm="100000">
                                          <p:val>
                                            <p:strVal val="#ppt_y"/>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8FFD1"/>
        </a:solidFill>
      </p:bgPr>
    </p:bg>
    <p:spTree>
      <p:nvGrpSpPr>
        <p:cNvPr id="630" name="Shape 630"/>
        <p:cNvGrpSpPr/>
        <p:nvPr/>
      </p:nvGrpSpPr>
      <p:grpSpPr>
        <a:xfrm>
          <a:off x="0" y="0"/>
          <a:ext cx="0" cy="0"/>
          <a:chOff x="0" y="0"/>
          <a:chExt cx="0" cy="0"/>
        </a:xfrm>
      </p:grpSpPr>
      <p:pic>
        <p:nvPicPr>
          <p:cNvPr descr="Screen Clipping" id="631" name="Google Shape;631;p7"/>
          <p:cNvPicPr preferRelativeResize="0"/>
          <p:nvPr/>
        </p:nvPicPr>
        <p:blipFill rotWithShape="1">
          <a:blip r:embed="rId3">
            <a:alphaModFix/>
          </a:blip>
          <a:srcRect b="3888" l="35690" r="3882" t="3955"/>
          <a:stretch/>
        </p:blipFill>
        <p:spPr>
          <a:xfrm>
            <a:off x="4807079" y="1398863"/>
            <a:ext cx="8950138" cy="2432304"/>
          </a:xfrm>
          <a:prstGeom prst="rect">
            <a:avLst/>
          </a:prstGeom>
          <a:noFill/>
          <a:ln>
            <a:noFill/>
          </a:ln>
        </p:spPr>
      </p:pic>
      <p:pic>
        <p:nvPicPr>
          <p:cNvPr id="632" name="Google Shape;632;p7"/>
          <p:cNvPicPr preferRelativeResize="0"/>
          <p:nvPr/>
        </p:nvPicPr>
        <p:blipFill rotWithShape="1">
          <a:blip r:embed="rId4">
            <a:alphaModFix/>
          </a:blip>
          <a:srcRect b="0" l="0" r="0" t="0"/>
          <a:stretch/>
        </p:blipFill>
        <p:spPr>
          <a:xfrm>
            <a:off x="14020801" y="1409700"/>
            <a:ext cx="3981426" cy="663961"/>
          </a:xfrm>
          <a:prstGeom prst="rect">
            <a:avLst/>
          </a:prstGeom>
          <a:noFill/>
          <a:ln>
            <a:noFill/>
          </a:ln>
        </p:spPr>
      </p:pic>
      <p:pic>
        <p:nvPicPr>
          <p:cNvPr id="633" name="Google Shape;633;p7"/>
          <p:cNvPicPr preferRelativeResize="0"/>
          <p:nvPr/>
        </p:nvPicPr>
        <p:blipFill rotWithShape="1">
          <a:blip r:embed="rId5">
            <a:alphaModFix/>
          </a:blip>
          <a:srcRect b="0" l="0" r="0" t="0"/>
          <a:stretch/>
        </p:blipFill>
        <p:spPr>
          <a:xfrm>
            <a:off x="14020800" y="2305980"/>
            <a:ext cx="3981426" cy="684712"/>
          </a:xfrm>
          <a:prstGeom prst="rect">
            <a:avLst/>
          </a:prstGeom>
          <a:noFill/>
          <a:ln>
            <a:noFill/>
          </a:ln>
        </p:spPr>
      </p:pic>
      <p:pic>
        <p:nvPicPr>
          <p:cNvPr id="634" name="Google Shape;634;p7"/>
          <p:cNvPicPr preferRelativeResize="0"/>
          <p:nvPr/>
        </p:nvPicPr>
        <p:blipFill rotWithShape="1">
          <a:blip r:embed="rId6">
            <a:alphaModFix/>
          </a:blip>
          <a:srcRect b="0" l="0" r="0" t="0"/>
          <a:stretch/>
        </p:blipFill>
        <p:spPr>
          <a:xfrm>
            <a:off x="14020800" y="3376305"/>
            <a:ext cx="3981428" cy="957076"/>
          </a:xfrm>
          <a:prstGeom prst="rect">
            <a:avLst/>
          </a:prstGeom>
          <a:noFill/>
          <a:ln>
            <a:noFill/>
          </a:ln>
        </p:spPr>
      </p:pic>
      <p:sp>
        <p:nvSpPr>
          <p:cNvPr id="635" name="Google Shape;635;p7"/>
          <p:cNvSpPr/>
          <p:nvPr/>
        </p:nvSpPr>
        <p:spPr>
          <a:xfrm>
            <a:off x="1066800" y="4854448"/>
            <a:ext cx="16002000" cy="2554545"/>
          </a:xfrm>
          <a:prstGeom prst="rect">
            <a:avLst/>
          </a:prstGeom>
          <a:gradFill>
            <a:gsLst>
              <a:gs pos="0">
                <a:srgbClr val="9BE9FF"/>
              </a:gs>
              <a:gs pos="35000">
                <a:srgbClr val="B8F1FF"/>
              </a:gs>
              <a:gs pos="100000">
                <a:srgbClr val="E2FBFF"/>
              </a:gs>
            </a:gsLst>
            <a:lin ang="16200000" scaled="0"/>
          </a:gradFill>
          <a:ln cap="flat" cmpd="sng" w="9525">
            <a:solidFill>
              <a:srgbClr val="45A9C4"/>
            </a:solidFill>
            <a:prstDash val="solid"/>
            <a:round/>
            <a:headEnd len="sm" w="sm" type="none"/>
            <a:tailEnd len="sm" w="sm" type="none"/>
          </a:ln>
          <a:effectLst>
            <a:outerShdw blurRad="40000" rotWithShape="0" dir="5400000" dist="20000">
              <a:srgbClr val="000000">
                <a:alpha val="37647"/>
              </a:srgbClr>
            </a:outerShdw>
          </a:effectLst>
        </p:spPr>
        <p:txBody>
          <a:bodyPr anchorCtr="0" anchor="t" bIns="45700" lIns="91425" spcFirstLastPara="1" rIns="91425" wrap="square" tIns="45700">
            <a:spAutoFit/>
          </a:bodyPr>
          <a:lstStyle/>
          <a:p>
            <a:pPr indent="0" lvl="0" marL="0" marR="0" rtl="0" algn="just">
              <a:spcBef>
                <a:spcPts val="0"/>
              </a:spcBef>
              <a:spcAft>
                <a:spcPts val="0"/>
              </a:spcAft>
              <a:buNone/>
            </a:pPr>
            <a:r>
              <a:rPr b="0" i="0" lang="en-US" sz="4000" u="none" cap="none" strike="noStrike">
                <a:solidFill>
                  <a:srgbClr val="000000"/>
                </a:solidFill>
                <a:latin typeface="Arial"/>
                <a:ea typeface="Arial"/>
                <a:cs typeface="Arial"/>
                <a:sym typeface="Arial"/>
              </a:rPr>
              <a:t>	Mặc định, thanh công cụ này có các nút </a:t>
            </a:r>
            <a:r>
              <a:rPr b="1" i="0" lang="en-US" sz="4000" u="none" cap="none" strike="noStrike">
                <a:solidFill>
                  <a:srgbClr val="000000"/>
                </a:solidFill>
                <a:latin typeface="Arial"/>
                <a:ea typeface="Arial"/>
                <a:cs typeface="Arial"/>
                <a:sym typeface="Arial"/>
              </a:rPr>
              <a:t>Save</a:t>
            </a:r>
            <a:r>
              <a:rPr b="0" i="0" lang="en-US" sz="4000" u="none" cap="none" strike="noStrike">
                <a:solidFill>
                  <a:srgbClr val="000000"/>
                </a:solidFill>
                <a:latin typeface="Arial"/>
                <a:ea typeface="Arial"/>
                <a:cs typeface="Arial"/>
                <a:sym typeface="Arial"/>
              </a:rPr>
              <a:t>, </a:t>
            </a:r>
            <a:r>
              <a:rPr b="1" i="0" lang="en-US" sz="4000" u="none" cap="none" strike="noStrike">
                <a:solidFill>
                  <a:srgbClr val="000000"/>
                </a:solidFill>
                <a:latin typeface="Arial"/>
                <a:ea typeface="Arial"/>
                <a:cs typeface="Arial"/>
                <a:sym typeface="Arial"/>
              </a:rPr>
              <a:t>Undo</a:t>
            </a:r>
            <a:r>
              <a:rPr b="0" i="0" lang="en-US" sz="4000" u="none" cap="none" strike="noStrike">
                <a:solidFill>
                  <a:srgbClr val="000000"/>
                </a:solidFill>
                <a:latin typeface="Arial"/>
                <a:ea typeface="Arial"/>
                <a:cs typeface="Arial"/>
                <a:sym typeface="Arial"/>
              </a:rPr>
              <a:t>, và </a:t>
            </a:r>
            <a:r>
              <a:rPr b="1" i="0" lang="en-US" sz="4000" u="none" cap="none" strike="noStrike">
                <a:solidFill>
                  <a:srgbClr val="000000"/>
                </a:solidFill>
                <a:latin typeface="Arial"/>
                <a:ea typeface="Arial"/>
                <a:cs typeface="Arial"/>
                <a:sym typeface="Arial"/>
              </a:rPr>
              <a:t>Redo</a:t>
            </a:r>
            <a:r>
              <a:rPr b="0" i="0" lang="en-US" sz="4000" u="none" cap="none" strike="noStrike">
                <a:solidFill>
                  <a:srgbClr val="000000"/>
                </a:solidFill>
                <a:latin typeface="Arial"/>
                <a:ea typeface="Arial"/>
                <a:cs typeface="Arial"/>
                <a:sym typeface="Arial"/>
              </a:rPr>
              <a:t>. Bạn có thể thêm các lệnh mà bạn hay sử dụng vào thanh công cụ truy xuất nhanh để dễ dàng sử dụng các lệnh đó, chẳng hạn như mở một tài liệu mới, in tài liệu,... </a:t>
            </a:r>
            <a:endParaRPr b="0" i="0" sz="4000" u="none" cap="none" strike="noStrike">
              <a:solidFill>
                <a:schemeClr val="dk1"/>
              </a:solidFill>
              <a:latin typeface="Arial"/>
              <a:ea typeface="Arial"/>
              <a:cs typeface="Arial"/>
              <a:sym typeface="Arial"/>
            </a:endParaRPr>
          </a:p>
        </p:txBody>
      </p:sp>
      <p:pic>
        <p:nvPicPr>
          <p:cNvPr descr="Screen Clipping" id="636" name="Google Shape;636;p7"/>
          <p:cNvPicPr preferRelativeResize="0"/>
          <p:nvPr/>
        </p:nvPicPr>
        <p:blipFill rotWithShape="1">
          <a:blip r:embed="rId3">
            <a:alphaModFix/>
          </a:blip>
          <a:srcRect b="3888" l="0" r="67720" t="3955"/>
          <a:stretch/>
        </p:blipFill>
        <p:spPr>
          <a:xfrm>
            <a:off x="13855" y="1391503"/>
            <a:ext cx="4793224" cy="2438401"/>
          </a:xfrm>
          <a:prstGeom prst="rect">
            <a:avLst/>
          </a:prstGeom>
          <a:noFill/>
          <a:ln>
            <a:noFill/>
          </a:ln>
        </p:spPr>
      </p:pic>
      <p:pic>
        <p:nvPicPr>
          <p:cNvPr id="637" name="Google Shape;637;p7"/>
          <p:cNvPicPr preferRelativeResize="0"/>
          <p:nvPr/>
        </p:nvPicPr>
        <p:blipFill rotWithShape="1">
          <a:blip r:embed="rId7">
            <a:alphaModFix/>
          </a:blip>
          <a:srcRect b="0" l="0" r="0" t="0"/>
          <a:stretch/>
        </p:blipFill>
        <p:spPr>
          <a:xfrm>
            <a:off x="17217736" y="3537659"/>
            <a:ext cx="571500" cy="542925"/>
          </a:xfrm>
          <a:prstGeom prst="rect">
            <a:avLst/>
          </a:prstGeom>
          <a:noFill/>
          <a:ln>
            <a:noFill/>
          </a:ln>
        </p:spPr>
      </p:pic>
      <p:pic>
        <p:nvPicPr>
          <p:cNvPr id="638" name="Google Shape;638;p7"/>
          <p:cNvPicPr preferRelativeResize="0"/>
          <p:nvPr/>
        </p:nvPicPr>
        <p:blipFill rotWithShape="1">
          <a:blip r:embed="rId8">
            <a:alphaModFix/>
          </a:blip>
          <a:srcRect b="0" l="0" r="0" t="0"/>
          <a:stretch/>
        </p:blipFill>
        <p:spPr>
          <a:xfrm>
            <a:off x="15978274" y="3528262"/>
            <a:ext cx="1000125" cy="581025"/>
          </a:xfrm>
          <a:prstGeom prst="rect">
            <a:avLst/>
          </a:prstGeom>
          <a:noFill/>
          <a:ln>
            <a:noFill/>
          </a:ln>
        </p:spPr>
      </p:pic>
      <p:pic>
        <p:nvPicPr>
          <p:cNvPr id="639" name="Google Shape;639;p7"/>
          <p:cNvPicPr preferRelativeResize="0"/>
          <p:nvPr/>
        </p:nvPicPr>
        <p:blipFill rotWithShape="1">
          <a:blip r:embed="rId9">
            <a:alphaModFix/>
          </a:blip>
          <a:srcRect b="2196" l="13689" r="0" t="4169"/>
          <a:stretch/>
        </p:blipFill>
        <p:spPr>
          <a:xfrm>
            <a:off x="15125239" y="3505909"/>
            <a:ext cx="573577" cy="603378"/>
          </a:xfrm>
          <a:prstGeom prst="rect">
            <a:avLst/>
          </a:prstGeom>
          <a:noFill/>
          <a:ln>
            <a:noFill/>
          </a:ln>
        </p:spPr>
      </p:pic>
      <p:sp>
        <p:nvSpPr>
          <p:cNvPr id="640" name="Google Shape;640;p7"/>
          <p:cNvSpPr txBox="1"/>
          <p:nvPr>
            <p:ph idx="1" type="body"/>
          </p:nvPr>
        </p:nvSpPr>
        <p:spPr>
          <a:xfrm>
            <a:off x="1913617" y="1193227"/>
            <a:ext cx="14677100" cy="739482"/>
          </a:xfrm>
          <a:prstGeom prst="rect">
            <a:avLst/>
          </a:prstGeom>
          <a:noFill/>
          <a:ln>
            <a:noFill/>
          </a:ln>
        </p:spPr>
        <p:txBody>
          <a:bodyPr anchorCtr="0" anchor="t" bIns="45700" lIns="91425" spcFirstLastPara="1" rIns="91425" wrap="square" tIns="45700">
            <a:noAutofit/>
          </a:bodyPr>
          <a:lstStyle/>
          <a:p>
            <a:pPr indent="-152400" lvl="0" marL="342900" rtl="0" algn="ctr">
              <a:spcBef>
                <a:spcPts val="0"/>
              </a:spcBef>
              <a:spcAft>
                <a:spcPts val="0"/>
              </a:spcAft>
              <a:buClr>
                <a:schemeClr val="lt2"/>
              </a:buClr>
              <a:buSzPts val="3000"/>
              <a:buNone/>
            </a:pPr>
            <a:r>
              <a:t/>
            </a:r>
            <a:endParaRPr/>
          </a:p>
        </p:txBody>
      </p:sp>
      <p:grpSp>
        <p:nvGrpSpPr>
          <p:cNvPr id="641" name="Google Shape;641;p7"/>
          <p:cNvGrpSpPr/>
          <p:nvPr/>
        </p:nvGrpSpPr>
        <p:grpSpPr>
          <a:xfrm>
            <a:off x="1143000" y="190500"/>
            <a:ext cx="16002000" cy="954019"/>
            <a:chOff x="1628146" y="4376765"/>
            <a:chExt cx="11435080" cy="1250412"/>
          </a:xfrm>
        </p:grpSpPr>
        <p:sp>
          <p:nvSpPr>
            <p:cNvPr id="642" name="Google Shape;642;p7"/>
            <p:cNvSpPr/>
            <p:nvPr/>
          </p:nvSpPr>
          <p:spPr>
            <a:xfrm>
              <a:off x="1628146" y="4376766"/>
              <a:ext cx="11435080" cy="1250411"/>
            </a:xfrm>
            <a:prstGeom prst="rect">
              <a:avLst/>
            </a:prstGeom>
            <a:solidFill>
              <a:schemeClr val="accent4"/>
            </a:solidFill>
            <a:ln cap="flat" cmpd="sng" w="254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43" name="Google Shape;643;p7"/>
            <p:cNvSpPr txBox="1"/>
            <p:nvPr/>
          </p:nvSpPr>
          <p:spPr>
            <a:xfrm>
              <a:off x="1628146" y="4376765"/>
              <a:ext cx="11435080" cy="1250411"/>
            </a:xfrm>
            <a:prstGeom prst="rect">
              <a:avLst/>
            </a:prstGeom>
            <a:noFill/>
            <a:ln>
              <a:noFill/>
            </a:ln>
          </p:spPr>
          <p:txBody>
            <a:bodyPr anchorCtr="0" anchor="ctr" bIns="86350" lIns="992500" spcFirstLastPara="1" rIns="86350" wrap="square" tIns="86350">
              <a:noAutofit/>
            </a:bodyPr>
            <a:lstStyle/>
            <a:p>
              <a:pPr indent="0" lvl="0" marL="0" marR="0" rtl="0" algn="l">
                <a:lnSpc>
                  <a:spcPct val="90000"/>
                </a:lnSpc>
                <a:spcBef>
                  <a:spcPts val="0"/>
                </a:spcBef>
                <a:spcAft>
                  <a:spcPts val="0"/>
                </a:spcAft>
                <a:buNone/>
              </a:pPr>
              <a:r>
                <a:rPr b="1" i="0" lang="en-US" sz="3400" u="none" cap="none" strike="noStrike">
                  <a:solidFill>
                    <a:schemeClr val="lt1"/>
                  </a:solidFill>
                  <a:latin typeface="Arial"/>
                  <a:ea typeface="Arial"/>
                  <a:cs typeface="Arial"/>
                  <a:sym typeface="Arial"/>
                </a:rPr>
                <a:t>HĐ3. Sử dụng thanh công cụ truy xuất nhanh (Quick Access Toolbar)</a:t>
              </a:r>
              <a:endParaRPr/>
            </a:p>
          </p:txBody>
        </p:sp>
      </p:grpSp>
    </p:spTree>
  </p:cSld>
  <p:clrMapOvr>
    <a:masterClrMapping/>
  </p:clrMapOvr>
  <p:transition spd="slow">
    <p:push/>
  </p:transition>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631"/>
                                        </p:tgtEl>
                                        <p:attrNameLst>
                                          <p:attrName>style.visibility</p:attrName>
                                        </p:attrNameLst>
                                      </p:cBhvr>
                                      <p:to>
                                        <p:strVal val="visible"/>
                                      </p:to>
                                    </p:set>
                                    <p:animEffect filter="fade" transition="in">
                                      <p:cBhvr>
                                        <p:cTn dur="500"/>
                                        <p:tgtEl>
                                          <p:spTgt spid="631"/>
                                        </p:tgtEl>
                                      </p:cBhvr>
                                    </p:animEffect>
                                  </p:childTnLst>
                                </p:cTn>
                              </p:par>
                            </p:childTnLst>
                          </p:cTn>
                        </p:par>
                        <p:par>
                          <p:cTn fill="hold">
                            <p:stCondLst>
                              <p:cond delay="500"/>
                            </p:stCondLst>
                            <p:childTnLst>
                              <p:par>
                                <p:cTn fill="hold" nodeType="afterEffect" presetClass="entr" presetID="23" presetSubtype="16">
                                  <p:stCondLst>
                                    <p:cond delay="0"/>
                                  </p:stCondLst>
                                  <p:childTnLst>
                                    <p:set>
                                      <p:cBhvr>
                                        <p:cTn dur="1" fill="hold">
                                          <p:stCondLst>
                                            <p:cond delay="0"/>
                                          </p:stCondLst>
                                        </p:cTn>
                                        <p:tgtEl>
                                          <p:spTgt spid="639"/>
                                        </p:tgtEl>
                                        <p:attrNameLst>
                                          <p:attrName>style.visibility</p:attrName>
                                        </p:attrNameLst>
                                      </p:cBhvr>
                                      <p:to>
                                        <p:strVal val="visible"/>
                                      </p:to>
                                    </p:set>
                                    <p:anim calcmode="lin" valueType="num">
                                      <p:cBhvr additive="base">
                                        <p:cTn dur="500"/>
                                        <p:tgtEl>
                                          <p:spTgt spid="639"/>
                                        </p:tgtEl>
                                        <p:attrNameLst>
                                          <p:attrName>ppt_w</p:attrName>
                                        </p:attrNameLst>
                                      </p:cBhvr>
                                      <p:tavLst>
                                        <p:tav fmla="" tm="0">
                                          <p:val>
                                            <p:strVal val="0"/>
                                          </p:val>
                                        </p:tav>
                                        <p:tav fmla="" tm="100000">
                                          <p:val>
                                            <p:strVal val="#ppt_w"/>
                                          </p:val>
                                        </p:tav>
                                      </p:tavLst>
                                    </p:anim>
                                    <p:anim calcmode="lin" valueType="num">
                                      <p:cBhvr additive="base">
                                        <p:cTn dur="500"/>
                                        <p:tgtEl>
                                          <p:spTgt spid="639"/>
                                        </p:tgtEl>
                                        <p:attrNameLst>
                                          <p:attrName>ppt_h</p:attrName>
                                        </p:attrNameLst>
                                      </p:cBhvr>
                                      <p:tavLst>
                                        <p:tav fmla="" tm="0">
                                          <p:val>
                                            <p:strVal val="0"/>
                                          </p:val>
                                        </p:tav>
                                        <p:tav fmla="" tm="100000">
                                          <p:val>
                                            <p:strVal val="#ppt_h"/>
                                          </p:val>
                                        </p:tav>
                                      </p:tavLst>
                                    </p:anim>
                                  </p:childTnLst>
                                </p:cTn>
                              </p:par>
                              <p:par>
                                <p:cTn fill="hold" nodeType="withEffect" presetClass="entr" presetID="23" presetSubtype="16">
                                  <p:stCondLst>
                                    <p:cond delay="0"/>
                                  </p:stCondLst>
                                  <p:childTnLst>
                                    <p:set>
                                      <p:cBhvr>
                                        <p:cTn dur="1" fill="hold">
                                          <p:stCondLst>
                                            <p:cond delay="0"/>
                                          </p:stCondLst>
                                        </p:cTn>
                                        <p:tgtEl>
                                          <p:spTgt spid="638"/>
                                        </p:tgtEl>
                                        <p:attrNameLst>
                                          <p:attrName>style.visibility</p:attrName>
                                        </p:attrNameLst>
                                      </p:cBhvr>
                                      <p:to>
                                        <p:strVal val="visible"/>
                                      </p:to>
                                    </p:set>
                                    <p:anim calcmode="lin" valueType="num">
                                      <p:cBhvr additive="base">
                                        <p:cTn dur="500"/>
                                        <p:tgtEl>
                                          <p:spTgt spid="638"/>
                                        </p:tgtEl>
                                        <p:attrNameLst>
                                          <p:attrName>ppt_w</p:attrName>
                                        </p:attrNameLst>
                                      </p:cBhvr>
                                      <p:tavLst>
                                        <p:tav fmla="" tm="0">
                                          <p:val>
                                            <p:strVal val="0"/>
                                          </p:val>
                                        </p:tav>
                                        <p:tav fmla="" tm="100000">
                                          <p:val>
                                            <p:strVal val="#ppt_w"/>
                                          </p:val>
                                        </p:tav>
                                      </p:tavLst>
                                    </p:anim>
                                    <p:anim calcmode="lin" valueType="num">
                                      <p:cBhvr additive="base">
                                        <p:cTn dur="500"/>
                                        <p:tgtEl>
                                          <p:spTgt spid="638"/>
                                        </p:tgtEl>
                                        <p:attrNameLst>
                                          <p:attrName>ppt_h</p:attrName>
                                        </p:attrNameLst>
                                      </p:cBhvr>
                                      <p:tavLst>
                                        <p:tav fmla="" tm="0">
                                          <p:val>
                                            <p:strVal val="0"/>
                                          </p:val>
                                        </p:tav>
                                        <p:tav fmla="" tm="100000">
                                          <p:val>
                                            <p:strVal val="#ppt_h"/>
                                          </p:val>
                                        </p:tav>
                                      </p:tavLst>
                                    </p:anim>
                                  </p:childTnLst>
                                </p:cTn>
                              </p:par>
                              <p:par>
                                <p:cTn fill="hold" nodeType="withEffect" presetClass="entr" presetID="23" presetSubtype="16">
                                  <p:stCondLst>
                                    <p:cond delay="0"/>
                                  </p:stCondLst>
                                  <p:childTnLst>
                                    <p:set>
                                      <p:cBhvr>
                                        <p:cTn dur="1" fill="hold">
                                          <p:stCondLst>
                                            <p:cond delay="0"/>
                                          </p:stCondLst>
                                        </p:cTn>
                                        <p:tgtEl>
                                          <p:spTgt spid="637"/>
                                        </p:tgtEl>
                                        <p:attrNameLst>
                                          <p:attrName>style.visibility</p:attrName>
                                        </p:attrNameLst>
                                      </p:cBhvr>
                                      <p:to>
                                        <p:strVal val="visible"/>
                                      </p:to>
                                    </p:set>
                                    <p:anim calcmode="lin" valueType="num">
                                      <p:cBhvr additive="base">
                                        <p:cTn dur="500"/>
                                        <p:tgtEl>
                                          <p:spTgt spid="637"/>
                                        </p:tgtEl>
                                        <p:attrNameLst>
                                          <p:attrName>ppt_w</p:attrName>
                                        </p:attrNameLst>
                                      </p:cBhvr>
                                      <p:tavLst>
                                        <p:tav fmla="" tm="0">
                                          <p:val>
                                            <p:strVal val="0"/>
                                          </p:val>
                                        </p:tav>
                                        <p:tav fmla="" tm="100000">
                                          <p:val>
                                            <p:strVal val="#ppt_w"/>
                                          </p:val>
                                        </p:tav>
                                      </p:tavLst>
                                    </p:anim>
                                    <p:anim calcmode="lin" valueType="num">
                                      <p:cBhvr additive="base">
                                        <p:cTn dur="500"/>
                                        <p:tgtEl>
                                          <p:spTgt spid="637"/>
                                        </p:tgtEl>
                                        <p:attrNameLst>
                                          <p:attrName>ppt_h</p:attrName>
                                        </p:attrNameLst>
                                      </p:cBhvr>
                                      <p:tavLst>
                                        <p:tav fmla="" tm="0">
                                          <p:val>
                                            <p:strVal val="0"/>
                                          </p:val>
                                        </p:tav>
                                        <p:tav fmla="" tm="100000">
                                          <p:val>
                                            <p:strVal val="#ppt_h"/>
                                          </p:val>
                                        </p:tav>
                                      </p:tavLst>
                                    </p:anim>
                                  </p:childTnLst>
                                </p:cTn>
                              </p:par>
                              <p:par>
                                <p:cTn fill="hold" nodeType="withEffect" presetClass="entr" presetID="23" presetSubtype="16">
                                  <p:stCondLst>
                                    <p:cond delay="0"/>
                                  </p:stCondLst>
                                  <p:childTnLst>
                                    <p:set>
                                      <p:cBhvr>
                                        <p:cTn dur="1" fill="hold">
                                          <p:stCondLst>
                                            <p:cond delay="0"/>
                                          </p:stCondLst>
                                        </p:cTn>
                                        <p:tgtEl>
                                          <p:spTgt spid="632"/>
                                        </p:tgtEl>
                                        <p:attrNameLst>
                                          <p:attrName>style.visibility</p:attrName>
                                        </p:attrNameLst>
                                      </p:cBhvr>
                                      <p:to>
                                        <p:strVal val="visible"/>
                                      </p:to>
                                    </p:set>
                                    <p:anim calcmode="lin" valueType="num">
                                      <p:cBhvr additive="base">
                                        <p:cTn dur="500"/>
                                        <p:tgtEl>
                                          <p:spTgt spid="632"/>
                                        </p:tgtEl>
                                        <p:attrNameLst>
                                          <p:attrName>ppt_w</p:attrName>
                                        </p:attrNameLst>
                                      </p:cBhvr>
                                      <p:tavLst>
                                        <p:tav fmla="" tm="0">
                                          <p:val>
                                            <p:strVal val="0"/>
                                          </p:val>
                                        </p:tav>
                                        <p:tav fmla="" tm="100000">
                                          <p:val>
                                            <p:strVal val="#ppt_w"/>
                                          </p:val>
                                        </p:tav>
                                      </p:tavLst>
                                    </p:anim>
                                    <p:anim calcmode="lin" valueType="num">
                                      <p:cBhvr additive="base">
                                        <p:cTn dur="500"/>
                                        <p:tgtEl>
                                          <p:spTgt spid="632"/>
                                        </p:tgtEl>
                                        <p:attrNameLst>
                                          <p:attrName>ppt_h</p:attrName>
                                        </p:attrNameLst>
                                      </p:cBhvr>
                                      <p:tavLst>
                                        <p:tav fmla="" tm="0">
                                          <p:val>
                                            <p:strVal val="0"/>
                                          </p:val>
                                        </p:tav>
                                        <p:tav fmla="" tm="100000">
                                          <p:val>
                                            <p:strVal val="#ppt_h"/>
                                          </p:val>
                                        </p:tav>
                                      </p:tavLst>
                                    </p:anim>
                                  </p:childTnLst>
                                </p:cTn>
                              </p:par>
                              <p:par>
                                <p:cTn fill="hold" nodeType="withEffect" presetClass="entr" presetID="23" presetSubtype="16">
                                  <p:stCondLst>
                                    <p:cond delay="0"/>
                                  </p:stCondLst>
                                  <p:childTnLst>
                                    <p:set>
                                      <p:cBhvr>
                                        <p:cTn dur="1" fill="hold">
                                          <p:stCondLst>
                                            <p:cond delay="0"/>
                                          </p:stCondLst>
                                        </p:cTn>
                                        <p:tgtEl>
                                          <p:spTgt spid="633"/>
                                        </p:tgtEl>
                                        <p:attrNameLst>
                                          <p:attrName>style.visibility</p:attrName>
                                        </p:attrNameLst>
                                      </p:cBhvr>
                                      <p:to>
                                        <p:strVal val="visible"/>
                                      </p:to>
                                    </p:set>
                                    <p:anim calcmode="lin" valueType="num">
                                      <p:cBhvr additive="base">
                                        <p:cTn dur="500"/>
                                        <p:tgtEl>
                                          <p:spTgt spid="633"/>
                                        </p:tgtEl>
                                        <p:attrNameLst>
                                          <p:attrName>ppt_w</p:attrName>
                                        </p:attrNameLst>
                                      </p:cBhvr>
                                      <p:tavLst>
                                        <p:tav fmla="" tm="0">
                                          <p:val>
                                            <p:strVal val="0"/>
                                          </p:val>
                                        </p:tav>
                                        <p:tav fmla="" tm="100000">
                                          <p:val>
                                            <p:strVal val="#ppt_w"/>
                                          </p:val>
                                        </p:tav>
                                      </p:tavLst>
                                    </p:anim>
                                    <p:anim calcmode="lin" valueType="num">
                                      <p:cBhvr additive="base">
                                        <p:cTn dur="500"/>
                                        <p:tgtEl>
                                          <p:spTgt spid="633"/>
                                        </p:tgtEl>
                                        <p:attrNameLst>
                                          <p:attrName>ppt_h</p:attrName>
                                        </p:attrNameLst>
                                      </p:cBhvr>
                                      <p:tavLst>
                                        <p:tav fmla="" tm="0">
                                          <p:val>
                                            <p:strVal val="0"/>
                                          </p:val>
                                        </p:tav>
                                        <p:tav fmla="" tm="100000">
                                          <p:val>
                                            <p:strVal val="#ppt_h"/>
                                          </p:val>
                                        </p:tav>
                                      </p:tavLst>
                                    </p:anim>
                                  </p:childTnLst>
                                </p:cTn>
                              </p:par>
                              <p:par>
                                <p:cTn fill="hold" nodeType="withEffect" presetClass="entr" presetID="23" presetSubtype="16">
                                  <p:stCondLst>
                                    <p:cond delay="0"/>
                                  </p:stCondLst>
                                  <p:childTnLst>
                                    <p:set>
                                      <p:cBhvr>
                                        <p:cTn dur="1" fill="hold">
                                          <p:stCondLst>
                                            <p:cond delay="0"/>
                                          </p:stCondLst>
                                        </p:cTn>
                                        <p:tgtEl>
                                          <p:spTgt spid="634"/>
                                        </p:tgtEl>
                                        <p:attrNameLst>
                                          <p:attrName>style.visibility</p:attrName>
                                        </p:attrNameLst>
                                      </p:cBhvr>
                                      <p:to>
                                        <p:strVal val="visible"/>
                                      </p:to>
                                    </p:set>
                                    <p:anim calcmode="lin" valueType="num">
                                      <p:cBhvr additive="base">
                                        <p:cTn dur="500"/>
                                        <p:tgtEl>
                                          <p:spTgt spid="634"/>
                                        </p:tgtEl>
                                        <p:attrNameLst>
                                          <p:attrName>ppt_w</p:attrName>
                                        </p:attrNameLst>
                                      </p:cBhvr>
                                      <p:tavLst>
                                        <p:tav fmla="" tm="0">
                                          <p:val>
                                            <p:strVal val="0"/>
                                          </p:val>
                                        </p:tav>
                                        <p:tav fmla="" tm="100000">
                                          <p:val>
                                            <p:strVal val="#ppt_w"/>
                                          </p:val>
                                        </p:tav>
                                      </p:tavLst>
                                    </p:anim>
                                    <p:anim calcmode="lin" valueType="num">
                                      <p:cBhvr additive="base">
                                        <p:cTn dur="500"/>
                                        <p:tgtEl>
                                          <p:spTgt spid="634"/>
                                        </p:tgtEl>
                                        <p:attrNameLst>
                                          <p:attrName>ppt_h</p:attrName>
                                        </p:attrNameLst>
                                      </p:cBhvr>
                                      <p:tavLst>
                                        <p:tav fmla="" tm="0">
                                          <p:val>
                                            <p:strVal val="0"/>
                                          </p:val>
                                        </p:tav>
                                        <p:tav fmla="" tm="100000">
                                          <p:val>
                                            <p:strVal val="#ppt_h"/>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635"/>
                                        </p:tgtEl>
                                        <p:attrNameLst>
                                          <p:attrName>style.visibility</p:attrName>
                                        </p:attrNameLst>
                                      </p:cBhvr>
                                      <p:to>
                                        <p:strVal val="visible"/>
                                      </p:to>
                                    </p:set>
                                    <p:animEffect filter="fade" transition="in">
                                      <p:cBhvr>
                                        <p:cTn dur="500"/>
                                        <p:tgtEl>
                                          <p:spTgt spid="635"/>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8FFD1"/>
        </a:solidFill>
      </p:bgPr>
    </p:bg>
    <p:spTree>
      <p:nvGrpSpPr>
        <p:cNvPr id="647" name="Shape 647"/>
        <p:cNvGrpSpPr/>
        <p:nvPr/>
      </p:nvGrpSpPr>
      <p:grpSpPr>
        <a:xfrm>
          <a:off x="0" y="0"/>
          <a:ext cx="0" cy="0"/>
          <a:chOff x="0" y="0"/>
          <a:chExt cx="0" cy="0"/>
        </a:xfrm>
      </p:grpSpPr>
      <p:sp>
        <p:nvSpPr>
          <p:cNvPr id="648" name="Google Shape;648;p8"/>
          <p:cNvSpPr txBox="1"/>
          <p:nvPr/>
        </p:nvSpPr>
        <p:spPr>
          <a:xfrm>
            <a:off x="274320" y="876300"/>
            <a:ext cx="13365600" cy="985200"/>
          </a:xfrm>
          <a:prstGeom prst="rect">
            <a:avLst/>
          </a:prstGeom>
          <a:noFill/>
          <a:ln>
            <a:noFill/>
          </a:ln>
        </p:spPr>
        <p:txBody>
          <a:bodyPr anchorCtr="0" anchor="t" bIns="0" lIns="0" spcFirstLastPara="1" rIns="0" wrap="square" tIns="0">
            <a:spAutoFit/>
          </a:bodyPr>
          <a:lstStyle/>
          <a:p>
            <a:pPr indent="0" lvl="0" marL="0" marR="0" rtl="0" algn="r">
              <a:spcBef>
                <a:spcPts val="0"/>
              </a:spcBef>
              <a:spcAft>
                <a:spcPts val="0"/>
              </a:spcAft>
              <a:buNone/>
            </a:pPr>
            <a:r>
              <a:rPr b="1" i="0" lang="en-US" sz="3200" u="none" cap="none" strike="noStrike">
                <a:solidFill>
                  <a:srgbClr val="181818"/>
                </a:solidFill>
                <a:latin typeface="Arial"/>
                <a:ea typeface="Arial"/>
                <a:cs typeface="Arial"/>
                <a:sym typeface="Arial"/>
              </a:rPr>
              <a:t>Để cấu hình thanh công cụ truy xuất nhanh, bạn sử dụng một trong những phương pháp sau: </a:t>
            </a:r>
            <a:endParaRPr b="0" i="0" sz="3200" u="none" cap="none" strike="noStrike">
              <a:solidFill>
                <a:srgbClr val="181818"/>
              </a:solidFill>
              <a:latin typeface="Arial"/>
              <a:ea typeface="Arial"/>
              <a:cs typeface="Arial"/>
              <a:sym typeface="Arial"/>
            </a:endParaRPr>
          </a:p>
        </p:txBody>
      </p:sp>
      <p:sp>
        <p:nvSpPr>
          <p:cNvPr id="649" name="Google Shape;649;p8"/>
          <p:cNvSpPr txBox="1"/>
          <p:nvPr/>
        </p:nvSpPr>
        <p:spPr>
          <a:xfrm>
            <a:off x="14097000" y="7592926"/>
            <a:ext cx="1219200" cy="397032"/>
          </a:xfrm>
          <a:prstGeom prst="rect">
            <a:avLst/>
          </a:prstGeom>
          <a:gradFill>
            <a:gsLst>
              <a:gs pos="0">
                <a:srgbClr val="9BE9FF"/>
              </a:gs>
              <a:gs pos="35000">
                <a:srgbClr val="B8F1FF"/>
              </a:gs>
              <a:gs pos="100000">
                <a:srgbClr val="E2FBFF"/>
              </a:gs>
            </a:gsLst>
            <a:lin ang="16200000" scaled="0"/>
          </a:gradFill>
          <a:ln cap="flat" cmpd="sng" w="9525">
            <a:solidFill>
              <a:srgbClr val="45A9C4"/>
            </a:solidFill>
            <a:prstDash val="solid"/>
            <a:round/>
            <a:headEnd len="sm" w="sm" type="none"/>
            <a:tailEnd len="sm" w="sm" type="none"/>
          </a:ln>
          <a:effectLst>
            <a:outerShdw blurRad="40000" rotWithShape="0" dir="5400000" dist="20000">
              <a:srgbClr val="000000">
                <a:alpha val="37647"/>
              </a:srgbClr>
            </a:outerShdw>
          </a:effectLst>
        </p:spPr>
        <p:txBody>
          <a:bodyPr anchorCtr="0" anchor="t" bIns="0" lIns="0" spcFirstLastPara="1" rIns="0" wrap="square" tIns="0">
            <a:spAutoFit/>
          </a:bodyPr>
          <a:lstStyle/>
          <a:p>
            <a:pPr indent="0" lvl="0" marL="0" marR="0" rtl="0" algn="l">
              <a:lnSpc>
                <a:spcPct val="139958"/>
              </a:lnSpc>
              <a:spcBef>
                <a:spcPts val="0"/>
              </a:spcBef>
              <a:spcAft>
                <a:spcPts val="0"/>
              </a:spcAft>
              <a:buNone/>
            </a:pPr>
            <a:r>
              <a:rPr b="1" i="0" lang="en-US" sz="2400" u="none" cap="none" strike="noStrike">
                <a:solidFill>
                  <a:srgbClr val="002060"/>
                </a:solidFill>
                <a:latin typeface="Arial"/>
                <a:ea typeface="Arial"/>
                <a:cs typeface="Arial"/>
                <a:sym typeface="Arial"/>
              </a:rPr>
              <a:t>Cách 2:</a:t>
            </a:r>
            <a:endParaRPr/>
          </a:p>
        </p:txBody>
      </p:sp>
      <p:sp>
        <p:nvSpPr>
          <p:cNvPr id="650" name="Google Shape;650;p8"/>
          <p:cNvSpPr txBox="1"/>
          <p:nvPr/>
        </p:nvSpPr>
        <p:spPr>
          <a:xfrm>
            <a:off x="274320" y="1485900"/>
            <a:ext cx="6981900" cy="2850600"/>
          </a:xfrm>
          <a:prstGeom prst="rect">
            <a:avLst/>
          </a:prstGeom>
          <a:gradFill>
            <a:gsLst>
              <a:gs pos="0">
                <a:srgbClr val="DAFEA4"/>
              </a:gs>
              <a:gs pos="35000">
                <a:srgbClr val="E3FEBF"/>
              </a:gs>
              <a:gs pos="100000">
                <a:srgbClr val="F4FEE6"/>
              </a:gs>
            </a:gsLst>
            <a:lin ang="16200000" scaled="0"/>
          </a:gradFill>
          <a:ln cap="flat" cmpd="sng" w="9525">
            <a:solidFill>
              <a:srgbClr val="97B853"/>
            </a:solidFill>
            <a:prstDash val="solid"/>
            <a:round/>
            <a:headEnd len="sm" w="sm" type="none"/>
            <a:tailEnd len="sm" w="sm" type="none"/>
          </a:ln>
          <a:effectLst>
            <a:outerShdw blurRad="40000" rotWithShape="0" dir="5400000" dist="20000">
              <a:srgbClr val="000000">
                <a:alpha val="37647"/>
              </a:srgbClr>
            </a:outerShdw>
          </a:effectLst>
        </p:spPr>
        <p:txBody>
          <a:bodyPr anchorCtr="0" anchor="t" bIns="0" lIns="91425" spcFirstLastPara="1" rIns="91425" wrap="square" tIns="91425">
            <a:spAutoFit/>
          </a:bodyPr>
          <a:lstStyle/>
          <a:p>
            <a:pPr indent="0" lvl="0" marL="0" marR="0" rtl="0" algn="just">
              <a:lnSpc>
                <a:spcPct val="115000"/>
              </a:lnSpc>
              <a:spcBef>
                <a:spcPts val="0"/>
              </a:spcBef>
              <a:spcAft>
                <a:spcPts val="0"/>
              </a:spcAft>
              <a:buNone/>
            </a:pPr>
            <a:r>
              <a:rPr b="0" i="0" lang="en-US" sz="3200" u="none" cap="none" strike="noStrike">
                <a:solidFill>
                  <a:srgbClr val="2B4B82"/>
                </a:solidFill>
                <a:latin typeface="Arial"/>
                <a:ea typeface="Arial"/>
                <a:cs typeface="Arial"/>
                <a:sym typeface="Arial"/>
              </a:rPr>
              <a:t>Ở bên phải của thanh công cụ truy xuất nhanh, nhấp chuột chọn </a:t>
            </a:r>
            <a:r>
              <a:rPr b="1" i="0" lang="en-US" sz="3200" u="none" cap="none" strike="noStrike">
                <a:solidFill>
                  <a:srgbClr val="2B4B82"/>
                </a:solidFill>
                <a:latin typeface="Arial"/>
                <a:ea typeface="Arial"/>
                <a:cs typeface="Arial"/>
                <a:sym typeface="Arial"/>
              </a:rPr>
              <a:t>Customize Quick Access Toolbar</a:t>
            </a:r>
            <a:r>
              <a:rPr b="0" i="0" lang="en-US" sz="3200" u="none" cap="none" strike="noStrike">
                <a:solidFill>
                  <a:srgbClr val="2B4B82"/>
                </a:solidFill>
                <a:latin typeface="Arial"/>
                <a:ea typeface="Arial"/>
                <a:cs typeface="Arial"/>
                <a:sym typeface="Arial"/>
              </a:rPr>
              <a:t> và chọn nút trong danh sách hoặc chọn </a:t>
            </a:r>
            <a:r>
              <a:rPr b="1" i="0" lang="en-US" sz="3200" u="none" cap="none" strike="noStrike">
                <a:solidFill>
                  <a:srgbClr val="2B4B82"/>
                </a:solidFill>
                <a:latin typeface="Arial"/>
                <a:ea typeface="Arial"/>
                <a:cs typeface="Arial"/>
                <a:sym typeface="Arial"/>
              </a:rPr>
              <a:t>More Commands.</a:t>
            </a:r>
            <a:endParaRPr/>
          </a:p>
        </p:txBody>
      </p:sp>
      <p:sp>
        <p:nvSpPr>
          <p:cNvPr id="651" name="Google Shape;651;p8"/>
          <p:cNvSpPr txBox="1"/>
          <p:nvPr/>
        </p:nvSpPr>
        <p:spPr>
          <a:xfrm>
            <a:off x="274325" y="7592922"/>
            <a:ext cx="1295400" cy="369300"/>
          </a:xfrm>
          <a:prstGeom prst="rect">
            <a:avLst/>
          </a:prstGeom>
          <a:gradFill>
            <a:gsLst>
              <a:gs pos="0">
                <a:srgbClr val="9BE9FF"/>
              </a:gs>
              <a:gs pos="35000">
                <a:srgbClr val="B8F1FF"/>
              </a:gs>
              <a:gs pos="100000">
                <a:srgbClr val="E2FBFF"/>
              </a:gs>
            </a:gsLst>
            <a:lin ang="16200000" scaled="0"/>
          </a:gradFill>
          <a:ln cap="flat" cmpd="sng" w="9525">
            <a:solidFill>
              <a:srgbClr val="45A9C4"/>
            </a:solidFill>
            <a:prstDash val="solid"/>
            <a:round/>
            <a:headEnd len="sm" w="sm" type="none"/>
            <a:tailEnd len="sm" w="sm" type="none"/>
          </a:ln>
          <a:effectLst>
            <a:outerShdw blurRad="40000" rotWithShape="0" dir="5400000" dist="20000">
              <a:srgbClr val="000000">
                <a:alpha val="37647"/>
              </a:srgbClr>
            </a:outerShdw>
          </a:effectLst>
        </p:spPr>
        <p:txBody>
          <a:bodyPr anchorCtr="0" anchor="t" bIns="0" lIns="0" spcFirstLastPara="1" rIns="0" wrap="square" tIns="0">
            <a:spAutoFit/>
          </a:bodyPr>
          <a:lstStyle/>
          <a:p>
            <a:pPr indent="0" lvl="0" marL="0" marR="0" rtl="0" algn="l">
              <a:lnSpc>
                <a:spcPct val="139958"/>
              </a:lnSpc>
              <a:spcBef>
                <a:spcPts val="0"/>
              </a:spcBef>
              <a:spcAft>
                <a:spcPts val="0"/>
              </a:spcAft>
              <a:buNone/>
            </a:pPr>
            <a:r>
              <a:rPr b="1" i="0" lang="en-US" sz="2400" u="none" cap="none" strike="noStrike">
                <a:solidFill>
                  <a:srgbClr val="002060"/>
                </a:solidFill>
                <a:latin typeface="Arial"/>
                <a:ea typeface="Arial"/>
                <a:cs typeface="Arial"/>
                <a:sym typeface="Arial"/>
              </a:rPr>
              <a:t>Cách 1:</a:t>
            </a:r>
            <a:endParaRPr b="1" i="0" sz="2400" u="none" cap="none" strike="noStrike">
              <a:solidFill>
                <a:srgbClr val="002060"/>
              </a:solidFill>
              <a:latin typeface="Arial"/>
              <a:ea typeface="Arial"/>
              <a:cs typeface="Arial"/>
              <a:sym typeface="Arial"/>
            </a:endParaRPr>
          </a:p>
        </p:txBody>
      </p:sp>
      <p:sp>
        <p:nvSpPr>
          <p:cNvPr id="652" name="Google Shape;652;p8"/>
          <p:cNvSpPr txBox="1"/>
          <p:nvPr/>
        </p:nvSpPr>
        <p:spPr>
          <a:xfrm>
            <a:off x="13716000" y="4305299"/>
            <a:ext cx="4249200" cy="2284200"/>
          </a:xfrm>
          <a:prstGeom prst="rect">
            <a:avLst/>
          </a:prstGeom>
          <a:gradFill>
            <a:gsLst>
              <a:gs pos="0">
                <a:srgbClr val="DAFEA4"/>
              </a:gs>
              <a:gs pos="35000">
                <a:srgbClr val="E3FEBF"/>
              </a:gs>
              <a:gs pos="100000">
                <a:srgbClr val="F4FEE6"/>
              </a:gs>
            </a:gsLst>
            <a:lin ang="16200000" scaled="0"/>
          </a:gradFill>
          <a:ln cap="flat" cmpd="sng" w="9525">
            <a:solidFill>
              <a:srgbClr val="97B853"/>
            </a:solidFill>
            <a:prstDash val="solid"/>
            <a:round/>
            <a:headEnd len="sm" w="sm" type="none"/>
            <a:tailEnd len="sm" w="sm" type="none"/>
          </a:ln>
          <a:effectLst>
            <a:outerShdw blurRad="40000" rotWithShape="0" dir="5400000" dist="20000">
              <a:srgbClr val="000000">
                <a:alpha val="37647"/>
              </a:srgbClr>
            </a:outerShdw>
          </a:effectLst>
        </p:spPr>
        <p:txBody>
          <a:bodyPr anchorCtr="0" anchor="t" bIns="0" lIns="91425" spcFirstLastPara="1" rIns="91425" wrap="square" tIns="91425">
            <a:spAutoFit/>
          </a:bodyPr>
          <a:lstStyle/>
          <a:p>
            <a:pPr indent="0" lvl="0" marL="0" marR="0" rtl="0" algn="just">
              <a:lnSpc>
                <a:spcPct val="115000"/>
              </a:lnSpc>
              <a:spcBef>
                <a:spcPts val="0"/>
              </a:spcBef>
              <a:spcAft>
                <a:spcPts val="0"/>
              </a:spcAft>
              <a:buNone/>
            </a:pPr>
            <a:r>
              <a:rPr b="0" i="0" lang="en-US" sz="3200" u="none" cap="none" strike="noStrike">
                <a:solidFill>
                  <a:srgbClr val="2B4B82"/>
                </a:solidFill>
                <a:latin typeface="Arial"/>
                <a:ea typeface="Arial"/>
                <a:cs typeface="Arial"/>
                <a:sym typeface="Arial"/>
              </a:rPr>
              <a:t>Nhấp chuột vào thẻ </a:t>
            </a:r>
            <a:r>
              <a:rPr b="1" i="0" lang="en-US" sz="3200" u="none" cap="none" strike="noStrike">
                <a:solidFill>
                  <a:srgbClr val="2B4B82"/>
                </a:solidFill>
                <a:latin typeface="Arial"/>
                <a:ea typeface="Arial"/>
                <a:cs typeface="Arial"/>
                <a:sym typeface="Arial"/>
              </a:rPr>
              <a:t>File, Options</a:t>
            </a:r>
            <a:r>
              <a:rPr b="0" i="0" lang="en-US" sz="3200" u="none" cap="none" strike="noStrike">
                <a:solidFill>
                  <a:srgbClr val="2B4B82"/>
                </a:solidFill>
                <a:latin typeface="Arial"/>
                <a:ea typeface="Arial"/>
                <a:cs typeface="Arial"/>
                <a:sym typeface="Arial"/>
              </a:rPr>
              <a:t>, và sau đó chọn </a:t>
            </a:r>
            <a:r>
              <a:rPr b="1" i="0" lang="en-US" sz="3200" u="none" cap="none" strike="noStrike">
                <a:solidFill>
                  <a:srgbClr val="2B4B82"/>
                </a:solidFill>
                <a:latin typeface="Arial"/>
                <a:ea typeface="Arial"/>
                <a:cs typeface="Arial"/>
                <a:sym typeface="Arial"/>
              </a:rPr>
              <a:t>Quick Access Toolbar.</a:t>
            </a:r>
            <a:endParaRPr b="1" i="0" sz="3200" u="none" cap="none" strike="noStrike">
              <a:solidFill>
                <a:srgbClr val="2B4B82"/>
              </a:solidFill>
              <a:latin typeface="Arial"/>
              <a:ea typeface="Arial"/>
              <a:cs typeface="Arial"/>
              <a:sym typeface="Arial"/>
            </a:endParaRPr>
          </a:p>
        </p:txBody>
      </p:sp>
      <p:grpSp>
        <p:nvGrpSpPr>
          <p:cNvPr id="653" name="Google Shape;653;p8"/>
          <p:cNvGrpSpPr/>
          <p:nvPr/>
        </p:nvGrpSpPr>
        <p:grpSpPr>
          <a:xfrm>
            <a:off x="14020800" y="1104900"/>
            <a:ext cx="3981428" cy="2709676"/>
            <a:chOff x="14020800" y="1409700"/>
            <a:chExt cx="3981428" cy="2709676"/>
          </a:xfrm>
        </p:grpSpPr>
        <p:pic>
          <p:nvPicPr>
            <p:cNvPr id="654" name="Google Shape;654;p8"/>
            <p:cNvPicPr preferRelativeResize="0"/>
            <p:nvPr/>
          </p:nvPicPr>
          <p:blipFill rotWithShape="1">
            <a:blip r:embed="rId3">
              <a:alphaModFix/>
            </a:blip>
            <a:srcRect b="0" l="0" r="0" t="0"/>
            <a:stretch/>
          </p:blipFill>
          <p:spPr>
            <a:xfrm>
              <a:off x="14020801" y="1409700"/>
              <a:ext cx="3981426" cy="663961"/>
            </a:xfrm>
            <a:prstGeom prst="rect">
              <a:avLst/>
            </a:prstGeom>
            <a:noFill/>
            <a:ln>
              <a:noFill/>
            </a:ln>
          </p:spPr>
        </p:pic>
        <p:pic>
          <p:nvPicPr>
            <p:cNvPr id="655" name="Google Shape;655;p8"/>
            <p:cNvPicPr preferRelativeResize="0"/>
            <p:nvPr/>
          </p:nvPicPr>
          <p:blipFill rotWithShape="1">
            <a:blip r:embed="rId4">
              <a:alphaModFix/>
            </a:blip>
            <a:srcRect b="0" l="0" r="0" t="0"/>
            <a:stretch/>
          </p:blipFill>
          <p:spPr>
            <a:xfrm>
              <a:off x="14020800" y="2305980"/>
              <a:ext cx="3981426" cy="684712"/>
            </a:xfrm>
            <a:prstGeom prst="rect">
              <a:avLst/>
            </a:prstGeom>
            <a:noFill/>
            <a:ln>
              <a:noFill/>
            </a:ln>
          </p:spPr>
        </p:pic>
        <p:pic>
          <p:nvPicPr>
            <p:cNvPr id="656" name="Google Shape;656;p8"/>
            <p:cNvPicPr preferRelativeResize="0"/>
            <p:nvPr/>
          </p:nvPicPr>
          <p:blipFill rotWithShape="1">
            <a:blip r:embed="rId5">
              <a:alphaModFix/>
            </a:blip>
            <a:srcRect b="0" l="0" r="0" t="0"/>
            <a:stretch/>
          </p:blipFill>
          <p:spPr>
            <a:xfrm>
              <a:off x="14020800" y="3162300"/>
              <a:ext cx="3981428" cy="957076"/>
            </a:xfrm>
            <a:prstGeom prst="rect">
              <a:avLst/>
            </a:prstGeom>
            <a:noFill/>
            <a:ln>
              <a:noFill/>
            </a:ln>
          </p:spPr>
        </p:pic>
      </p:grpSp>
      <p:pic>
        <p:nvPicPr>
          <p:cNvPr descr="Screen Clipping" id="657" name="Google Shape;657;p8"/>
          <p:cNvPicPr preferRelativeResize="0"/>
          <p:nvPr/>
        </p:nvPicPr>
        <p:blipFill rotWithShape="1">
          <a:blip r:embed="rId6">
            <a:alphaModFix/>
          </a:blip>
          <a:srcRect b="0" l="0" r="0" t="0"/>
          <a:stretch/>
        </p:blipFill>
        <p:spPr>
          <a:xfrm>
            <a:off x="7482300" y="3053106"/>
            <a:ext cx="6081300" cy="6119245"/>
          </a:xfrm>
          <a:prstGeom prst="rect">
            <a:avLst/>
          </a:prstGeom>
          <a:noFill/>
          <a:ln cap="flat" cmpd="sng" w="9525">
            <a:solidFill>
              <a:srgbClr val="974806"/>
            </a:solidFill>
            <a:prstDash val="solid"/>
            <a:round/>
            <a:headEnd len="sm" w="sm" type="none"/>
            <a:tailEnd len="sm" w="sm" type="none"/>
          </a:ln>
        </p:spPr>
      </p:pic>
      <p:grpSp>
        <p:nvGrpSpPr>
          <p:cNvPr id="658" name="Google Shape;658;p8"/>
          <p:cNvGrpSpPr/>
          <p:nvPr/>
        </p:nvGrpSpPr>
        <p:grpSpPr>
          <a:xfrm>
            <a:off x="1569778" y="4331922"/>
            <a:ext cx="5686579" cy="5840771"/>
            <a:chOff x="2133600" y="4093567"/>
            <a:chExt cx="5122583" cy="5840771"/>
          </a:xfrm>
        </p:grpSpPr>
        <p:pic>
          <p:nvPicPr>
            <p:cNvPr descr="Screen Clipping" id="659" name="Google Shape;659;p8"/>
            <p:cNvPicPr preferRelativeResize="0"/>
            <p:nvPr/>
          </p:nvPicPr>
          <p:blipFill rotWithShape="1">
            <a:blip r:embed="rId7">
              <a:alphaModFix/>
            </a:blip>
            <a:srcRect b="0" l="0" r="0" t="0"/>
            <a:stretch/>
          </p:blipFill>
          <p:spPr>
            <a:xfrm>
              <a:off x="2133600" y="4152900"/>
              <a:ext cx="5122583" cy="5781438"/>
            </a:xfrm>
            <a:prstGeom prst="rect">
              <a:avLst/>
            </a:prstGeom>
            <a:noFill/>
            <a:ln cap="flat" cmpd="sng" w="9525">
              <a:solidFill>
                <a:srgbClr val="974806"/>
              </a:solidFill>
              <a:prstDash val="solid"/>
              <a:round/>
              <a:headEnd len="sm" w="sm" type="none"/>
              <a:tailEnd len="sm" w="sm" type="none"/>
            </a:ln>
          </p:spPr>
        </p:pic>
        <p:sp>
          <p:nvSpPr>
            <p:cNvPr id="660" name="Google Shape;660;p8"/>
            <p:cNvSpPr/>
            <p:nvPr/>
          </p:nvSpPr>
          <p:spPr>
            <a:xfrm>
              <a:off x="3962400" y="4144367"/>
              <a:ext cx="249686" cy="389533"/>
            </a:xfrm>
            <a:prstGeom prst="rect">
              <a:avLst/>
            </a:prstGeom>
            <a:noFill/>
            <a:ln cap="flat" cmpd="sng" w="57150">
              <a:solidFill>
                <a:srgbClr val="FF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accent1"/>
                </a:solidFill>
                <a:latin typeface="Arial"/>
                <a:ea typeface="Arial"/>
                <a:cs typeface="Arial"/>
                <a:sym typeface="Arial"/>
              </a:endParaRPr>
            </a:p>
          </p:txBody>
        </p:sp>
        <p:sp>
          <p:nvSpPr>
            <p:cNvPr id="661" name="Google Shape;661;p8"/>
            <p:cNvSpPr txBox="1"/>
            <p:nvPr/>
          </p:nvSpPr>
          <p:spPr>
            <a:xfrm flipH="1">
              <a:off x="3642360" y="4093567"/>
              <a:ext cx="563881" cy="52322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i="0" lang="en-US" sz="2800" u="none" cap="none" strike="noStrike">
                  <a:solidFill>
                    <a:srgbClr val="FF3300"/>
                  </a:solidFill>
                  <a:latin typeface="Arial"/>
                  <a:ea typeface="Arial"/>
                  <a:cs typeface="Arial"/>
                  <a:sym typeface="Arial"/>
                </a:rPr>
                <a:t>1</a:t>
              </a:r>
              <a:endParaRPr b="1" sz="2800">
                <a:solidFill>
                  <a:srgbClr val="FF3300"/>
                </a:solidFill>
                <a:latin typeface="Arial"/>
                <a:ea typeface="Arial"/>
                <a:cs typeface="Arial"/>
                <a:sym typeface="Arial"/>
              </a:endParaRPr>
            </a:p>
          </p:txBody>
        </p:sp>
        <p:sp>
          <p:nvSpPr>
            <p:cNvPr id="662" name="Google Shape;662;p8"/>
            <p:cNvSpPr/>
            <p:nvPr/>
          </p:nvSpPr>
          <p:spPr>
            <a:xfrm>
              <a:off x="4495800" y="4838700"/>
              <a:ext cx="2352574" cy="4267200"/>
            </a:xfrm>
            <a:prstGeom prst="rect">
              <a:avLst/>
            </a:prstGeom>
            <a:noFill/>
            <a:ln cap="flat" cmpd="sng" w="57150">
              <a:solidFill>
                <a:srgbClr val="FF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accent1"/>
                </a:solidFill>
                <a:latin typeface="Arial"/>
                <a:ea typeface="Arial"/>
                <a:cs typeface="Arial"/>
                <a:sym typeface="Arial"/>
              </a:endParaRPr>
            </a:p>
          </p:txBody>
        </p:sp>
        <p:sp>
          <p:nvSpPr>
            <p:cNvPr id="663" name="Google Shape;663;p8"/>
            <p:cNvSpPr/>
            <p:nvPr/>
          </p:nvSpPr>
          <p:spPr>
            <a:xfrm flipH="1">
              <a:off x="5532119" y="5229880"/>
              <a:ext cx="563881" cy="735747"/>
            </a:xfrm>
            <a:prstGeom prst="teardrop">
              <a:avLst>
                <a:gd fmla="val 100000" name="adj"/>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2800">
                  <a:solidFill>
                    <a:srgbClr val="FF3300"/>
                  </a:solidFill>
                  <a:latin typeface="Arial"/>
                  <a:ea typeface="Arial"/>
                  <a:cs typeface="Arial"/>
                  <a:sym typeface="Arial"/>
                </a:rPr>
                <a:t>2</a:t>
              </a:r>
              <a:endParaRPr/>
            </a:p>
          </p:txBody>
        </p:sp>
        <p:sp>
          <p:nvSpPr>
            <p:cNvPr id="664" name="Google Shape;664;p8"/>
            <p:cNvSpPr txBox="1"/>
            <p:nvPr/>
          </p:nvSpPr>
          <p:spPr>
            <a:xfrm flipH="1">
              <a:off x="6162041" y="9154180"/>
              <a:ext cx="563881" cy="52322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2800">
                  <a:solidFill>
                    <a:srgbClr val="FF3300"/>
                  </a:solidFill>
                  <a:latin typeface="Arial"/>
                  <a:ea typeface="Arial"/>
                  <a:cs typeface="Arial"/>
                  <a:sym typeface="Arial"/>
                </a:rPr>
                <a:t>2</a:t>
              </a:r>
              <a:endParaRPr b="1" sz="2800">
                <a:solidFill>
                  <a:srgbClr val="FF3300"/>
                </a:solidFill>
                <a:latin typeface="Arial"/>
                <a:ea typeface="Arial"/>
                <a:cs typeface="Arial"/>
                <a:sym typeface="Arial"/>
              </a:endParaRPr>
            </a:p>
          </p:txBody>
        </p:sp>
        <p:sp>
          <p:nvSpPr>
            <p:cNvPr id="665" name="Google Shape;665;p8"/>
            <p:cNvSpPr/>
            <p:nvPr/>
          </p:nvSpPr>
          <p:spPr>
            <a:xfrm>
              <a:off x="4460446" y="9204007"/>
              <a:ext cx="2387928" cy="389533"/>
            </a:xfrm>
            <a:prstGeom prst="rect">
              <a:avLst/>
            </a:prstGeom>
            <a:noFill/>
            <a:ln cap="flat" cmpd="sng" w="57150">
              <a:solidFill>
                <a:srgbClr val="FF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accent1"/>
                </a:solidFill>
                <a:latin typeface="Arial"/>
                <a:ea typeface="Arial"/>
                <a:cs typeface="Arial"/>
                <a:sym typeface="Arial"/>
              </a:endParaRPr>
            </a:p>
          </p:txBody>
        </p:sp>
      </p:grpSp>
      <p:grpSp>
        <p:nvGrpSpPr>
          <p:cNvPr id="666" name="Google Shape;666;p8"/>
          <p:cNvGrpSpPr/>
          <p:nvPr/>
        </p:nvGrpSpPr>
        <p:grpSpPr>
          <a:xfrm>
            <a:off x="1143000" y="42887"/>
            <a:ext cx="16002000" cy="757213"/>
            <a:chOff x="1628146" y="4376765"/>
            <a:chExt cx="11435080" cy="1250411"/>
          </a:xfrm>
        </p:grpSpPr>
        <p:sp>
          <p:nvSpPr>
            <p:cNvPr id="667" name="Google Shape;667;p8"/>
            <p:cNvSpPr/>
            <p:nvPr/>
          </p:nvSpPr>
          <p:spPr>
            <a:xfrm>
              <a:off x="1628146" y="4376765"/>
              <a:ext cx="11435080" cy="1250411"/>
            </a:xfrm>
            <a:prstGeom prst="rect">
              <a:avLst/>
            </a:prstGeom>
            <a:solidFill>
              <a:schemeClr val="accent4"/>
            </a:solidFill>
            <a:ln cap="flat" cmpd="sng" w="254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68" name="Google Shape;668;p8"/>
            <p:cNvSpPr txBox="1"/>
            <p:nvPr/>
          </p:nvSpPr>
          <p:spPr>
            <a:xfrm>
              <a:off x="1628146" y="4376765"/>
              <a:ext cx="11435080" cy="1250411"/>
            </a:xfrm>
            <a:prstGeom prst="rect">
              <a:avLst/>
            </a:prstGeom>
            <a:noFill/>
            <a:ln>
              <a:noFill/>
            </a:ln>
          </p:spPr>
          <p:txBody>
            <a:bodyPr anchorCtr="0" anchor="ctr" bIns="86350" lIns="992500" spcFirstLastPara="1" rIns="86350" wrap="square" tIns="86350">
              <a:noAutofit/>
            </a:bodyPr>
            <a:lstStyle/>
            <a:p>
              <a:pPr indent="0" lvl="0" marL="0" marR="0" rtl="0" algn="l">
                <a:lnSpc>
                  <a:spcPct val="90000"/>
                </a:lnSpc>
                <a:spcBef>
                  <a:spcPts val="0"/>
                </a:spcBef>
                <a:spcAft>
                  <a:spcPts val="0"/>
                </a:spcAft>
                <a:buNone/>
              </a:pPr>
              <a:r>
                <a:rPr b="1" lang="en-US" sz="3400">
                  <a:solidFill>
                    <a:schemeClr val="lt1"/>
                  </a:solidFill>
                  <a:latin typeface="Arial"/>
                  <a:ea typeface="Arial"/>
                  <a:cs typeface="Arial"/>
                  <a:sym typeface="Arial"/>
                </a:rPr>
                <a:t>HĐ3. Sử dụng thanh công cụ truy xuất nhanh (Quick Access Toolbar)</a:t>
              </a:r>
              <a:endParaRPr/>
            </a:p>
          </p:txBody>
        </p:sp>
      </p:grpSp>
    </p:spTree>
  </p:cSld>
  <p:clrMapOvr>
    <a:masterClrMapping/>
  </p:clrMapOvr>
  <p:transition spd="slow">
    <p:wipe dir="l"/>
  </p:transition>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23" presetSubtype="16">
                                  <p:stCondLst>
                                    <p:cond delay="0"/>
                                  </p:stCondLst>
                                  <p:childTnLst>
                                    <p:set>
                                      <p:cBhvr>
                                        <p:cTn dur="1" fill="hold">
                                          <p:stCondLst>
                                            <p:cond delay="0"/>
                                          </p:stCondLst>
                                        </p:cTn>
                                        <p:tgtEl>
                                          <p:spTgt spid="651"/>
                                        </p:tgtEl>
                                        <p:attrNameLst>
                                          <p:attrName>style.visibility</p:attrName>
                                        </p:attrNameLst>
                                      </p:cBhvr>
                                      <p:to>
                                        <p:strVal val="visible"/>
                                      </p:to>
                                    </p:set>
                                    <p:anim calcmode="lin" valueType="num">
                                      <p:cBhvr additive="base">
                                        <p:cTn dur="500"/>
                                        <p:tgtEl>
                                          <p:spTgt spid="651"/>
                                        </p:tgtEl>
                                        <p:attrNameLst>
                                          <p:attrName>ppt_w</p:attrName>
                                        </p:attrNameLst>
                                      </p:cBhvr>
                                      <p:tavLst>
                                        <p:tav fmla="" tm="0">
                                          <p:val>
                                            <p:strVal val="0"/>
                                          </p:val>
                                        </p:tav>
                                        <p:tav fmla="" tm="100000">
                                          <p:val>
                                            <p:strVal val="#ppt_w"/>
                                          </p:val>
                                        </p:tav>
                                      </p:tavLst>
                                    </p:anim>
                                    <p:anim calcmode="lin" valueType="num">
                                      <p:cBhvr additive="base">
                                        <p:cTn dur="500"/>
                                        <p:tgtEl>
                                          <p:spTgt spid="651"/>
                                        </p:tgtEl>
                                        <p:attrNameLst>
                                          <p:attrName>ppt_h</p:attrName>
                                        </p:attrNameLst>
                                      </p:cBhvr>
                                      <p:tavLst>
                                        <p:tav fmla="" tm="0">
                                          <p:val>
                                            <p:strVal val="0"/>
                                          </p:val>
                                        </p:tav>
                                        <p:tav fmla="" tm="100000">
                                          <p:val>
                                            <p:strVal val="#ppt_h"/>
                                          </p:val>
                                        </p:tav>
                                      </p:tavLst>
                                    </p:anim>
                                  </p:childTnLst>
                                </p:cTn>
                              </p:par>
                            </p:childTnLst>
                          </p:cTn>
                        </p:par>
                        <p:par>
                          <p:cTn fill="hold">
                            <p:stCondLst>
                              <p:cond delay="500"/>
                            </p:stCondLst>
                            <p:childTnLst>
                              <p:par>
                                <p:cTn fill="hold" nodeType="afterEffect" presetClass="entr" presetID="23" presetSubtype="16">
                                  <p:stCondLst>
                                    <p:cond delay="250"/>
                                  </p:stCondLst>
                                  <p:childTnLst>
                                    <p:set>
                                      <p:cBhvr>
                                        <p:cTn dur="1" fill="hold">
                                          <p:stCondLst>
                                            <p:cond delay="0"/>
                                          </p:stCondLst>
                                        </p:cTn>
                                        <p:tgtEl>
                                          <p:spTgt spid="650"/>
                                        </p:tgtEl>
                                        <p:attrNameLst>
                                          <p:attrName>style.visibility</p:attrName>
                                        </p:attrNameLst>
                                      </p:cBhvr>
                                      <p:to>
                                        <p:strVal val="visible"/>
                                      </p:to>
                                    </p:set>
                                    <p:anim calcmode="lin" valueType="num">
                                      <p:cBhvr additive="base">
                                        <p:cTn dur="500"/>
                                        <p:tgtEl>
                                          <p:spTgt spid="650"/>
                                        </p:tgtEl>
                                        <p:attrNameLst>
                                          <p:attrName>ppt_w</p:attrName>
                                        </p:attrNameLst>
                                      </p:cBhvr>
                                      <p:tavLst>
                                        <p:tav fmla="" tm="0">
                                          <p:val>
                                            <p:strVal val="0"/>
                                          </p:val>
                                        </p:tav>
                                        <p:tav fmla="" tm="100000">
                                          <p:val>
                                            <p:strVal val="#ppt_w"/>
                                          </p:val>
                                        </p:tav>
                                      </p:tavLst>
                                    </p:anim>
                                    <p:anim calcmode="lin" valueType="num">
                                      <p:cBhvr additive="base">
                                        <p:cTn dur="500"/>
                                        <p:tgtEl>
                                          <p:spTgt spid="650"/>
                                        </p:tgtEl>
                                        <p:attrNameLst>
                                          <p:attrName>ppt_h</p:attrName>
                                        </p:attrNameLst>
                                      </p:cBhvr>
                                      <p:tavLst>
                                        <p:tav fmla="" tm="0">
                                          <p:val>
                                            <p:strVal val="0"/>
                                          </p:val>
                                        </p:tav>
                                        <p:tav fmla="" tm="100000">
                                          <p:val>
                                            <p:strVal val="#ppt_h"/>
                                          </p:val>
                                        </p:tav>
                                      </p:tavLst>
                                    </p:anim>
                                  </p:childTnLst>
                                </p:cTn>
                              </p:par>
                            </p:childTnLst>
                          </p:cTn>
                        </p:par>
                        <p:par>
                          <p:cTn fill="hold">
                            <p:stCondLst>
                              <p:cond delay="1000"/>
                            </p:stCondLst>
                            <p:childTnLst>
                              <p:par>
                                <p:cTn fill="hold" nodeType="afterEffect" presetClass="entr" presetID="2" presetSubtype="4">
                                  <p:stCondLst>
                                    <p:cond delay="1000"/>
                                  </p:stCondLst>
                                  <p:childTnLst>
                                    <p:set>
                                      <p:cBhvr>
                                        <p:cTn dur="1" fill="hold">
                                          <p:stCondLst>
                                            <p:cond delay="0"/>
                                          </p:stCondLst>
                                        </p:cTn>
                                        <p:tgtEl>
                                          <p:spTgt spid="658"/>
                                        </p:tgtEl>
                                        <p:attrNameLst>
                                          <p:attrName>style.visibility</p:attrName>
                                        </p:attrNameLst>
                                      </p:cBhvr>
                                      <p:to>
                                        <p:strVal val="visible"/>
                                      </p:to>
                                    </p:set>
                                    <p:anim calcmode="lin" valueType="num">
                                      <p:cBhvr additive="base">
                                        <p:cTn dur="500"/>
                                        <p:tgtEl>
                                          <p:spTgt spid="658"/>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3" presetSubtype="16">
                                  <p:stCondLst>
                                    <p:cond delay="0"/>
                                  </p:stCondLst>
                                  <p:childTnLst>
                                    <p:set>
                                      <p:cBhvr>
                                        <p:cTn dur="1" fill="hold">
                                          <p:stCondLst>
                                            <p:cond delay="0"/>
                                          </p:stCondLst>
                                        </p:cTn>
                                        <p:tgtEl>
                                          <p:spTgt spid="649"/>
                                        </p:tgtEl>
                                        <p:attrNameLst>
                                          <p:attrName>style.visibility</p:attrName>
                                        </p:attrNameLst>
                                      </p:cBhvr>
                                      <p:to>
                                        <p:strVal val="visible"/>
                                      </p:to>
                                    </p:set>
                                    <p:anim calcmode="lin" valueType="num">
                                      <p:cBhvr additive="base">
                                        <p:cTn dur="500"/>
                                        <p:tgtEl>
                                          <p:spTgt spid="649"/>
                                        </p:tgtEl>
                                        <p:attrNameLst>
                                          <p:attrName>ppt_w</p:attrName>
                                        </p:attrNameLst>
                                      </p:cBhvr>
                                      <p:tavLst>
                                        <p:tav fmla="" tm="0">
                                          <p:val>
                                            <p:strVal val="0"/>
                                          </p:val>
                                        </p:tav>
                                        <p:tav fmla="" tm="100000">
                                          <p:val>
                                            <p:strVal val="#ppt_w"/>
                                          </p:val>
                                        </p:tav>
                                      </p:tavLst>
                                    </p:anim>
                                    <p:anim calcmode="lin" valueType="num">
                                      <p:cBhvr additive="base">
                                        <p:cTn dur="500"/>
                                        <p:tgtEl>
                                          <p:spTgt spid="649"/>
                                        </p:tgtEl>
                                        <p:attrNameLst>
                                          <p:attrName>ppt_h</p:attrName>
                                        </p:attrNameLst>
                                      </p:cBhvr>
                                      <p:tavLst>
                                        <p:tav fmla="" tm="0">
                                          <p:val>
                                            <p:strVal val="0"/>
                                          </p:val>
                                        </p:tav>
                                        <p:tav fmla="" tm="100000">
                                          <p:val>
                                            <p:strVal val="#ppt_h"/>
                                          </p:val>
                                        </p:tav>
                                      </p:tavLst>
                                    </p:anim>
                                  </p:childTnLst>
                                </p:cTn>
                              </p:par>
                            </p:childTnLst>
                          </p:cTn>
                        </p:par>
                        <p:par>
                          <p:cTn fill="hold">
                            <p:stCondLst>
                              <p:cond delay="500"/>
                            </p:stCondLst>
                            <p:childTnLst>
                              <p:par>
                                <p:cTn fill="hold" nodeType="afterEffect" presetClass="entr" presetID="23" presetSubtype="16">
                                  <p:stCondLst>
                                    <p:cond delay="0"/>
                                  </p:stCondLst>
                                  <p:childTnLst>
                                    <p:set>
                                      <p:cBhvr>
                                        <p:cTn dur="1" fill="hold">
                                          <p:stCondLst>
                                            <p:cond delay="0"/>
                                          </p:stCondLst>
                                        </p:cTn>
                                        <p:tgtEl>
                                          <p:spTgt spid="652"/>
                                        </p:tgtEl>
                                        <p:attrNameLst>
                                          <p:attrName>style.visibility</p:attrName>
                                        </p:attrNameLst>
                                      </p:cBhvr>
                                      <p:to>
                                        <p:strVal val="visible"/>
                                      </p:to>
                                    </p:set>
                                    <p:anim calcmode="lin" valueType="num">
                                      <p:cBhvr additive="base">
                                        <p:cTn dur="500"/>
                                        <p:tgtEl>
                                          <p:spTgt spid="652"/>
                                        </p:tgtEl>
                                        <p:attrNameLst>
                                          <p:attrName>ppt_w</p:attrName>
                                        </p:attrNameLst>
                                      </p:cBhvr>
                                      <p:tavLst>
                                        <p:tav fmla="" tm="0">
                                          <p:val>
                                            <p:strVal val="0"/>
                                          </p:val>
                                        </p:tav>
                                        <p:tav fmla="" tm="100000">
                                          <p:val>
                                            <p:strVal val="#ppt_w"/>
                                          </p:val>
                                        </p:tav>
                                      </p:tavLst>
                                    </p:anim>
                                    <p:anim calcmode="lin" valueType="num">
                                      <p:cBhvr additive="base">
                                        <p:cTn dur="500"/>
                                        <p:tgtEl>
                                          <p:spTgt spid="652"/>
                                        </p:tgtEl>
                                        <p:attrNameLst>
                                          <p:attrName>ppt_h</p:attrName>
                                        </p:attrNameLst>
                                      </p:cBhvr>
                                      <p:tavLst>
                                        <p:tav fmla="" tm="0">
                                          <p:val>
                                            <p:strVal val="0"/>
                                          </p:val>
                                        </p:tav>
                                        <p:tav fmla="" tm="100000">
                                          <p:val>
                                            <p:strVal val="#ppt_h"/>
                                          </p:val>
                                        </p:tav>
                                      </p:tavLst>
                                    </p:anim>
                                  </p:childTnLst>
                                </p:cTn>
                              </p:par>
                              <p:par>
                                <p:cTn fill="hold" nodeType="withEffect" presetClass="entr" presetID="2" presetSubtype="4">
                                  <p:stCondLst>
                                    <p:cond delay="1250"/>
                                  </p:stCondLst>
                                  <p:childTnLst>
                                    <p:set>
                                      <p:cBhvr>
                                        <p:cTn dur="1" fill="hold">
                                          <p:stCondLst>
                                            <p:cond delay="0"/>
                                          </p:stCondLst>
                                        </p:cTn>
                                        <p:tgtEl>
                                          <p:spTgt spid="657"/>
                                        </p:tgtEl>
                                        <p:attrNameLst>
                                          <p:attrName>style.visibility</p:attrName>
                                        </p:attrNameLst>
                                      </p:cBhvr>
                                      <p:to>
                                        <p:strVal val="visible"/>
                                      </p:to>
                                    </p:set>
                                    <p:anim calcmode="lin" valueType="num">
                                      <p:cBhvr additive="base">
                                        <p:cTn dur="500"/>
                                        <p:tgtEl>
                                          <p:spTgt spid="657"/>
                                        </p:tgtEl>
                                        <p:attrNameLst>
                                          <p:attrName>ppt_y</p:attrName>
                                        </p:attrNameLst>
                                      </p:cBhvr>
                                      <p:tavLst>
                                        <p:tav fmla="" tm="0">
                                          <p:val>
                                            <p:strVal val="#ppt_y+1"/>
                                          </p:val>
                                        </p:tav>
                                        <p:tav fmla="" tm="100000">
                                          <p:val>
                                            <p:strVal val="#ppt_y"/>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8FFD1"/>
        </a:solidFill>
      </p:bgPr>
    </p:bg>
    <p:spTree>
      <p:nvGrpSpPr>
        <p:cNvPr id="672" name="Shape 672"/>
        <p:cNvGrpSpPr/>
        <p:nvPr/>
      </p:nvGrpSpPr>
      <p:grpSpPr>
        <a:xfrm>
          <a:off x="0" y="0"/>
          <a:ext cx="0" cy="0"/>
          <a:chOff x="0" y="0"/>
          <a:chExt cx="0" cy="0"/>
        </a:xfrm>
      </p:grpSpPr>
      <p:sp>
        <p:nvSpPr>
          <p:cNvPr id="673" name="Google Shape;673;p9"/>
          <p:cNvSpPr/>
          <p:nvPr/>
        </p:nvSpPr>
        <p:spPr>
          <a:xfrm>
            <a:off x="685800" y="1564447"/>
            <a:ext cx="16611600" cy="1077218"/>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3200">
                <a:solidFill>
                  <a:srgbClr val="000000"/>
                </a:solidFill>
                <a:latin typeface="Arial"/>
                <a:ea typeface="Arial"/>
                <a:cs typeface="Arial"/>
                <a:sym typeface="Arial"/>
              </a:rPr>
              <a:t>Để cấu hình thanh công cụ truy xuất nhanh, bạn sử dụng một trong những phương pháp sau: </a:t>
            </a:r>
            <a:endParaRPr sz="3200">
              <a:solidFill>
                <a:srgbClr val="000000"/>
              </a:solidFill>
              <a:latin typeface="Arial"/>
              <a:ea typeface="Arial"/>
              <a:cs typeface="Arial"/>
              <a:sym typeface="Arial"/>
            </a:endParaRPr>
          </a:p>
        </p:txBody>
      </p:sp>
      <p:sp>
        <p:nvSpPr>
          <p:cNvPr id="674" name="Google Shape;674;p9"/>
          <p:cNvSpPr/>
          <p:nvPr/>
        </p:nvSpPr>
        <p:spPr>
          <a:xfrm>
            <a:off x="920468" y="4456349"/>
            <a:ext cx="16834132" cy="584775"/>
          </a:xfrm>
          <a:prstGeom prst="rect">
            <a:avLst/>
          </a:prstGeom>
          <a:gradFill>
            <a:gsLst>
              <a:gs pos="0">
                <a:srgbClr val="DAFEA4"/>
              </a:gs>
              <a:gs pos="35000">
                <a:srgbClr val="E3FEBF"/>
              </a:gs>
              <a:gs pos="100000">
                <a:srgbClr val="F4FEE6"/>
              </a:gs>
            </a:gsLst>
            <a:lin ang="16200000" scaled="0"/>
          </a:gradFill>
          <a:ln cap="flat" cmpd="sng" w="9525">
            <a:solidFill>
              <a:srgbClr val="97B853"/>
            </a:solidFill>
            <a:prstDash val="solid"/>
            <a:round/>
            <a:headEnd len="sm" w="sm" type="none"/>
            <a:tailEnd len="sm" w="sm" type="none"/>
          </a:ln>
          <a:effectLst>
            <a:outerShdw blurRad="40000" rotWithShape="0" dir="5400000" dist="20000">
              <a:srgbClr val="000000">
                <a:alpha val="37647"/>
              </a:srgbClr>
            </a:outerShdw>
          </a:effectLst>
        </p:spPr>
        <p:txBody>
          <a:bodyPr anchorCtr="0" anchor="t" bIns="45700" lIns="91425" spcFirstLastPara="1" rIns="91425" wrap="square" tIns="45700">
            <a:spAutoFit/>
          </a:bodyPr>
          <a:lstStyle/>
          <a:p>
            <a:pPr indent="0" lvl="0" marL="0" marR="0" rtl="0" algn="l">
              <a:spcBef>
                <a:spcPts val="0"/>
              </a:spcBef>
              <a:spcAft>
                <a:spcPts val="0"/>
              </a:spcAft>
              <a:buNone/>
            </a:pPr>
            <a:r>
              <a:rPr lang="en-US" sz="3200">
                <a:solidFill>
                  <a:srgbClr val="000000"/>
                </a:solidFill>
                <a:latin typeface="Arial"/>
                <a:ea typeface="Arial"/>
                <a:cs typeface="Arial"/>
                <a:sym typeface="Arial"/>
              </a:rPr>
              <a:t>Nhấp chuột phải vào thanh </a:t>
            </a:r>
            <a:r>
              <a:rPr b="1" lang="en-US" sz="3200">
                <a:solidFill>
                  <a:srgbClr val="000000"/>
                </a:solidFill>
                <a:latin typeface="Arial"/>
                <a:ea typeface="Arial"/>
                <a:cs typeface="Arial"/>
                <a:sym typeface="Arial"/>
              </a:rPr>
              <a:t>Ribbon</a:t>
            </a:r>
            <a:r>
              <a:rPr lang="en-US" sz="3200">
                <a:solidFill>
                  <a:srgbClr val="000000"/>
                </a:solidFill>
                <a:latin typeface="Arial"/>
                <a:ea typeface="Arial"/>
                <a:cs typeface="Arial"/>
                <a:sym typeface="Arial"/>
              </a:rPr>
              <a:t> và nhấp chuột chọn </a:t>
            </a:r>
            <a:r>
              <a:rPr b="1" lang="en-US" sz="3200">
                <a:solidFill>
                  <a:srgbClr val="000000"/>
                </a:solidFill>
                <a:latin typeface="Arial"/>
                <a:ea typeface="Arial"/>
                <a:cs typeface="Arial"/>
                <a:sym typeface="Arial"/>
              </a:rPr>
              <a:t>Customize</a:t>
            </a:r>
            <a:r>
              <a:rPr lang="en-US" sz="3200">
                <a:solidFill>
                  <a:srgbClr val="000000"/>
                </a:solidFill>
                <a:latin typeface="Arial"/>
                <a:ea typeface="Arial"/>
                <a:cs typeface="Arial"/>
                <a:sym typeface="Arial"/>
              </a:rPr>
              <a:t> </a:t>
            </a:r>
            <a:r>
              <a:rPr b="1" lang="en-US" sz="3200">
                <a:solidFill>
                  <a:srgbClr val="000000"/>
                </a:solidFill>
                <a:latin typeface="Arial"/>
                <a:ea typeface="Arial"/>
                <a:cs typeface="Arial"/>
                <a:sym typeface="Arial"/>
              </a:rPr>
              <a:t>Quick</a:t>
            </a:r>
            <a:r>
              <a:rPr lang="en-US" sz="3200">
                <a:solidFill>
                  <a:srgbClr val="000000"/>
                </a:solidFill>
                <a:latin typeface="Arial"/>
                <a:ea typeface="Arial"/>
                <a:cs typeface="Arial"/>
                <a:sym typeface="Arial"/>
              </a:rPr>
              <a:t> </a:t>
            </a:r>
            <a:r>
              <a:rPr b="1" lang="en-US" sz="3200">
                <a:solidFill>
                  <a:srgbClr val="000000"/>
                </a:solidFill>
                <a:latin typeface="Arial"/>
                <a:ea typeface="Arial"/>
                <a:cs typeface="Arial"/>
                <a:sym typeface="Arial"/>
              </a:rPr>
              <a:t>Access</a:t>
            </a:r>
            <a:r>
              <a:rPr lang="en-US" sz="3200">
                <a:solidFill>
                  <a:srgbClr val="000000"/>
                </a:solidFill>
                <a:latin typeface="Arial"/>
                <a:ea typeface="Arial"/>
                <a:cs typeface="Arial"/>
                <a:sym typeface="Arial"/>
              </a:rPr>
              <a:t> </a:t>
            </a:r>
            <a:r>
              <a:rPr b="1" lang="en-US" sz="3200">
                <a:solidFill>
                  <a:srgbClr val="000000"/>
                </a:solidFill>
                <a:latin typeface="Arial"/>
                <a:ea typeface="Arial"/>
                <a:cs typeface="Arial"/>
                <a:sym typeface="Arial"/>
              </a:rPr>
              <a:t>Toolbar</a:t>
            </a:r>
            <a:r>
              <a:rPr lang="en-US" sz="3200">
                <a:solidFill>
                  <a:srgbClr val="000000"/>
                </a:solidFill>
                <a:latin typeface="Arial"/>
                <a:ea typeface="Arial"/>
                <a:cs typeface="Arial"/>
                <a:sym typeface="Arial"/>
              </a:rPr>
              <a:t>.</a:t>
            </a:r>
            <a:endParaRPr/>
          </a:p>
        </p:txBody>
      </p:sp>
      <p:sp>
        <p:nvSpPr>
          <p:cNvPr id="675" name="Google Shape;675;p9"/>
          <p:cNvSpPr/>
          <p:nvPr/>
        </p:nvSpPr>
        <p:spPr>
          <a:xfrm>
            <a:off x="973394" y="3539614"/>
            <a:ext cx="1533325" cy="507831"/>
          </a:xfrm>
          <a:prstGeom prst="rect">
            <a:avLst/>
          </a:prstGeom>
          <a:gradFill>
            <a:gsLst>
              <a:gs pos="0">
                <a:srgbClr val="9BE9FF"/>
              </a:gs>
              <a:gs pos="35000">
                <a:srgbClr val="B8F1FF"/>
              </a:gs>
              <a:gs pos="100000">
                <a:srgbClr val="E2FBFF"/>
              </a:gs>
            </a:gsLst>
            <a:lin ang="16200000" scaled="0"/>
          </a:gradFill>
          <a:ln cap="flat" cmpd="sng" w="9525">
            <a:solidFill>
              <a:srgbClr val="45A9C4"/>
            </a:solidFill>
            <a:prstDash val="solid"/>
            <a:round/>
            <a:headEnd len="sm" w="sm" type="none"/>
            <a:tailEnd len="sm" w="sm" type="none"/>
          </a:ln>
          <a:effectLst>
            <a:outerShdw blurRad="40000" rotWithShape="0" dir="5400000" dist="20000">
              <a:srgbClr val="000000">
                <a:alpha val="37647"/>
              </a:srgbClr>
            </a:outerShdw>
          </a:effectLst>
        </p:spPr>
        <p:txBody>
          <a:bodyPr anchorCtr="0" anchor="t" bIns="45700" lIns="91425" spcFirstLastPara="1" rIns="91425" wrap="square" tIns="45700">
            <a:spAutoFit/>
          </a:bodyPr>
          <a:lstStyle/>
          <a:p>
            <a:pPr indent="0" lvl="0" marL="0" marR="0" rtl="0" algn="l">
              <a:spcBef>
                <a:spcPts val="0"/>
              </a:spcBef>
              <a:spcAft>
                <a:spcPts val="0"/>
              </a:spcAft>
              <a:buNone/>
            </a:pPr>
            <a:r>
              <a:rPr b="1" lang="en-US" sz="2700">
                <a:solidFill>
                  <a:srgbClr val="000000"/>
                </a:solidFill>
                <a:latin typeface="Arial"/>
                <a:ea typeface="Arial"/>
                <a:cs typeface="Arial"/>
                <a:sym typeface="Arial"/>
              </a:rPr>
              <a:t>Cách 3:</a:t>
            </a:r>
            <a:endParaRPr b="1" sz="2700">
              <a:solidFill>
                <a:srgbClr val="000000"/>
              </a:solidFill>
              <a:latin typeface="Arial"/>
              <a:ea typeface="Arial"/>
              <a:cs typeface="Arial"/>
              <a:sym typeface="Arial"/>
            </a:endParaRPr>
          </a:p>
        </p:txBody>
      </p:sp>
      <p:grpSp>
        <p:nvGrpSpPr>
          <p:cNvPr id="676" name="Google Shape;676;p9"/>
          <p:cNvGrpSpPr/>
          <p:nvPr/>
        </p:nvGrpSpPr>
        <p:grpSpPr>
          <a:xfrm>
            <a:off x="3200400" y="5448300"/>
            <a:ext cx="12906735" cy="2705004"/>
            <a:chOff x="3200400" y="5448300"/>
            <a:chExt cx="12906735" cy="2705004"/>
          </a:xfrm>
        </p:grpSpPr>
        <p:pic>
          <p:nvPicPr>
            <p:cNvPr id="677" name="Google Shape;677;p9"/>
            <p:cNvPicPr preferRelativeResize="0"/>
            <p:nvPr/>
          </p:nvPicPr>
          <p:blipFill rotWithShape="1">
            <a:blip r:embed="rId3">
              <a:alphaModFix/>
            </a:blip>
            <a:srcRect b="0" l="0" r="0" t="0"/>
            <a:stretch/>
          </p:blipFill>
          <p:spPr>
            <a:xfrm>
              <a:off x="3200400" y="5448300"/>
              <a:ext cx="12906735" cy="2705004"/>
            </a:xfrm>
            <a:prstGeom prst="rect">
              <a:avLst/>
            </a:prstGeom>
            <a:noFill/>
            <a:ln cap="flat" cmpd="sng" w="9525">
              <a:solidFill>
                <a:srgbClr val="974806"/>
              </a:solidFill>
              <a:prstDash val="solid"/>
              <a:round/>
              <a:headEnd len="sm" w="sm" type="none"/>
              <a:tailEnd len="sm" w="sm" type="none"/>
            </a:ln>
          </p:spPr>
        </p:pic>
        <p:sp>
          <p:nvSpPr>
            <p:cNvPr id="678" name="Google Shape;678;p9"/>
            <p:cNvSpPr/>
            <p:nvPr/>
          </p:nvSpPr>
          <p:spPr>
            <a:xfrm>
              <a:off x="8580120" y="5707380"/>
              <a:ext cx="7498080" cy="640080"/>
            </a:xfrm>
            <a:prstGeom prst="rect">
              <a:avLst/>
            </a:prstGeom>
            <a:noFill/>
            <a:ln cap="flat" cmpd="sng" w="57150">
              <a:solidFill>
                <a:srgbClr val="FF33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grpSp>
      <p:grpSp>
        <p:nvGrpSpPr>
          <p:cNvPr id="679" name="Google Shape;679;p9"/>
          <p:cNvGrpSpPr/>
          <p:nvPr/>
        </p:nvGrpSpPr>
        <p:grpSpPr>
          <a:xfrm>
            <a:off x="1196722" y="159113"/>
            <a:ext cx="16002251" cy="945561"/>
            <a:chOff x="1628146" y="4376765"/>
            <a:chExt cx="11435080" cy="1250411"/>
          </a:xfrm>
        </p:grpSpPr>
        <p:sp>
          <p:nvSpPr>
            <p:cNvPr id="680" name="Google Shape;680;p9"/>
            <p:cNvSpPr/>
            <p:nvPr/>
          </p:nvSpPr>
          <p:spPr>
            <a:xfrm>
              <a:off x="1628146" y="4376765"/>
              <a:ext cx="11435080" cy="1250411"/>
            </a:xfrm>
            <a:prstGeom prst="rect">
              <a:avLst/>
            </a:prstGeom>
            <a:solidFill>
              <a:schemeClr val="accent4"/>
            </a:solidFill>
            <a:ln cap="flat" cmpd="sng" w="254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81" name="Google Shape;681;p9"/>
            <p:cNvSpPr txBox="1"/>
            <p:nvPr/>
          </p:nvSpPr>
          <p:spPr>
            <a:xfrm>
              <a:off x="1628146" y="4376765"/>
              <a:ext cx="11435080" cy="1250411"/>
            </a:xfrm>
            <a:prstGeom prst="rect">
              <a:avLst/>
            </a:prstGeom>
            <a:noFill/>
            <a:ln>
              <a:noFill/>
            </a:ln>
          </p:spPr>
          <p:txBody>
            <a:bodyPr anchorCtr="0" anchor="ctr" bIns="86350" lIns="992500" spcFirstLastPara="1" rIns="86350" wrap="square" tIns="86350">
              <a:noAutofit/>
            </a:bodyPr>
            <a:lstStyle/>
            <a:p>
              <a:pPr indent="0" lvl="0" marL="0" marR="0" rtl="0" algn="l">
                <a:lnSpc>
                  <a:spcPct val="90000"/>
                </a:lnSpc>
                <a:spcBef>
                  <a:spcPts val="0"/>
                </a:spcBef>
                <a:spcAft>
                  <a:spcPts val="0"/>
                </a:spcAft>
                <a:buNone/>
              </a:pPr>
              <a:r>
                <a:rPr b="1" lang="en-US" sz="3400">
                  <a:solidFill>
                    <a:schemeClr val="lt1"/>
                  </a:solidFill>
                  <a:latin typeface="Arial"/>
                  <a:ea typeface="Arial"/>
                  <a:cs typeface="Arial"/>
                  <a:sym typeface="Arial"/>
                </a:rPr>
                <a:t>HĐ3. Sử dụng thanh công cụ truy xuất nhanh (Quick Access Toolbar)</a:t>
              </a:r>
              <a:endParaRPr/>
            </a:p>
          </p:txBody>
        </p:sp>
      </p:grpSp>
    </p:spTree>
  </p:cSld>
  <p:clrMapOvr>
    <a:masterClrMapping/>
  </p:clrMapOvr>
  <p:transition spd="slow">
    <p:wipe dir="l"/>
  </p:transition>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23" presetSubtype="16">
                                  <p:stCondLst>
                                    <p:cond delay="0"/>
                                  </p:stCondLst>
                                  <p:childTnLst>
                                    <p:set>
                                      <p:cBhvr>
                                        <p:cTn dur="1" fill="hold">
                                          <p:stCondLst>
                                            <p:cond delay="0"/>
                                          </p:stCondLst>
                                        </p:cTn>
                                        <p:tgtEl>
                                          <p:spTgt spid="674"/>
                                        </p:tgtEl>
                                        <p:attrNameLst>
                                          <p:attrName>style.visibility</p:attrName>
                                        </p:attrNameLst>
                                      </p:cBhvr>
                                      <p:to>
                                        <p:strVal val="visible"/>
                                      </p:to>
                                    </p:set>
                                    <p:anim calcmode="lin" valueType="num">
                                      <p:cBhvr additive="base">
                                        <p:cTn dur="500"/>
                                        <p:tgtEl>
                                          <p:spTgt spid="674"/>
                                        </p:tgtEl>
                                        <p:attrNameLst>
                                          <p:attrName>ppt_w</p:attrName>
                                        </p:attrNameLst>
                                      </p:cBhvr>
                                      <p:tavLst>
                                        <p:tav fmla="" tm="0">
                                          <p:val>
                                            <p:strVal val="0"/>
                                          </p:val>
                                        </p:tav>
                                        <p:tav fmla="" tm="100000">
                                          <p:val>
                                            <p:strVal val="#ppt_w"/>
                                          </p:val>
                                        </p:tav>
                                      </p:tavLst>
                                    </p:anim>
                                    <p:anim calcmode="lin" valueType="num">
                                      <p:cBhvr additive="base">
                                        <p:cTn dur="500"/>
                                        <p:tgtEl>
                                          <p:spTgt spid="674"/>
                                        </p:tgtEl>
                                        <p:attrNameLst>
                                          <p:attrName>ppt_h</p:attrName>
                                        </p:attrNameLst>
                                      </p:cBhvr>
                                      <p:tavLst>
                                        <p:tav fmla="" tm="0">
                                          <p:val>
                                            <p:strVal val="0"/>
                                          </p:val>
                                        </p:tav>
                                        <p:tav fmla="" tm="100000">
                                          <p:val>
                                            <p:strVal val="#ppt_h"/>
                                          </p:val>
                                        </p:tav>
                                      </p:tavLst>
                                    </p:anim>
                                  </p:childTnLst>
                                </p:cTn>
                              </p:par>
                            </p:childTnLst>
                          </p:cTn>
                        </p:par>
                        <p:par>
                          <p:cTn fill="hold">
                            <p:stCondLst>
                              <p:cond delay="500"/>
                            </p:stCondLst>
                            <p:childTnLst>
                              <p:par>
                                <p:cTn fill="hold" nodeType="afterEffect" presetClass="entr" presetID="2" presetSubtype="4">
                                  <p:stCondLst>
                                    <p:cond delay="2250"/>
                                  </p:stCondLst>
                                  <p:childTnLst>
                                    <p:set>
                                      <p:cBhvr>
                                        <p:cTn dur="1" fill="hold">
                                          <p:stCondLst>
                                            <p:cond delay="0"/>
                                          </p:stCondLst>
                                        </p:cTn>
                                        <p:tgtEl>
                                          <p:spTgt spid="676"/>
                                        </p:tgtEl>
                                        <p:attrNameLst>
                                          <p:attrName>style.visibility</p:attrName>
                                        </p:attrNameLst>
                                      </p:cBhvr>
                                      <p:to>
                                        <p:strVal val="visible"/>
                                      </p:to>
                                    </p:set>
                                    <p:anim calcmode="lin" valueType="num">
                                      <p:cBhvr additive="base">
                                        <p:cTn dur="500"/>
                                        <p:tgtEl>
                                          <p:spTgt spid="676"/>
                                        </p:tgtEl>
                                        <p:attrNameLst>
                                          <p:attrName>ppt_y</p:attrName>
                                        </p:attrNameLst>
                                      </p:cBhvr>
                                      <p:tavLst>
                                        <p:tav fmla="" tm="0">
                                          <p:val>
                                            <p:strVal val="#ppt_y+1"/>
                                          </p:val>
                                        </p:tav>
                                        <p:tav fmla="" tm="100000">
                                          <p:val>
                                            <p:strVal val="#ppt_y"/>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theme/theme1.xml><?xml version="1.0" encoding="utf-8"?>
<a:theme xmlns:a="http://schemas.openxmlformats.org/drawingml/2006/main" xmlns:r="http://schemas.openxmlformats.org/officeDocument/2006/relationships" name="Office Theme">
  <a:themeElements>
    <a:clrScheme name="Custom 5">
      <a:dk1>
        <a:srgbClr val="FFFFFF"/>
      </a:dk1>
      <a:lt1>
        <a:srgbClr val="FFFFFF"/>
      </a:lt1>
      <a:dk2>
        <a:srgbClr val="1F497D"/>
      </a:dk2>
      <a:lt2>
        <a:srgbClr val="F2F2F2"/>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2006-08-16T00:00:00Z</dcterms:created>
</cp:coreProperties>
</file>