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3" r:id="rId2"/>
    <p:sldId id="266" r:id="rId3"/>
    <p:sldId id="259" r:id="rId4"/>
    <p:sldId id="267" r:id="rId5"/>
    <p:sldId id="260" r:id="rId6"/>
    <p:sldId id="268" r:id="rId7"/>
    <p:sldId id="256" r:id="rId8"/>
    <p:sldId id="261" r:id="rId9"/>
    <p:sldId id="288" r:id="rId10"/>
    <p:sldId id="285" r:id="rId11"/>
    <p:sldId id="286" r:id="rId12"/>
    <p:sldId id="287" r:id="rId13"/>
    <p:sldId id="270" r:id="rId14"/>
    <p:sldId id="271" r:id="rId15"/>
    <p:sldId id="272" r:id="rId16"/>
    <p:sldId id="273" r:id="rId17"/>
    <p:sldId id="262" r:id="rId18"/>
    <p:sldId id="289" r:id="rId19"/>
    <p:sldId id="274" r:id="rId20"/>
    <p:sldId id="284" r:id="rId21"/>
    <p:sldId id="283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75" r:id="rId30"/>
  </p:sldIdLst>
  <p:sldSz cx="9144000" cy="5143500" type="screen16x9"/>
  <p:notesSz cx="6858000" cy="9144000"/>
  <p:custDataLst>
    <p:tags r:id="rId32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A24"/>
    <a:srgbClr val="A5076D"/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6B8C3C6-4BFE-41B6-B1F0-E25488D2FFBC}" type="datetimeFigureOut">
              <a:rPr lang="fr-FR" altLang="en-US"/>
              <a:pPr/>
              <a:t>06/05/2022</a:t>
            </a:fld>
            <a:endParaRPr lang="fr-FR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68BD43A-3893-4614-B3A6-ACB96D0E1FA9}" type="slidenum">
              <a:rPr lang="fr-FR" altLang="en-US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585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Rectangle 3"/>
          <p:cNvSpPr>
            <a:spLocks noGrp="1"/>
          </p:cNvSpPr>
          <p:nvPr>
            <p:ph type="body"/>
          </p:nvPr>
        </p:nvSpPr>
        <p:spPr bwMode="auto">
          <a:xfrm>
            <a:off x="914400" y="4338638"/>
            <a:ext cx="5029200" cy="274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25998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FC976D-0747-4CED-B68A-B84CF7E33ED5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34B6-4188-4060-B81A-B70BCF2725CC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672717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AFF8B2-4E45-4FF3-9F4D-37086FA2ED0A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2EEDBB-8F03-47D4-8E3A-4A17E15A747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28269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0FB3CC-5FE6-4C04-916E-645F73FC9A74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D88F4-2E82-4380-B166-AF6F136F0F2E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37900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0A90C3-0B32-413D-8085-09B48C660233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D7F64-BECD-4CE4-85FC-DB47D9A54C02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88561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FA530-C18B-4C78-AA24-9F3D32971AC0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7A4CB5-8305-4647-95B6-4F248E21B0C7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64414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72B583-0EEE-4A0E-852A-FA7BB1F779B8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E1F00-E289-4F24-B8DE-742F150ADBA0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4182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4806D-43E3-46B7-962B-8D80DC0D25A3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3F2C3-FDF4-45D7-A0BB-69B1A643451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957438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BA7764-3666-4722-A613-4D2281B03222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7C3E8-6CFE-424A-87A0-D59011B1A9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403087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59DE2A-88FA-44F7-B2F1-760C6C878C60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17F5A-A405-44A3-A498-E21344F183F9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205123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47AA9-0F41-4D6E-A17C-6CC086EAFDB9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4F3E6-6389-4471-98EB-D36873F660AD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1440499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5BC906-7FCD-42F5-8FD2-1B2D71E3EC85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2C8EC9-7D0B-4F3F-8B6E-3EC6B9185EC3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  <p:extLst>
      <p:ext uri="{BB962C8B-B14F-4D97-AF65-F5344CB8AC3E}">
        <p14:creationId xmlns:p14="http://schemas.microsoft.com/office/powerpoint/2010/main" val="3914975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Cliquez pour modifier les styles du texte du masque</a:t>
            </a:r>
          </a:p>
          <a:p>
            <a:pPr lvl="1"/>
            <a:r>
              <a:rPr lang="fr-FR" altLang="en-US" smtClean="0"/>
              <a:t>Deuxième niveau</a:t>
            </a:r>
          </a:p>
          <a:p>
            <a:pPr lvl="2"/>
            <a:r>
              <a:rPr lang="fr-FR" altLang="en-US" smtClean="0"/>
              <a:t>Troisième niveau</a:t>
            </a:r>
          </a:p>
          <a:p>
            <a:pPr lvl="3"/>
            <a:r>
              <a:rPr lang="fr-FR" altLang="en-US" smtClean="0"/>
              <a:t>Quatrième niveau</a:t>
            </a:r>
          </a:p>
          <a:p>
            <a:pPr lvl="4"/>
            <a:r>
              <a:rPr lang="fr-FR" altLang="en-US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0EACDC5-E317-412A-984B-70B3AD8709E8}" type="datetimeFigureOut">
              <a:rPr lang="fr-FR" altLang="en-US" smtClean="0"/>
              <a:pPr/>
              <a:t>06/05/2022</a:t>
            </a:fld>
            <a:endParaRPr lang="fr-FR" alt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8A62CA2-EAE7-477F-9A76-4DE55DB63988}" type="slidenum">
              <a:rPr lang="fr-FR" altLang="en-US" smtClean="0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slide" Target="slide15.xml"/><Relationship Id="rId3" Type="http://schemas.openxmlformats.org/officeDocument/2006/relationships/slideLayout" Target="../slideLayouts/slideLayout2.xml"/><Relationship Id="rId7" Type="http://schemas.openxmlformats.org/officeDocument/2006/relationships/slide" Target="slide26.xml"/><Relationship Id="rId12" Type="http://schemas.openxmlformats.org/officeDocument/2006/relationships/image" Target="../media/image2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5.xml"/><Relationship Id="rId11" Type="http://schemas.openxmlformats.org/officeDocument/2006/relationships/image" Target="../media/image26.gif"/><Relationship Id="rId5" Type="http://schemas.openxmlformats.org/officeDocument/2006/relationships/slide" Target="slide24.xml"/><Relationship Id="rId10" Type="http://schemas.openxmlformats.org/officeDocument/2006/relationships/image" Target="../media/image25.gif"/><Relationship Id="rId4" Type="http://schemas.openxmlformats.org/officeDocument/2006/relationships/slide" Target="slide23.xml"/><Relationship Id="rId9" Type="http://schemas.openxmlformats.org/officeDocument/2006/relationships/slide" Target="slide28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18" Type="http://schemas.openxmlformats.org/officeDocument/2006/relationships/image" Target="../media/image36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audio" Target="../media/audio1.wav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0.png"/><Relationship Id="rId1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30.png"/><Relationship Id="rId14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3" Type="http://schemas.openxmlformats.org/officeDocument/2006/relationships/audio" Target="../media/audio2.wav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1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30.png"/><Relationship Id="rId14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7.png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30.png"/><Relationship Id="rId1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2.xml"/><Relationship Id="rId3" Type="http://schemas.openxmlformats.org/officeDocument/2006/relationships/audio" Target="../media/audio3.wav"/><Relationship Id="rId7" Type="http://schemas.openxmlformats.org/officeDocument/2006/relationships/image" Target="../media/image29.png"/><Relationship Id="rId12" Type="http://schemas.openxmlformats.org/officeDocument/2006/relationships/image" Target="../media/image3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58358" y="0"/>
            <a:ext cx="9009424" cy="508635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  <p:sp>
        <p:nvSpPr>
          <p:cNvPr id="26637" name="WordArt 13"/>
          <p:cNvSpPr>
            <a:spLocks noChangeArrowheads="1" noChangeShapeType="1" noTextEdit="1"/>
          </p:cNvSpPr>
          <p:nvPr/>
        </p:nvSpPr>
        <p:spPr bwMode="auto">
          <a:xfrm>
            <a:off x="1295738" y="1143000"/>
            <a:ext cx="6933624" cy="4229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4000" b="1" kern="10">
              <a:ln w="28575">
                <a:solidFill>
                  <a:srgbClr val="FF3300"/>
                </a:solidFill>
                <a:round/>
                <a:headEnd/>
                <a:tailEnd/>
              </a:ln>
              <a:solidFill>
                <a:schemeClr val="folHlink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6643" name="WordArt 19"/>
          <p:cNvSpPr>
            <a:spLocks noChangeArrowheads="1" noChangeShapeType="1" noTextEdit="1"/>
          </p:cNvSpPr>
          <p:nvPr/>
        </p:nvSpPr>
        <p:spPr bwMode="auto">
          <a:xfrm>
            <a:off x="3085714" y="740572"/>
            <a:ext cx="3048794" cy="3929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solidFill>
                  <a:srgbClr val="0000FF"/>
                </a:solidFill>
                <a:latin typeface="Times New Roman"/>
                <a:cs typeface="Times New Roman"/>
              </a:rPr>
              <a:t>Tin 5 – Tuần 33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2055" name="Picture 21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829276" cy="93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24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43671" y="-171628"/>
            <a:ext cx="1028700" cy="137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38541">
            <a:off x="158521" y="4030103"/>
            <a:ext cx="958453" cy="127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6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22062" y="4188622"/>
            <a:ext cx="1277874" cy="95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7747" y="1896844"/>
            <a:ext cx="8077200" cy="150810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 và chơi cùng máy tính – Xmind</a:t>
            </a:r>
          </a:p>
          <a:p>
            <a:pPr algn="ctr">
              <a:lnSpc>
                <a:spcPct val="200000"/>
              </a:lnSpc>
            </a:pPr>
            <a:r>
              <a:rPr lang="en-US" sz="2800"/>
              <a:t>SGK trang 54</a:t>
            </a:r>
          </a:p>
        </p:txBody>
      </p:sp>
    </p:spTree>
    <p:extLst>
      <p:ext uri="{BB962C8B-B14F-4D97-AF65-F5344CB8AC3E}">
        <p14:creationId xmlns:p14="http://schemas.microsoft.com/office/powerpoint/2010/main" val="70928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123593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</a:rPr>
              <a:t>Hoặc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62471"/>
            <a:ext cx="52292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09750"/>
            <a:ext cx="6308831" cy="318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199" y="123593"/>
            <a:ext cx="62326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Nháy đúp chuột </a:t>
            </a:r>
            <a:r>
              <a:rPr lang="en-US" sz="2400">
                <a:solidFill>
                  <a:srgbClr val="FF0000"/>
                </a:solidFill>
              </a:rPr>
              <a:t>vào </a:t>
            </a:r>
            <a:r>
              <a:rPr lang="en-US" sz="2400" smtClean="0">
                <a:solidFill>
                  <a:srgbClr val="FF0000"/>
                </a:solidFill>
              </a:rPr>
              <a:t>mẫu để </a:t>
            </a:r>
            <a:r>
              <a:rPr lang="en-US" sz="2400">
                <a:solidFill>
                  <a:srgbClr val="FF0000"/>
                </a:solidFill>
              </a:rPr>
              <a:t>chọn kiểu bản đồ thích hợp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4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857250"/>
            <a:ext cx="8275157" cy="35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" y="251960"/>
            <a:ext cx="8115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Cửa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sổ</a:t>
            </a:r>
            <a:r>
              <a:rPr lang="en-US" sz="3200" dirty="0" smtClean="0">
                <a:solidFill>
                  <a:srgbClr val="FF0000"/>
                </a:solidFill>
              </a:rPr>
              <a:t> Choose </a:t>
            </a:r>
            <a:r>
              <a:rPr lang="en-US" sz="3200" smtClean="0">
                <a:solidFill>
                  <a:srgbClr val="FF0000"/>
                </a:solidFill>
              </a:rPr>
              <a:t>a </a:t>
            </a:r>
            <a:r>
              <a:rPr lang="en-US" sz="3200" smtClean="0">
                <a:solidFill>
                  <a:srgbClr val="FF0000"/>
                </a:solidFill>
              </a:rPr>
              <a:t>Theme </a:t>
            </a:r>
            <a:r>
              <a:rPr lang="en-US" sz="3200" dirty="0" err="1" smtClean="0">
                <a:solidFill>
                  <a:srgbClr val="FF0000"/>
                </a:solidFill>
              </a:rPr>
              <a:t>xuất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hiện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2900" y="251960"/>
            <a:ext cx="8496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 smtClean="0">
                <a:solidFill>
                  <a:srgbClr val="FF0000"/>
                </a:solidFill>
              </a:rPr>
              <a:t>Nháy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đúp chuột </a:t>
            </a:r>
            <a:r>
              <a:rPr lang="en-US" sz="3200" smtClean="0">
                <a:solidFill>
                  <a:srgbClr val="FF0000"/>
                </a:solidFill>
              </a:rPr>
              <a:t>vào </a:t>
            </a:r>
            <a:r>
              <a:rPr lang="en-US" sz="3200" dirty="0" err="1" smtClean="0">
                <a:solidFill>
                  <a:srgbClr val="FF0000"/>
                </a:solidFill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mẫu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err="1" smtClean="0">
                <a:solidFill>
                  <a:srgbClr val="FF0000"/>
                </a:solidFill>
              </a:rPr>
              <a:t>bất</a:t>
            </a:r>
            <a:r>
              <a:rPr lang="en-US" sz="3200" smtClean="0">
                <a:solidFill>
                  <a:srgbClr val="FF0000"/>
                </a:solidFill>
              </a:rPr>
              <a:t> </a:t>
            </a:r>
            <a:r>
              <a:rPr lang="en-US" sz="3200" smtClean="0">
                <a:solidFill>
                  <a:srgbClr val="FF0000"/>
                </a:solidFill>
              </a:rPr>
              <a:t>kì để chọn,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85850"/>
            <a:ext cx="624327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8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1"/>
          <a:stretch/>
        </p:blipFill>
        <p:spPr bwMode="auto">
          <a:xfrm>
            <a:off x="1" y="166324"/>
            <a:ext cx="9143999" cy="435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29400" y="1520347"/>
            <a:ext cx="2478065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mtClean="0">
                <a:solidFill>
                  <a:srgbClr val="FF0000"/>
                </a:solidFill>
              </a:rPr>
              <a:t>Bước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Nháy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đúp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chuột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vào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đây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đổi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tên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đề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chính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việc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của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rồi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nhấn</a:t>
            </a:r>
            <a:r>
              <a:rPr lang="en-US" dirty="0" smtClean="0">
                <a:solidFill>
                  <a:srgbClr val="FF0000"/>
                </a:solidFill>
              </a:rPr>
              <a:t> Enter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224381" y="11430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59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33946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Bước</a:t>
            </a:r>
            <a:r>
              <a:rPr lang="en-US" sz="2400" dirty="0"/>
              <a:t> 2: </a:t>
            </a:r>
            <a:r>
              <a:rPr lang="en-US" sz="2400" dirty="0" err="1"/>
              <a:t>Nháy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ô </a:t>
            </a:r>
            <a:r>
              <a:rPr lang="en-US" sz="2400" b="1" dirty="0" err="1">
                <a:solidFill>
                  <a:srgbClr val="FF0000"/>
                </a:solidFill>
              </a:rPr>
              <a:t>Công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Việc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của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em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rồi</a:t>
            </a:r>
            <a:r>
              <a:rPr lang="en-US" sz="2400" dirty="0"/>
              <a:t> </a:t>
            </a:r>
            <a:r>
              <a:rPr lang="en-US" sz="2400" dirty="0" err="1"/>
              <a:t>nhân</a:t>
            </a:r>
            <a:r>
              <a:rPr lang="en-US" sz="2400" dirty="0"/>
              <a:t> Enter </a:t>
            </a:r>
            <a:r>
              <a:rPr lang="en-US" sz="2400" dirty="0" err="1"/>
              <a:t>hoặc</a:t>
            </a:r>
            <a:r>
              <a:rPr lang="en-US" sz="2400" dirty="0"/>
              <a:t> </a:t>
            </a:r>
            <a:r>
              <a:rPr lang="en-US" sz="2400" dirty="0" err="1"/>
              <a:t>phím</a:t>
            </a:r>
            <a:r>
              <a:rPr lang="en-US" sz="2400" dirty="0"/>
              <a:t> Tab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chủ</a:t>
            </a:r>
            <a:r>
              <a:rPr lang="en-US" sz="2400" dirty="0"/>
              <a:t> </a:t>
            </a:r>
            <a:r>
              <a:rPr lang="en-US" sz="2400" dirty="0" err="1"/>
              <a:t>đề</a:t>
            </a:r>
            <a:r>
              <a:rPr lang="en-US" sz="2400" dirty="0"/>
              <a:t> </a:t>
            </a:r>
            <a:r>
              <a:rPr lang="en-US" sz="2400" dirty="0" err="1"/>
              <a:t>nhỏ</a:t>
            </a:r>
            <a:endParaRPr lang="en-US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14350"/>
            <a:ext cx="7620000" cy="277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99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9401" y="1799578"/>
            <a:ext cx="2144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162800" y="1529655"/>
            <a:ext cx="19812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dirty="0" err="1"/>
              <a:t>Bước</a:t>
            </a:r>
            <a:r>
              <a:rPr lang="en-US" dirty="0"/>
              <a:t> 3: </a:t>
            </a:r>
            <a:r>
              <a:rPr lang="en-US" dirty="0" err="1"/>
              <a:t>Nháy</a:t>
            </a:r>
            <a:r>
              <a:rPr lang="en-US" dirty="0"/>
              <a:t> </a:t>
            </a:r>
            <a:r>
              <a:rPr lang="en-US" dirty="0" err="1"/>
              <a:t>đúp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gõ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Quét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nhà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nhấn</a:t>
            </a:r>
            <a:r>
              <a:rPr lang="en-US" dirty="0"/>
              <a:t> Enter</a:t>
            </a:r>
          </a:p>
        </p:txBody>
      </p:sp>
    </p:spTree>
    <p:extLst>
      <p:ext uri="{BB962C8B-B14F-4D97-AF65-F5344CB8AC3E}">
        <p14:creationId xmlns:p14="http://schemas.microsoft.com/office/powerpoint/2010/main" val="27828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"/>
            <a:ext cx="9144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" y="3771900"/>
            <a:ext cx="659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Bước</a:t>
            </a:r>
            <a:r>
              <a:rPr lang="en-US" sz="2000" dirty="0"/>
              <a:t> </a:t>
            </a:r>
            <a:r>
              <a:rPr lang="en-US" sz="2000" dirty="0" smtClean="0"/>
              <a:t>4: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tục</a:t>
            </a:r>
            <a:r>
              <a:rPr lang="en-US" sz="2000" dirty="0" smtClean="0"/>
              <a:t> </a:t>
            </a:r>
            <a:r>
              <a:rPr lang="en-US" sz="2000" dirty="0" err="1" smtClean="0"/>
              <a:t>nháy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ô </a:t>
            </a:r>
            <a:r>
              <a:rPr lang="en-US" sz="2000" b="1" dirty="0" err="1" smtClean="0">
                <a:solidFill>
                  <a:srgbClr val="FF0000"/>
                </a:solidFill>
              </a:rPr>
              <a:t>Công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Việc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của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/>
              <a:t>rồi</a:t>
            </a:r>
            <a:r>
              <a:rPr lang="en-US" sz="2000" dirty="0" smtClean="0"/>
              <a:t> </a:t>
            </a:r>
            <a:r>
              <a:rPr lang="en-US" sz="2000" dirty="0" err="1" smtClean="0"/>
              <a:t>nhấn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Enter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</a:t>
            </a:r>
            <a:r>
              <a:rPr lang="en-US" sz="2000" dirty="0" err="1" smtClean="0"/>
              <a:t>phím</a:t>
            </a:r>
            <a:r>
              <a:rPr lang="en-US" sz="2000" dirty="0" smtClean="0"/>
              <a:t> Tab </a:t>
            </a:r>
            <a:r>
              <a:rPr lang="en-US" sz="2000" dirty="0" err="1" smtClean="0"/>
              <a:t>để</a:t>
            </a:r>
            <a:r>
              <a:rPr lang="en-US" sz="2000" dirty="0" smtClean="0"/>
              <a:t> </a:t>
            </a:r>
            <a:r>
              <a:rPr lang="en-US" sz="2000" dirty="0" err="1" smtClean="0"/>
              <a:t>tạo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chủ</a:t>
            </a:r>
            <a:r>
              <a:rPr lang="en-US" sz="2000" dirty="0" smtClean="0"/>
              <a:t> </a:t>
            </a:r>
            <a:r>
              <a:rPr lang="en-US" sz="2000" dirty="0" err="1" smtClean="0"/>
              <a:t>đề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còn</a:t>
            </a:r>
            <a:r>
              <a:rPr lang="en-US" sz="2000" dirty="0" smtClean="0"/>
              <a:t> </a:t>
            </a:r>
            <a:r>
              <a:rPr lang="en-US" sz="2000" dirty="0" err="1" smtClean="0"/>
              <a:t>lại</a:t>
            </a:r>
            <a:r>
              <a:rPr lang="en-US" sz="2000" dirty="0" smtClean="0"/>
              <a:t>, </a:t>
            </a:r>
            <a:r>
              <a:rPr lang="en-US" sz="2000" dirty="0" err="1" smtClean="0"/>
              <a:t>đó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Trông</a:t>
            </a:r>
            <a:r>
              <a:rPr lang="en-US" sz="2000" dirty="0" smtClean="0"/>
              <a:t> </a:t>
            </a:r>
            <a:r>
              <a:rPr lang="en-US" sz="2000" dirty="0" err="1" smtClean="0"/>
              <a:t>em</a:t>
            </a:r>
            <a:r>
              <a:rPr lang="en-US" sz="2000" dirty="0" smtClean="0"/>
              <a:t>, </a:t>
            </a:r>
            <a:r>
              <a:rPr lang="en-US" sz="2000" dirty="0" err="1" smtClean="0"/>
              <a:t>Học</a:t>
            </a:r>
            <a:r>
              <a:rPr lang="en-US" sz="2000" dirty="0" smtClean="0"/>
              <a:t> </a:t>
            </a:r>
            <a:r>
              <a:rPr lang="en-US" sz="2000" dirty="0" err="1" smtClean="0"/>
              <a:t>bài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6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"/>
            <a:ext cx="7526189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648" y="3808620"/>
            <a:ext cx="7470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Có thể chèn ảnh, biểu tượng để sơ đồ sinh động và đẹp mắt hơn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1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66700"/>
            <a:ext cx="9067800" cy="857250"/>
          </a:xfrm>
        </p:spPr>
        <p:txBody>
          <a:bodyPr/>
          <a:lstStyle/>
          <a:p>
            <a:r>
              <a:rPr lang="en-US" sz="3200" smtClean="0"/>
              <a:t>Để chèn ảnh em chọn Insert –&gt; Image From File…. (hoặc CTRL + I)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76351"/>
            <a:ext cx="72303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1992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341" y="3771900"/>
            <a:ext cx="9020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hoàn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phẩm</a:t>
            </a:r>
            <a:r>
              <a:rPr lang="en-US" sz="2800" dirty="0" smtClean="0"/>
              <a:t> </a:t>
            </a:r>
            <a:r>
              <a:rPr lang="en-US" sz="2800" dirty="0" err="1" smtClean="0"/>
              <a:t>nháy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           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lưu</a:t>
            </a:r>
            <a:endParaRPr lang="en-US" sz="28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691" y="3380293"/>
            <a:ext cx="1132354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04" y="150019"/>
            <a:ext cx="5962650" cy="321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4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806" y="195931"/>
            <a:ext cx="8714388" cy="91341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sau: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-1321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-1903" t="25563" r="1903" b="-1822"/>
          <a:stretch/>
        </p:blipFill>
        <p:spPr bwMode="auto">
          <a:xfrm>
            <a:off x="1143000" y="1344265"/>
            <a:ext cx="7239000" cy="248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11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42950"/>
            <a:ext cx="8991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0341" y="171450"/>
            <a:ext cx="879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Thoát</a:t>
            </a:r>
            <a:r>
              <a:rPr lang="en-US" sz="2800" dirty="0" smtClean="0"/>
              <a:t> </a:t>
            </a:r>
            <a:r>
              <a:rPr lang="en-US" sz="2800" dirty="0" err="1" smtClean="0"/>
              <a:t>khỏi</a:t>
            </a:r>
            <a:r>
              <a:rPr lang="en-US" sz="2800" dirty="0" smtClean="0"/>
              <a:t> </a:t>
            </a:r>
            <a:r>
              <a:rPr lang="en-US" sz="2800" dirty="0" err="1" smtClean="0"/>
              <a:t>ứng</a:t>
            </a:r>
            <a:r>
              <a:rPr lang="en-US" sz="2800" dirty="0" smtClean="0"/>
              <a:t> </a:t>
            </a:r>
            <a:r>
              <a:rPr lang="en-US" sz="2800" dirty="0" err="1" smtClean="0"/>
              <a:t>dụng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86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1" y="228601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1243013"/>
            <a:ext cx="8534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</a:rPr>
              <a:t>Hãy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hoàn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tạo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một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sơ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đồ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tư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duy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tổng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>
                <a:solidFill>
                  <a:schemeClr val="tx2"/>
                </a:solidFill>
              </a:rPr>
              <a:t>hợp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đơn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giản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trong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cuộc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sống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hàng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ngày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của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em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3200" dirty="0" err="1" smtClean="0">
                <a:solidFill>
                  <a:schemeClr val="tx2"/>
                </a:solidFill>
              </a:rPr>
              <a:t>Ví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dụ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 smtClean="0">
                <a:solidFill>
                  <a:schemeClr val="tx2"/>
                </a:solidFill>
              </a:rPr>
              <a:t>Chủ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đề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Giúp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mẹ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việc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nhà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 smtClean="0">
                <a:solidFill>
                  <a:schemeClr val="tx2"/>
                </a:solidFill>
              </a:rPr>
              <a:t>Chủ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đề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Học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tập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r>
              <a:rPr lang="en-US" sz="3200" dirty="0" err="1" smtClean="0">
                <a:solidFill>
                  <a:schemeClr val="tx2"/>
                </a:solidFill>
              </a:rPr>
              <a:t>Chủ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đề</a:t>
            </a:r>
            <a:r>
              <a:rPr lang="en-US" sz="3200" dirty="0" smtClean="0">
                <a:solidFill>
                  <a:schemeClr val="tx2"/>
                </a:solidFill>
              </a:rPr>
              <a:t>: </a:t>
            </a:r>
            <a:r>
              <a:rPr lang="en-US" sz="3200" dirty="0" err="1" smtClean="0">
                <a:solidFill>
                  <a:schemeClr val="tx2"/>
                </a:solidFill>
              </a:rPr>
              <a:t>Kiến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thức</a:t>
            </a:r>
            <a:endParaRPr lang="en-US" sz="3200" dirty="0" smtClean="0">
              <a:solidFill>
                <a:schemeClr val="tx2"/>
              </a:solidFill>
            </a:endParaRPr>
          </a:p>
          <a:p>
            <a:r>
              <a:rPr lang="en-US" sz="3200" dirty="0">
                <a:solidFill>
                  <a:schemeClr val="tx2"/>
                </a:solidFill>
              </a:rPr>
              <a:t>	</a:t>
            </a:r>
            <a:endParaRPr lang="en-US" sz="3200" dirty="0" smtClean="0">
              <a:solidFill>
                <a:schemeClr val="tx2"/>
              </a:solidFill>
            </a:endParaRPr>
          </a:p>
          <a:p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48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hlinkClick r:id="rId4" action="ppaction://hlinksldjump"/>
          </p:cNvPr>
          <p:cNvSpPr/>
          <p:nvPr/>
        </p:nvSpPr>
        <p:spPr>
          <a:xfrm>
            <a:off x="2915162" y="131445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5" action="ppaction://hlinksldjump"/>
          </p:cNvPr>
          <p:cNvSpPr/>
          <p:nvPr/>
        </p:nvSpPr>
        <p:spPr>
          <a:xfrm>
            <a:off x="4038600" y="131445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6" action="ppaction://hlinksldjump"/>
          </p:cNvPr>
          <p:cNvSpPr/>
          <p:nvPr/>
        </p:nvSpPr>
        <p:spPr>
          <a:xfrm>
            <a:off x="5162037" y="1314450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7" action="ppaction://hlinksldjump"/>
          </p:cNvPr>
          <p:cNvSpPr/>
          <p:nvPr/>
        </p:nvSpPr>
        <p:spPr>
          <a:xfrm>
            <a:off x="2915730" y="2474005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4039168" y="2474005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9" action="ppaction://hlinksldjump"/>
          </p:cNvPr>
          <p:cNvSpPr/>
          <p:nvPr/>
        </p:nvSpPr>
        <p:spPr>
          <a:xfrm>
            <a:off x="5162605" y="2474005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04801" y="228601"/>
            <a:ext cx="82461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60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 SỐ MAY MẮN</a:t>
            </a:r>
            <a:endParaRPr lang="en-US" sz="60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6" y="63414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05" y="90560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64" y="510208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75" y="359331"/>
            <a:ext cx="535781" cy="892969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7285614" y="-520300"/>
            <a:ext cx="457200" cy="457200"/>
          </a:xfrm>
          <a:prstGeom prst="rect">
            <a:avLst/>
          </a:prstGeom>
        </p:spPr>
      </p:pic>
      <p:sp>
        <p:nvSpPr>
          <p:cNvPr id="5" name="Isosceles Triangle 4">
            <a:hlinkClick r:id="rId13" action="ppaction://hlinksldjump"/>
          </p:cNvPr>
          <p:cNvSpPr/>
          <p:nvPr/>
        </p:nvSpPr>
        <p:spPr>
          <a:xfrm>
            <a:off x="8642830" y="4825093"/>
            <a:ext cx="501171" cy="31840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9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75" y="3848228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3" y="3527311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52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52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endParaRPr lang="vi-VN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202" y="1481548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4" y="2163045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94" y="1496526"/>
            <a:ext cx="603557" cy="530398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3500623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30" y="1296345"/>
            <a:ext cx="1091594" cy="67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163045"/>
            <a:ext cx="1160974" cy="57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4" y="1259943"/>
            <a:ext cx="1168269" cy="686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264" y="2121459"/>
            <a:ext cx="1121037" cy="56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1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1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82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63" y="3848210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XMIND?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6652" y="1064296"/>
            <a:ext cx="7109953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3" y="3527293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0" y="1761707"/>
            <a:ext cx="7128708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đúp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051" y="2450838"/>
            <a:ext cx="736365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C.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Nháy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phải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600" dirty="0" smtClean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4438" y="3129476"/>
            <a:ext cx="7312171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Di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chuyển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chuột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vào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biểu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tượng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072" y="1111364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8042299" y="247586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870" y="3205766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02" y="1856974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2990879" y="4273141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69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50" y="3848191"/>
            <a:ext cx="390293" cy="4249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2</a:t>
            </a:r>
            <a:endParaRPr lang="en-US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3" y="3527273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27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vi-VN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3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27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849177" y="148151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9" y="2163008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69" y="1496489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3500623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0" y="149904"/>
            <a:ext cx="8991599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5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5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36" y="3848170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Em sử dụng phím nào ở chủ đề chính để tạo chủ đề nhỏ? 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9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A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Shirt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3" y="3527252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8213" y="146515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B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Cách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C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Enter</a:t>
            </a:r>
            <a:endParaRPr lang="vi-VN" sz="32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8213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</a:rPr>
              <a:t>D. 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</a:rPr>
              <a:t>Ctrl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3" y="1481489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362" y="217658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755" y="2162987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16" y="1520244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0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40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21" y="3848147"/>
            <a:ext cx="390293" cy="4249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46201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3" y="3527230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35302" y="1468843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95" y="212888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257801" y="21320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Thoát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08" y="1481467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97198" y="215391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244" y="216296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444" y="1520222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3500623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624477" y="149904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nl-NL" sz="3200" b="1" dirty="0" smtClean="0">
                <a:solidFill>
                  <a:srgbClr val="0000FF"/>
                </a:solidFill>
                <a:latin typeface="Times New Roman" pitchFamily="18" charset="0"/>
              </a:rPr>
              <a:t>Nút lệnh          dùng để ?</a:t>
            </a:r>
            <a:endParaRPr lang="vi-VN" sz="3200" dirty="0" smtClean="0">
              <a:solidFill>
                <a:prstClr val="black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485" y="395745"/>
            <a:ext cx="1162139" cy="587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16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3" y="282684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24" y="338689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705" y="3848123"/>
            <a:ext cx="390293" cy="42493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32695" y="1042988"/>
            <a:ext cx="7329302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A</a:t>
            </a:r>
            <a:r>
              <a:rPr lang="vi-VN" sz="3200" dirty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Soạn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thảo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văn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367664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3" y="3527206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mtClean="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80208" y="1676347"/>
            <a:ext cx="6382592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</a:rPr>
              <a:t>Soạn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trang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trình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chiếu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76579" y="2248736"/>
            <a:ext cx="6311055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3200" smtClean="0">
                <a:solidFill>
                  <a:schemeClr val="tx1"/>
                </a:solidFill>
              </a:rPr>
              <a:t>C</a:t>
            </a:r>
            <a:r>
              <a:rPr lang="vi-VN" sz="3200" dirty="0" smtClean="0">
                <a:solidFill>
                  <a:schemeClr val="tx1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Nghe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vi-VN" sz="3200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9258" y="2851641"/>
            <a:ext cx="712166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dirty="0" smtClean="0">
                <a:solidFill>
                  <a:prstClr val="black"/>
                </a:solidFill>
              </a:rPr>
              <a:t>D</a:t>
            </a:r>
            <a:r>
              <a:rPr lang="vi-VN" sz="3200" dirty="0">
                <a:solidFill>
                  <a:prstClr val="black"/>
                </a:solidFill>
              </a:rPr>
              <a:t>. </a:t>
            </a:r>
            <a:r>
              <a:rPr lang="en-US" sz="3200" dirty="0" err="1">
                <a:solidFill>
                  <a:schemeClr val="tx1"/>
                </a:solidFill>
              </a:rPr>
              <a:t>Thiết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kế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bản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đồ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duy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4" y="1735327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5" y="2368920"/>
            <a:ext cx="549303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905" y="2899275"/>
            <a:ext cx="603557" cy="48284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77" y="1090621"/>
            <a:ext cx="549444" cy="48284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3500623" y="352687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smtClean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228601" y="242888"/>
            <a:ext cx="923117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err="1" smtClean="0">
                <a:solidFill>
                  <a:srgbClr val="0070C0"/>
                </a:solidFill>
              </a:rPr>
              <a:t>Phần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mềm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Xmind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dùng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làm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</a:rPr>
              <a:t>gì</a:t>
            </a:r>
            <a:r>
              <a:rPr lang="en-US" sz="4000" dirty="0" smtClean="0">
                <a:solidFill>
                  <a:srgbClr val="0070C0"/>
                </a:solidFill>
              </a:rPr>
              <a:t>?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457201"/>
            <a:ext cx="9144000" cy="296515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51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19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  <a:p>
            <a:pPr algn="ctr" defTabSz="821055">
              <a:lnSpc>
                <a:spcPct val="110000"/>
              </a:lnSpc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endParaRPr lang="en-US" altLang="zh-CN" sz="6300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.VnHelvetInsH" pitchFamily="34" charset="0"/>
              <a:ea typeface="SimSun" panose="02010600030101010101" pitchFamily="2" charset="-122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vi-VN" sz="1800">
              <a:latin typeface="Franklin Gothic Book" panose="020B0503020102020204" pitchFamily="34" charset="0"/>
            </a:endParaRPr>
          </a:p>
        </p:txBody>
      </p:sp>
      <p:pic>
        <p:nvPicPr>
          <p:cNvPr id="65541" name="Picture 6" descr="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1"/>
            <a:ext cx="685800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8" descr="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57700"/>
            <a:ext cx="685800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9" descr="9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00550"/>
            <a:ext cx="685800" cy="24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5" name="Picture 22" descr="Dove-02-ju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7213" flipV="1">
            <a:off x="7181850" y="553641"/>
            <a:ext cx="1600200" cy="7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6" name="Picture 24" descr="Dove-02-ju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4629150" y="483393"/>
            <a:ext cx="1600200" cy="729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7" name="Picture 25" descr="Dove-02-jun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86079" flipV="1">
            <a:off x="5892800" y="103585"/>
            <a:ext cx="1600200" cy="729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460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28600" y="805482"/>
            <a:ext cx="8458200" cy="1690068"/>
          </a:xfrm>
        </p:spPr>
        <p:txBody>
          <a:bodyPr/>
          <a:lstStyle/>
          <a:p>
            <a:pPr algn="just"/>
            <a:r>
              <a:rPr lang="fr-FR" altLang="en-US" b="1" dirty="0" smtClean="0">
                <a:solidFill>
                  <a:srgbClr val="0070C0"/>
                </a:solidFill>
              </a:rPr>
              <a:t>- </a:t>
            </a:r>
            <a:r>
              <a:rPr lang="fr-FR" altLang="en-US" b="1" dirty="0" err="1" smtClean="0">
                <a:solidFill>
                  <a:srgbClr val="0070C0"/>
                </a:solidFill>
              </a:rPr>
              <a:t>Xmind</a:t>
            </a:r>
            <a:r>
              <a:rPr lang="fr-FR" altLang="en-US" b="1" dirty="0" smtClean="0">
                <a:solidFill>
                  <a:srgbClr val="0070C0"/>
                </a:solidFill>
              </a:rPr>
              <a:t> </a:t>
            </a:r>
            <a:r>
              <a:rPr lang="fr-FR" altLang="en-US" dirty="0" smtClean="0">
                <a:solidFill>
                  <a:srgbClr val="0070C0"/>
                </a:solidFill>
              </a:rPr>
              <a:t>là </a:t>
            </a:r>
            <a:r>
              <a:rPr lang="fr-FR" altLang="en-US" dirty="0" err="1" smtClean="0">
                <a:solidFill>
                  <a:srgbClr val="0070C0"/>
                </a:solidFill>
              </a:rPr>
              <a:t>phần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mềm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hỗ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trợ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rất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tốt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cho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việc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thiết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kế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bản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đồ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tư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duy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ghi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nhớ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bài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học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hoặc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thực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hiện</a:t>
            </a:r>
            <a:r>
              <a:rPr lang="fr-FR" altLang="en-US" dirty="0" smtClean="0">
                <a:solidFill>
                  <a:srgbClr val="0070C0"/>
                </a:solidFill>
              </a:rPr>
              <a:t>  </a:t>
            </a:r>
            <a:r>
              <a:rPr lang="fr-FR" altLang="en-US" dirty="0" err="1" smtClean="0">
                <a:solidFill>
                  <a:srgbClr val="0070C0"/>
                </a:solidFill>
              </a:rPr>
              <a:t>các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kế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hoạch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đã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đặt</a:t>
            </a:r>
            <a:r>
              <a:rPr lang="fr-FR" altLang="en-US" dirty="0" smtClean="0">
                <a:solidFill>
                  <a:srgbClr val="0070C0"/>
                </a:solidFill>
              </a:rPr>
              <a:t> ra </a:t>
            </a:r>
            <a:r>
              <a:rPr lang="fr-FR" altLang="en-US" dirty="0" err="1" smtClean="0">
                <a:solidFill>
                  <a:srgbClr val="0070C0"/>
                </a:solidFill>
              </a:rPr>
              <a:t>một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cách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khoa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học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hợp</a:t>
            </a:r>
            <a:r>
              <a:rPr lang="fr-FR" altLang="en-US" dirty="0" smtClean="0">
                <a:solidFill>
                  <a:srgbClr val="0070C0"/>
                </a:solidFill>
              </a:rPr>
              <a:t> </a:t>
            </a:r>
            <a:r>
              <a:rPr lang="fr-FR" altLang="en-US" dirty="0" err="1" smtClean="0">
                <a:solidFill>
                  <a:srgbClr val="0070C0"/>
                </a:solidFill>
              </a:rPr>
              <a:t>lí</a:t>
            </a:r>
            <a:r>
              <a:rPr lang="fr-FR" altLang="en-US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fr-FR" altLang="en-US" smtClean="0">
                <a:solidFill>
                  <a:srgbClr val="0070C0"/>
                </a:solidFill>
              </a:rPr>
              <a:t>- Mở </a:t>
            </a:r>
            <a:r>
              <a:rPr lang="fr-FR" altLang="en-US" dirty="0" err="1">
                <a:solidFill>
                  <a:srgbClr val="0070C0"/>
                </a:solidFill>
              </a:rPr>
              <a:t>phần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mềm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bằng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cách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nháy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đúp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chuột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vào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biểu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  <a:r>
              <a:rPr lang="fr-FR" altLang="en-US" dirty="0" err="1">
                <a:solidFill>
                  <a:srgbClr val="0070C0"/>
                </a:solidFill>
              </a:rPr>
              <a:t>tượng</a:t>
            </a:r>
            <a:r>
              <a:rPr lang="fr-FR" altLang="en-US" dirty="0">
                <a:solidFill>
                  <a:srgbClr val="0070C0"/>
                </a:solidFill>
              </a:rPr>
              <a:t> </a:t>
            </a:r>
          </a:p>
          <a:p>
            <a:pPr algn="just"/>
            <a:endParaRPr lang="fr-FR" altLang="en-US" dirty="0">
              <a:solidFill>
                <a:srgbClr val="0070C0"/>
              </a:solidFill>
            </a:endParaRPr>
          </a:p>
          <a:p>
            <a:pPr marL="514350" indent="-514350" algn="just">
              <a:buAutoNum type="arabicPeriod"/>
            </a:pPr>
            <a:endParaRPr lang="fr-FR" altLang="en-US" dirty="0" smtClean="0">
              <a:solidFill>
                <a:srgbClr val="F74EB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3" r="26172" b="30043"/>
          <a:stretch/>
        </p:blipFill>
        <p:spPr bwMode="auto">
          <a:xfrm>
            <a:off x="2743200" y="2952751"/>
            <a:ext cx="764088" cy="62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91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5"/>
          <a:stretch/>
        </p:blipFill>
        <p:spPr bwMode="auto">
          <a:xfrm>
            <a:off x="457200" y="800100"/>
            <a:ext cx="7924800" cy="3809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0600" y="228600"/>
            <a:ext cx="48638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/>
              <a:t>- </a:t>
            </a:r>
            <a:r>
              <a:rPr lang="fr-FR" altLang="en-US" sz="2800" dirty="0" err="1"/>
              <a:t>Giao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diện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phần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mềm</a:t>
            </a:r>
            <a:r>
              <a:rPr lang="fr-FR" altLang="en-US" sz="2800" dirty="0"/>
              <a:t> </a:t>
            </a:r>
            <a:r>
              <a:rPr lang="fr-FR" altLang="en-US" sz="2800" dirty="0" err="1"/>
              <a:t>Xmind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510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2"/>
          <p:cNvSpPr txBox="1">
            <a:spLocks/>
          </p:cNvSpPr>
          <p:nvPr/>
        </p:nvSpPr>
        <p:spPr bwMode="auto">
          <a:xfrm>
            <a:off x="76200" y="114300"/>
            <a:ext cx="8915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- </a:t>
            </a:r>
            <a:r>
              <a:rPr lang="fr-FR" altLang="en-US" dirty="0" err="1" smtClean="0">
                <a:solidFill>
                  <a:srgbClr val="FF0000"/>
                </a:solidFill>
              </a:rPr>
              <a:t>Xmind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có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nhiều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kiểu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bản</a:t>
            </a:r>
            <a:r>
              <a:rPr lang="fr-FR" altLang="en-US" dirty="0" smtClean="0">
                <a:solidFill>
                  <a:srgbClr val="FF0000"/>
                </a:solidFill>
              </a:rPr>
              <a:t> </a:t>
            </a:r>
            <a:r>
              <a:rPr lang="fr-FR" altLang="en-US" dirty="0" err="1" smtClean="0">
                <a:solidFill>
                  <a:srgbClr val="FF0000"/>
                </a:solidFill>
              </a:rPr>
              <a:t>đồ</a:t>
            </a:r>
            <a:r>
              <a:rPr lang="fr-FR" altLang="en-US" dirty="0">
                <a:solidFill>
                  <a:srgbClr val="FF0000"/>
                </a:solidFill>
              </a:rPr>
              <a:t> </a:t>
            </a:r>
            <a:r>
              <a:rPr lang="fr-FR" altLang="en-US" dirty="0" smtClean="0">
                <a:solidFill>
                  <a:srgbClr val="FF0000"/>
                </a:solidFill>
              </a:rPr>
              <a:t>: </a:t>
            </a:r>
          </a:p>
          <a:p>
            <a:pPr marL="457200" lvl="1" indent="0">
              <a:buNone/>
            </a:pPr>
            <a:r>
              <a:rPr lang="fr-FR" altLang="en-US" dirty="0" smtClean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55364"/>
            <a:ext cx="3790406" cy="157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10" y="1874960"/>
            <a:ext cx="3697190" cy="153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410200" y="1177342"/>
            <a:ext cx="314060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altLang="en-US" sz="2800" dirty="0" err="1" smtClean="0"/>
              <a:t>Hình</a:t>
            </a:r>
            <a:r>
              <a:rPr lang="fr-FR" altLang="en-US" sz="2800" dirty="0" smtClean="0"/>
              <a:t> </a:t>
            </a:r>
            <a:r>
              <a:rPr lang="fr-FR" altLang="en-US" sz="2800" dirty="0" err="1"/>
              <a:t>xương</a:t>
            </a:r>
            <a:r>
              <a:rPr lang="fr-FR" altLang="en-US" sz="2800" dirty="0"/>
              <a:t> </a:t>
            </a:r>
            <a:r>
              <a:rPr lang="fr-FR" altLang="en-US" sz="2800" dirty="0" err="1"/>
              <a:t>cá</a:t>
            </a:r>
            <a:r>
              <a:rPr lang="fr-FR" altLang="en-US" sz="2800" dirty="0"/>
              <a:t> </a:t>
            </a:r>
            <a:endParaRPr lang="fr-FR" altLang="en-US" sz="2800" dirty="0" smtClean="0"/>
          </a:p>
          <a:p>
            <a:pPr lvl="1"/>
            <a:r>
              <a:rPr lang="fr-FR" altLang="en-US" sz="2800" dirty="0" err="1" smtClean="0"/>
              <a:t>Fishbone</a:t>
            </a:r>
            <a:r>
              <a:rPr lang="fr-FR" altLang="en-US" sz="2800" dirty="0" smtClean="0"/>
              <a:t> </a:t>
            </a:r>
            <a:r>
              <a:rPr lang="fr-FR" altLang="en-US" sz="2800" dirty="0"/>
              <a:t>Chart</a:t>
            </a:r>
          </a:p>
        </p:txBody>
      </p:sp>
      <p:sp>
        <p:nvSpPr>
          <p:cNvPr id="8" name="Rectangle 7"/>
          <p:cNvSpPr/>
          <p:nvPr/>
        </p:nvSpPr>
        <p:spPr>
          <a:xfrm>
            <a:off x="838200" y="1389095"/>
            <a:ext cx="3320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en-US" sz="2800" dirty="0" err="1"/>
              <a:t>Bản</a:t>
            </a:r>
            <a:r>
              <a:rPr lang="fr-FR" altLang="en-US" sz="2800" dirty="0"/>
              <a:t> </a:t>
            </a:r>
            <a:r>
              <a:rPr lang="fr-FR" altLang="en-US" sz="2800" dirty="0" err="1"/>
              <a:t>đồ</a:t>
            </a:r>
            <a:r>
              <a:rPr lang="fr-FR" altLang="en-US" sz="2800" dirty="0"/>
              <a:t> </a:t>
            </a:r>
            <a:r>
              <a:rPr lang="fr-FR" altLang="en-US" sz="2800" dirty="0" err="1"/>
              <a:t>tư</a:t>
            </a:r>
            <a:r>
              <a:rPr lang="fr-FR" altLang="en-US" sz="2800" dirty="0"/>
              <a:t> </a:t>
            </a:r>
            <a:r>
              <a:rPr lang="fr-FR" altLang="en-US" sz="2800" dirty="0" err="1"/>
              <a:t>duy</a:t>
            </a:r>
            <a:r>
              <a:rPr lang="fr-FR" altLang="en-US" sz="2800" dirty="0"/>
              <a:t> MAP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9500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"/>
            <a:ext cx="4148667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21645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68" y="114300"/>
            <a:ext cx="4041732" cy="203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15419" y="222885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01" y="2743200"/>
            <a:ext cx="3578399" cy="183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31333" y="457449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792" y="2743200"/>
            <a:ext cx="3300608" cy="1917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638800" y="466080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Logic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304800" y="114300"/>
            <a:ext cx="8382000" cy="1102519"/>
          </a:xfrm>
        </p:spPr>
        <p:txBody>
          <a:bodyPr/>
          <a:lstStyle/>
          <a:p>
            <a:r>
              <a:rPr lang="fr-CA" altLang="en-US" sz="3600" dirty="0" smtClean="0">
                <a:solidFill>
                  <a:srgbClr val="FF0000"/>
                </a:solidFill>
              </a:rPr>
              <a:t>2. </a:t>
            </a:r>
            <a:r>
              <a:rPr lang="fr-CA" altLang="en-US" sz="3600" dirty="0" err="1" smtClean="0">
                <a:solidFill>
                  <a:srgbClr val="FF0000"/>
                </a:solidFill>
              </a:rPr>
              <a:t>Hướng</a:t>
            </a:r>
            <a:r>
              <a:rPr lang="fr-CA" altLang="en-US" sz="3600" dirty="0" smtClean="0">
                <a:solidFill>
                  <a:srgbClr val="FF0000"/>
                </a:solidFill>
              </a:rPr>
              <a:t> </a:t>
            </a:r>
            <a:r>
              <a:rPr lang="fr-CA" altLang="en-US" sz="3600" dirty="0" err="1" smtClean="0">
                <a:solidFill>
                  <a:srgbClr val="FF0000"/>
                </a:solidFill>
              </a:rPr>
              <a:t>dẫn</a:t>
            </a:r>
            <a:r>
              <a:rPr lang="fr-CA" altLang="en-US" sz="3600" dirty="0" smtClean="0">
                <a:solidFill>
                  <a:srgbClr val="FF0000"/>
                </a:solidFill>
              </a:rPr>
              <a:t> </a:t>
            </a:r>
            <a:r>
              <a:rPr lang="fr-CA" altLang="en-US" sz="3600" dirty="0" err="1" smtClean="0">
                <a:solidFill>
                  <a:srgbClr val="FF0000"/>
                </a:solidFill>
              </a:rPr>
              <a:t>sử</a:t>
            </a:r>
            <a:r>
              <a:rPr lang="fr-CA" altLang="en-US" sz="3600" dirty="0" smtClean="0">
                <a:solidFill>
                  <a:srgbClr val="FF0000"/>
                </a:solidFill>
              </a:rPr>
              <a:t> </a:t>
            </a:r>
            <a:r>
              <a:rPr lang="fr-CA" altLang="en-US" sz="3600" dirty="0" err="1" smtClean="0">
                <a:solidFill>
                  <a:srgbClr val="FF0000"/>
                </a:solidFill>
              </a:rPr>
              <a:t>dụng</a:t>
            </a:r>
            <a:r>
              <a:rPr lang="fr-CA" altLang="en-US" sz="3600" dirty="0" smtClean="0">
                <a:solidFill>
                  <a:srgbClr val="FF0000"/>
                </a:solidFill>
              </a:rPr>
              <a:t> </a:t>
            </a:r>
            <a:r>
              <a:rPr lang="fr-CA" altLang="en-US" sz="3600" dirty="0" err="1" smtClean="0">
                <a:solidFill>
                  <a:srgbClr val="FF0000"/>
                </a:solidFill>
              </a:rPr>
              <a:t>phần</a:t>
            </a:r>
            <a:r>
              <a:rPr lang="fr-CA" altLang="en-US" sz="3600" dirty="0" smtClean="0">
                <a:solidFill>
                  <a:srgbClr val="FF0000"/>
                </a:solidFill>
              </a:rPr>
              <a:t> </a:t>
            </a:r>
            <a:r>
              <a:rPr lang="fr-CA" altLang="en-US" sz="3600" dirty="0" err="1" smtClean="0">
                <a:solidFill>
                  <a:srgbClr val="FF0000"/>
                </a:solidFill>
              </a:rPr>
              <a:t>mềm</a:t>
            </a:r>
            <a:endParaRPr lang="fr-FR" altLang="en-US" sz="3600" dirty="0" smtClean="0">
              <a:solidFill>
                <a:srgbClr val="FF000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62000" y="971550"/>
            <a:ext cx="8305800" cy="1314450"/>
          </a:xfrm>
        </p:spPr>
        <p:txBody>
          <a:bodyPr/>
          <a:lstStyle/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alt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endParaRPr lang="fr-FR" alt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3: Lưu kết quả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 4: Thoát phần mềm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fr-FR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 bwMode="auto">
          <a:xfrm>
            <a:off x="228600" y="361950"/>
            <a:ext cx="8839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FR" alt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fr-FR" alt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altLang="en-US" sz="36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en-US" sz="36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fr-FR" altLang="en-US" sz="3600" b="1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5125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4" y="0"/>
            <a:ext cx="8844496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486150"/>
            <a:ext cx="4876800" cy="914400"/>
          </a:xfrm>
          <a:prstGeom prst="borderCallout1">
            <a:avLst>
              <a:gd name="adj1" fmla="val -6435"/>
              <a:gd name="adj2" fmla="val 35760"/>
              <a:gd name="adj3" fmla="val -28241"/>
              <a:gd name="adj4" fmla="val 40570"/>
            </a:avLst>
          </a:prstGeom>
          <a:ln w="19050">
            <a:solidFill>
              <a:schemeClr val="tx1"/>
            </a:solidFill>
          </a:ln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Nháy chuột vào đây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73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 - &amp;quot;&amp;amp;#x09;Các em quan sát hình sau:&amp;quot;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8&quot;/&gt;&lt;/object&gt;&lt;object type=&quot;3&quot; unique_id=&quot;10010&quot;&gt;&lt;property id=&quot;20148&quot; value=&quot;5&quot;/&gt;&lt;property id=&quot;20300&quot; value=&quot;Slide 7 - &amp;quot;2. Hướng dẫn sử dụng phần mềm&amp;quot;&quot;/&gt;&lt;property id=&quot;20307&quot; value=&quot;256&quot;/&gt;&lt;/object&gt;&lt;object type=&quot;3&quot; unique_id=&quot;10011&quot;&gt;&lt;property id=&quot;20148&quot; value=&quot;5&quot;/&gt;&lt;property id=&quot;20300&quot; value=&quot;Slide 8&quot;/&gt;&lt;property id=&quot;20307&quot; value=&quot;261&quot;/&gt;&lt;/object&gt;&lt;object type=&quot;3&quot; unique_id=&quot;10012&quot;&gt;&lt;property id=&quot;20148&quot; value=&quot;5&quot;/&gt;&lt;property id=&quot;20300&quot; value=&quot;Slide 9 - &amp;quot;Nháy chuột vào đây&amp;quot;&quot;/&gt;&lt;property id=&quot;20307&quot; value=&quot;288&quot;/&gt;&lt;/object&gt;&lt;object type=&quot;3&quot; unique_id=&quot;10013&quot;&gt;&lt;property id=&quot;20148&quot; value=&quot;5&quot;/&gt;&lt;property id=&quot;20300&quot; value=&quot;Slide 10&quot;/&gt;&lt;property id=&quot;20307&quot; value=&quot;285&quot;/&gt;&lt;/object&gt;&lt;object type=&quot;3&quot; unique_id=&quot;10014&quot;&gt;&lt;property id=&quot;20148&quot; value=&quot;5&quot;/&gt;&lt;property id=&quot;20300&quot; value=&quot;Slide 11&quot;/&gt;&lt;property id=&quot;20307&quot; value=&quot;286&quot;/&gt;&lt;/object&gt;&lt;object type=&quot;3&quot; unique_id=&quot;10015&quot;&gt;&lt;property id=&quot;20148&quot; value=&quot;5&quot;/&gt;&lt;property id=&quot;20300&quot; value=&quot;Slide 12&quot;/&gt;&lt;property id=&quot;20307&quot; value=&quot;287&quot;/&gt;&lt;/object&gt;&lt;object type=&quot;3&quot; unique_id=&quot;10016&quot;&gt;&lt;property id=&quot;20148&quot; value=&quot;5&quot;/&gt;&lt;property id=&quot;20300&quot; value=&quot;Slide 13&quot;/&gt;&lt;property id=&quot;20307&quot; value=&quot;270&quot;/&gt;&lt;/object&gt;&lt;object type=&quot;3&quot; unique_id=&quot;10017&quot;&gt;&lt;property id=&quot;20148&quot; value=&quot;5&quot;/&gt;&lt;property id=&quot;20300&quot; value=&quot;Slide 14&quot;/&gt;&lt;property id=&quot;20307&quot; value=&quot;271&quot;/&gt;&lt;/object&gt;&lt;object type=&quot;3&quot; unique_id=&quot;10018&quot;&gt;&lt;property id=&quot;20148&quot; value=&quot;5&quot;/&gt;&lt;property id=&quot;20300&quot; value=&quot;Slide 15&quot;/&gt;&lt;property id=&quot;20307&quot; value=&quot;272&quot;/&gt;&lt;/object&gt;&lt;object type=&quot;3&quot; unique_id=&quot;10019&quot;&gt;&lt;property id=&quot;20148&quot; value=&quot;5&quot;/&gt;&lt;property id=&quot;20300&quot; value=&quot;Slide 16&quot;/&gt;&lt;property id=&quot;20307&quot; value=&quot;273&quot;/&gt;&lt;/object&gt;&lt;object type=&quot;3&quot; unique_id=&quot;10020&quot;&gt;&lt;property id=&quot;20148&quot; value=&quot;5&quot;/&gt;&lt;property id=&quot;20300&quot; value=&quot;Slide 17&quot;/&gt;&lt;property id=&quot;20307&quot; value=&quot;262&quot;/&gt;&lt;/object&gt;&lt;object type=&quot;3&quot; unique_id=&quot;10021&quot;&gt;&lt;property id=&quot;20148&quot; value=&quot;5&quot;/&gt;&lt;property id=&quot;20300&quot; value=&quot;Slide 18 - &amp;quot;Để chèn ảnh em chọn Insert –&amp;gt; Image From File…. (hoặc CTRL + I)&amp;quot;&quot;/&gt;&lt;property id=&quot;20307&quot; value=&quot;289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84&quot;/&gt;&lt;/object&gt;&lt;object type=&quot;3&quot; unique_id=&quot;10024&quot;&gt;&lt;property id=&quot;20148&quot; value=&quot;5&quot;/&gt;&lt;property id=&quot;20300&quot; value=&quot;Slide 21&quot;/&gt;&lt;property id=&quot;20307&quot; value=&quot;283&quot;/&gt;&lt;/object&gt;&lt;object type=&quot;3&quot; unique_id=&quot;10025&quot;&gt;&lt;property id=&quot;20148&quot; value=&quot;5&quot;/&gt;&lt;property id=&quot;20300&quot; value=&quot;Slide 22&quot;/&gt;&lt;property id=&quot;20307&quot; value=&quot;276&quot;/&gt;&lt;/object&gt;&lt;object type=&quot;3&quot; unique_id=&quot;10026&quot;&gt;&lt;property id=&quot;20148&quot; value=&quot;5&quot;/&gt;&lt;property id=&quot;20300&quot; value=&quot;Slide 23&quot;/&gt;&lt;property id=&quot;20307&quot; value=&quot;277&quot;/&gt;&lt;/object&gt;&lt;object type=&quot;3&quot; unique_id=&quot;10027&quot;&gt;&lt;property id=&quot;20148&quot; value=&quot;5&quot;/&gt;&lt;property id=&quot;20300&quot; value=&quot;Slide 24&quot;/&gt;&lt;property id=&quot;20307&quot; value=&quot;278&quot;/&gt;&lt;/object&gt;&lt;object type=&quot;3&quot; unique_id=&quot;10028&quot;&gt;&lt;property id=&quot;20148&quot; value=&quot;5&quot;/&gt;&lt;property id=&quot;20300&quot; value=&quot;Slide 25&quot;/&gt;&lt;property id=&quot;20307&quot; value=&quot;279&quot;/&gt;&lt;/object&gt;&lt;object type=&quot;3&quot; unique_id=&quot;10029&quot;&gt;&lt;property id=&quot;20148&quot; value=&quot;5&quot;/&gt;&lt;property id=&quot;20300&quot; value=&quot;Slide 26&quot;/&gt;&lt;property id=&quot;20307&quot; value=&quot;280&quot;/&gt;&lt;/object&gt;&lt;object type=&quot;3&quot; unique_id=&quot;10030&quot;&gt;&lt;property id=&quot;20148&quot; value=&quot;5&quot;/&gt;&lt;property id=&quot;20300&quot; value=&quot;Slide 27&quot;/&gt;&lt;property id=&quot;20307&quot; value=&quot;281&quot;/&gt;&lt;/object&gt;&lt;object type=&quot;3&quot; unique_id=&quot;10031&quot;&gt;&lt;property id=&quot;20148&quot; value=&quot;5&quot;/&gt;&lt;property id=&quot;20300&quot; value=&quot;Slide 28&quot;/&gt;&lt;property id=&quot;20307&quot; value=&quot;282&quot;/&gt;&lt;/object&gt;&lt;object type=&quot;3&quot; unique_id=&quot;10032&quot;&gt;&lt;property id=&quot;20148&quot; value=&quot;5&quot;/&gt;&lt;property id=&quot;20300&quot; value=&quot;Slide 29&quot;/&gt;&lt;property id=&quot;20307&quot; value=&quot;27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550</TotalTime>
  <Words>553</Words>
  <Application>Microsoft Office PowerPoint</Application>
  <PresentationFormat>On-screen Show (16:9)</PresentationFormat>
  <Paragraphs>91</Paragraphs>
  <Slides>29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Thème Office</vt:lpstr>
      <vt:lpstr>PowerPoint Presentation</vt:lpstr>
      <vt:lpstr> Các em quan sát hình sau:</vt:lpstr>
      <vt:lpstr>PowerPoint Presentation</vt:lpstr>
      <vt:lpstr>PowerPoint Presentation</vt:lpstr>
      <vt:lpstr>PowerPoint Presentation</vt:lpstr>
      <vt:lpstr>PowerPoint Presentation</vt:lpstr>
      <vt:lpstr>2. Hướng dẫn sử dụng phần mềm</vt:lpstr>
      <vt:lpstr>PowerPoint Presentation</vt:lpstr>
      <vt:lpstr>Nháy chuột vào đây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Để chèn ảnh em chọn Insert –&gt; Image From File…. (hoặc CTRL + I)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MTC</cp:lastModifiedBy>
  <cp:revision>42</cp:revision>
  <dcterms:created xsi:type="dcterms:W3CDTF">2017-11-10T09:06:55Z</dcterms:created>
  <dcterms:modified xsi:type="dcterms:W3CDTF">2022-05-06T06:57:31Z</dcterms:modified>
</cp:coreProperties>
</file>