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2" r:id="rId3"/>
    <p:sldId id="284" r:id="rId4"/>
    <p:sldId id="317" r:id="rId5"/>
    <p:sldId id="310" r:id="rId6"/>
    <p:sldId id="333" r:id="rId7"/>
    <p:sldId id="334" r:id="rId8"/>
    <p:sldId id="336" r:id="rId9"/>
    <p:sldId id="335" r:id="rId10"/>
    <p:sldId id="312" r:id="rId11"/>
    <p:sldId id="318" r:id="rId12"/>
    <p:sldId id="319" r:id="rId13"/>
    <p:sldId id="324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3C571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29/04/2022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048" y="3111499"/>
            <a:ext cx="2746018" cy="334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4633" y="2592520"/>
            <a:ext cx="11651938" cy="1667516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4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2807" y="4325443"/>
            <a:ext cx="3454416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4119" y="1973848"/>
            <a:ext cx="3908567" cy="123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4 – TUẦN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nhóm nào tại Ribbon của thẻ Insert trong Microsoft PowerPoint cho phép chèn 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hoặc Audio vào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chiếu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598145" y="316680"/>
            <a:ext cx="95789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nhóm nào tại Ribbon của thẻ Insert trong Microsoft PowerPoint cho phép chèn Biểu đồ vào trình chiếu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4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598145" y="316680"/>
            <a:ext cx="95789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PowerPoint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Outlook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Word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Ctrl+N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Office?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Animations. </a:t>
            </a:r>
            <a:endParaRPr lang="en-US" sz="28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7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0" y="1589636"/>
            <a:ext cx="7395977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(Audio)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986" y="238863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2703" y="1800469"/>
            <a:ext cx="413018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6993" y="2814622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992" y="3768729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Audio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âm thanh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176725" y="1977340"/>
            <a:ext cx="348322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59" y="1589636"/>
            <a:ext cx="7395977" cy="44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9832669" y="5677401"/>
            <a:ext cx="853692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52" y="1589630"/>
            <a:ext cx="7395984" cy="51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" grpId="0" animBg="1"/>
      <p:bldP spid="11" grpId="1" animBg="1"/>
      <p:bldP spid="36" grpId="0"/>
      <p:bldP spid="25" grpId="0"/>
      <p:bldP spid="28" grpId="0" animBg="1"/>
      <p:bldP spid="28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577" y="1587201"/>
            <a:ext cx="7395977" cy="5141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 phim (Video)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995" y="286548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2703" y="1800469"/>
            <a:ext cx="413018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2" y="3291472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00" y="2376519"/>
            <a:ext cx="4165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001" y="4245579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phim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858643" y="1982661"/>
            <a:ext cx="348322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860487" y="4712464"/>
            <a:ext cx="283513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6" y="1587201"/>
            <a:ext cx="7395977" cy="44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9829972" y="5671325"/>
            <a:ext cx="834356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7" y="1578557"/>
            <a:ext cx="7395986" cy="51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994" y="2865484"/>
            <a:ext cx="4165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Media Clip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bố cục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999" y="2376519"/>
            <a:ext cx="2462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993" y="3727258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phim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1" grpId="0" animBg="1"/>
      <p:bldP spid="11" grpId="1" animBg="1"/>
      <p:bldP spid="36" grpId="0"/>
      <p:bldP spid="36" grpId="1"/>
      <p:bldP spid="40" grpId="0"/>
      <p:bldP spid="25" grpId="0"/>
      <p:bldP spid="25" grpId="1"/>
      <p:bldP spid="28" grpId="0" animBg="1"/>
      <p:bldP spid="28" grpId="1" animBg="1"/>
      <p:bldP spid="28" grpId="2" animBg="1"/>
      <p:bldP spid="35" grpId="0" animBg="1"/>
      <p:bldP spid="35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845" y="3137720"/>
            <a:ext cx="11357842" cy="1599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 lệnh Format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61845" y="2490590"/>
            <a:ext cx="2373092" cy="367489"/>
          </a:xfrm>
          <a:prstGeom prst="wedgeRectCallout">
            <a:avLst>
              <a:gd name="adj1" fmla="val -10860"/>
              <a:gd name="adj2" fmla="val 300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Sáng/tối – tương phản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3903088" y="2489811"/>
            <a:ext cx="1766072" cy="367489"/>
          </a:xfrm>
          <a:prstGeom prst="wedgeRectCallout">
            <a:avLst>
              <a:gd name="adj1" fmla="val 3158"/>
              <a:gd name="adj2" fmla="val 3248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khung hình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37311" y="2490590"/>
            <a:ext cx="1886165" cy="367489"/>
          </a:xfrm>
          <a:prstGeom prst="wedgeRectCallout">
            <a:avLst>
              <a:gd name="adj1" fmla="val -27598"/>
              <a:gd name="adj2" fmla="val 3218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khung hình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9691628" y="2490590"/>
            <a:ext cx="2128059" cy="367489"/>
          </a:xfrm>
          <a:prstGeom prst="wedgeRectCallout">
            <a:avLst>
              <a:gd name="adj1" fmla="val -39060"/>
              <a:gd name="adj2" fmla="val 3218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bớt khung hình</a:t>
            </a:r>
            <a:endParaRPr lang="en-US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1067780" y="5053977"/>
            <a:ext cx="2479651" cy="367489"/>
          </a:xfrm>
          <a:prstGeom prst="wedgeRectCallout">
            <a:avLst>
              <a:gd name="adj1" fmla="val -1234"/>
              <a:gd name="adj2" fmla="val -3556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4577345" y="5053977"/>
            <a:ext cx="2796568" cy="367489"/>
          </a:xfrm>
          <a:prstGeom prst="wedgeRectCallout">
            <a:avLst>
              <a:gd name="adj1" fmla="val 32268"/>
              <a:gd name="adj2" fmla="val -2866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khung viền  cho video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403827" y="5053977"/>
            <a:ext cx="2898067" cy="367489"/>
          </a:xfrm>
          <a:prstGeom prst="wedgeRectCallout">
            <a:avLst>
              <a:gd name="adj1" fmla="val 15382"/>
              <a:gd name="adj2" fmla="val -2417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khung hình video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1043771" y="5053976"/>
            <a:ext cx="2479651" cy="367489"/>
          </a:xfrm>
          <a:prstGeom prst="wedgeRectCallout">
            <a:avLst>
              <a:gd name="adj1" fmla="val -1234"/>
              <a:gd name="adj2" fmla="val -3556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77345" y="5053977"/>
            <a:ext cx="2796568" cy="367489"/>
          </a:xfrm>
          <a:prstGeom prst="wedgeRectCallout">
            <a:avLst>
              <a:gd name="adj1" fmla="val 32268"/>
              <a:gd name="adj2" fmla="val -2866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8403827" y="5053977"/>
            <a:ext cx="2898067" cy="367489"/>
          </a:xfrm>
          <a:prstGeom prst="wedgeRectCallout">
            <a:avLst>
              <a:gd name="adj1" fmla="val 15382"/>
              <a:gd name="adj2" fmla="val -2417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Duck" descr="Image result for smurfs and comput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91" y="843956"/>
            <a:ext cx="1270412" cy="14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039799" y="1480473"/>
            <a:ext cx="863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công dụng của các lệnh vào chỗ chấm: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780" y="3082635"/>
            <a:ext cx="10028011" cy="1683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Playback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067779" y="2479573"/>
            <a:ext cx="1545023" cy="367489"/>
          </a:xfrm>
          <a:prstGeom prst="wedgeRectCallout">
            <a:avLst>
              <a:gd name="adj1" fmla="val -32133"/>
              <a:gd name="adj2" fmla="val 32489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video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3008316" y="2479573"/>
            <a:ext cx="1545023" cy="367489"/>
          </a:xfrm>
          <a:prstGeom prst="wedgeRectCallout">
            <a:avLst>
              <a:gd name="adj1" fmla="val -19299"/>
              <a:gd name="adj2" fmla="val 30091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video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948853" y="2479573"/>
            <a:ext cx="2071171" cy="367489"/>
          </a:xfrm>
          <a:prstGeom prst="wedgeRectCallout">
            <a:avLst>
              <a:gd name="adj1" fmla="val -4911"/>
              <a:gd name="adj2" fmla="val 3159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vi-VN" smtClean="0">
                <a:solidFill>
                  <a:srgbClr val="C00000"/>
                </a:solidFill>
                <a:latin typeface="+mj-lt"/>
              </a:rPr>
              <a:t>hay </a:t>
            </a:r>
            <a:r>
              <a:rPr lang="vi-VN">
                <a:solidFill>
                  <a:srgbClr val="C00000"/>
                </a:solidFill>
                <a:latin typeface="+mj-lt"/>
              </a:rPr>
              <a:t>đổi âm lượng</a:t>
            </a:r>
            <a:endParaRPr lang="en-US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7415538" y="2479573"/>
            <a:ext cx="2666699" cy="367489"/>
          </a:xfrm>
          <a:prstGeom prst="wedgeRectCallout">
            <a:avLst>
              <a:gd name="adj1" fmla="val -89902"/>
              <a:gd name="adj2" fmla="val 40883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video </a:t>
            </a:r>
            <a:r>
              <a:rPr lang="vi-VN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>
                <a:solidFill>
                  <a:srgbClr val="C00000"/>
                </a:solidFill>
                <a:latin typeface="+mj-lt"/>
              </a:rPr>
              <a:t>màn hình</a:t>
            </a:r>
            <a:endParaRPr lang="en-US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1067780" y="5053977"/>
            <a:ext cx="3944039" cy="367489"/>
          </a:xfrm>
          <a:prstGeom prst="wedgeRectCallout">
            <a:avLst>
              <a:gd name="adj1" fmla="val 45861"/>
              <a:gd name="adj2" fmla="val -2926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video với hiệu ứng làm mờ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414761" y="5053977"/>
            <a:ext cx="3875595" cy="367489"/>
          </a:xfrm>
          <a:prstGeom prst="wedgeRectCallout">
            <a:avLst>
              <a:gd name="adj1" fmla="val -52820"/>
              <a:gd name="adj2" fmla="val -223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video với hiệu ứng làm mờ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1067779" y="2479573"/>
            <a:ext cx="1545023" cy="367489"/>
          </a:xfrm>
          <a:prstGeom prst="wedgeRectCallout">
            <a:avLst>
              <a:gd name="adj1" fmla="val -32133"/>
              <a:gd name="adj2" fmla="val 32489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008316" y="2479573"/>
            <a:ext cx="1545023" cy="367489"/>
          </a:xfrm>
          <a:prstGeom prst="wedgeRectCallout">
            <a:avLst>
              <a:gd name="adj1" fmla="val -19299"/>
              <a:gd name="adj2" fmla="val 30091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4948853" y="2479573"/>
            <a:ext cx="2071171" cy="367489"/>
          </a:xfrm>
          <a:prstGeom prst="wedgeRectCallout">
            <a:avLst>
              <a:gd name="adj1" fmla="val -4911"/>
              <a:gd name="adj2" fmla="val 3159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7415538" y="2479573"/>
            <a:ext cx="2666699" cy="367489"/>
          </a:xfrm>
          <a:prstGeom prst="wedgeRectCallout">
            <a:avLst>
              <a:gd name="adj1" fmla="val -89902"/>
              <a:gd name="adj2" fmla="val 40883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……………......................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1067780" y="5053977"/>
            <a:ext cx="3944039" cy="367489"/>
          </a:xfrm>
          <a:prstGeom prst="wedgeRectCallout">
            <a:avLst>
              <a:gd name="adj1" fmla="val 45861"/>
              <a:gd name="adj2" fmla="val -2926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…………….....................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5414761" y="5053977"/>
            <a:ext cx="3875595" cy="367489"/>
          </a:xfrm>
          <a:prstGeom prst="wedgeRectCallout">
            <a:avLst>
              <a:gd name="adj1" fmla="val -52820"/>
              <a:gd name="adj2" fmla="val -223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……………...................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9799" y="1480473"/>
            <a:ext cx="863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công dụng của các lệnh vào chỗ chấm: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Duck" descr="Image result for smurfs and comput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91" y="843956"/>
            <a:ext cx="1270412" cy="14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59362" y="138960"/>
            <a:ext cx="11240586" cy="67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</a:t>
            </a:r>
            <a:r>
              <a:rPr lang="vi-VN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ạo hoạt cảnh cho các đối tượng</a:t>
            </a:r>
            <a:endParaRPr lang="vi-VN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238" y="817419"/>
            <a:ext cx="11928762" cy="191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 smtClean="0">
                <a:latin typeface="+mj-lt"/>
              </a:rPr>
              <a:t>Bạn có thể tạo các hoạt cảnh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chuyển động </a:t>
            </a:r>
            <a:r>
              <a:rPr lang="vi-VN" sz="2400" dirty="0" smtClean="0">
                <a:latin typeface="+mj-lt"/>
              </a:rPr>
              <a:t>cho các đối tượng và văn bản để làm tăng hiệu quả cho bài thuyết trình của mình.</a:t>
            </a:r>
            <a:endParaRPr lang="en-US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Bạn có thể tùy chọn cách văn bản, các đối tượng và các hình đồ họa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xuất hiện </a:t>
            </a:r>
            <a:r>
              <a:rPr lang="vi-VN" sz="2400" dirty="0" smtClean="0">
                <a:latin typeface="+mj-lt"/>
              </a:rPr>
              <a:t>khi slide được hiển thị, hoặc cách các đối tượng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biến mất </a:t>
            </a:r>
            <a:r>
              <a:rPr lang="vi-VN" sz="2400" dirty="0" smtClean="0">
                <a:latin typeface="+mj-lt"/>
              </a:rPr>
              <a:t>khỏi slide như thế nào. 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Ngoài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ra</a:t>
            </a:r>
            <a:r>
              <a:rPr lang="en-US" sz="2400" dirty="0" smtClean="0">
                <a:latin typeface="+mj-lt"/>
              </a:rPr>
              <a:t>, b</a:t>
            </a:r>
            <a:r>
              <a:rPr lang="vi-VN" sz="2400" dirty="0" smtClean="0">
                <a:latin typeface="+mj-lt"/>
              </a:rPr>
              <a:t>ạn cũng có thể sử dụng hoạt cảnh để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nhấn mạnh </a:t>
            </a:r>
            <a:r>
              <a:rPr lang="vi-VN" sz="2400" dirty="0" smtClean="0">
                <a:latin typeface="+mj-lt"/>
              </a:rPr>
              <a:t>các đối tượng trên slide. </a:t>
            </a:r>
            <a:endParaRPr lang="vi-VN" sz="2400" dirty="0">
              <a:latin typeface="+mj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7" y="2950198"/>
            <a:ext cx="3449782" cy="390780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2667"/>
              </p:ext>
            </p:extLst>
          </p:nvPr>
        </p:nvGraphicFramePr>
        <p:xfrm>
          <a:off x="1041174" y="2728687"/>
          <a:ext cx="5988948" cy="41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4" imgW="9877320" imgH="6810480" progId="Paint.Picture">
                  <p:embed/>
                </p:oleObj>
              </mc:Choice>
              <mc:Fallback>
                <p:oleObj name="Bitmap Image" r:id="rId4" imgW="9877320" imgH="6810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174" y="2728687"/>
                        <a:ext cx="5988948" cy="412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39657" y="5167085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 </a:t>
            </a:r>
            <a:r>
              <a:rPr lang="en-US" dirty="0" err="1" smtClean="0">
                <a:solidFill>
                  <a:srgbClr val="0000FF"/>
                </a:solidFill>
              </a:rPr>
              <a:t>Chọn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tượng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258" y="2701390"/>
            <a:ext cx="200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2. </a:t>
            </a:r>
            <a:r>
              <a:rPr lang="en-US" sz="2400" dirty="0" err="1" smtClean="0">
                <a:solidFill>
                  <a:srgbClr val="0000FF"/>
                </a:solidFill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thẻ</a:t>
            </a:r>
            <a:r>
              <a:rPr lang="en-US" sz="2400" dirty="0" smtClean="0">
                <a:solidFill>
                  <a:srgbClr val="0000FF"/>
                </a:solidFill>
              </a:rPr>
              <a:t> Animations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9490" y="2755984"/>
            <a:ext cx="609600" cy="34834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88" y="4588709"/>
            <a:ext cx="14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cảnh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8900" y="2826825"/>
            <a:ext cx="437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</a:rPr>
              <a:t>Nếu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muốn</a:t>
            </a:r>
            <a:r>
              <a:rPr lang="en-US" sz="2400" dirty="0" smtClean="0">
                <a:solidFill>
                  <a:srgbClr val="0000FF"/>
                </a:solidFill>
              </a:rPr>
              <a:t> 1 </a:t>
            </a:r>
            <a:r>
              <a:rPr lang="en-US" sz="2400" dirty="0" err="1" smtClean="0">
                <a:solidFill>
                  <a:srgbClr val="0000FF"/>
                </a:solidFill>
              </a:rPr>
              <a:t>đối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tượng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có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cảnh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em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</a:rPr>
              <a:t> Add Animation </a:t>
            </a:r>
            <a:r>
              <a:rPr lang="en-US" sz="2400" dirty="0" err="1" smtClean="0">
                <a:solidFill>
                  <a:srgbClr val="0000FF"/>
                </a:solidFill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cảnh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2841" y="2979564"/>
            <a:ext cx="609600" cy="57113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191265"/>
              </p:ext>
            </p:extLst>
          </p:nvPr>
        </p:nvGraphicFramePr>
        <p:xfrm>
          <a:off x="1316183" y="115599"/>
          <a:ext cx="6547572" cy="644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6334200" imgH="6238800" progId="Paint.Picture">
                  <p:embed/>
                </p:oleObj>
              </mc:Choice>
              <mc:Fallback>
                <p:oleObj name="Bitmap Image" r:id="rId3" imgW="6334200" imgH="6238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6183" y="115599"/>
                        <a:ext cx="6547572" cy="644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254538" y="4823753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chuyển động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54538" y="95833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xuất hiện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5834" y="406175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biến mất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54538" y="270637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nhấn mạnh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54290" y="365125"/>
            <a:ext cx="3837710" cy="5966402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318" y="957252"/>
            <a:ext cx="8905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Play/Pause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Playback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928" y="207820"/>
            <a:ext cx="10515600" cy="51969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374" y="10136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HinhKhoi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,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trăng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oon 4"/>
          <p:cNvSpPr/>
          <p:nvPr/>
        </p:nvSpPr>
        <p:spPr>
          <a:xfrm>
            <a:off x="2036617" y="3031981"/>
            <a:ext cx="3463637" cy="314498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23999" y="2981326"/>
            <a:ext cx="1025236" cy="92825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844146" y="2867891"/>
            <a:ext cx="3519054" cy="3124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191490" y="3949879"/>
            <a:ext cx="678875" cy="4915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652245" y="2943487"/>
            <a:ext cx="678875" cy="4915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36761</TotalTime>
  <Words>731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UTM Duepuntozero</vt:lpstr>
      <vt:lpstr>IC3 Spark</vt:lpstr>
      <vt:lpstr>Paintbrush Picture</vt:lpstr>
      <vt:lpstr>PowerPoint Presentation</vt:lpstr>
      <vt:lpstr>Hoạt động: Ôn tập kiến thức</vt:lpstr>
      <vt:lpstr>Hoạt động: Ôn tập kiến thức</vt:lpstr>
      <vt:lpstr>PowerPoint Presentation</vt:lpstr>
      <vt:lpstr>PowerPoint Presentation</vt:lpstr>
      <vt:lpstr>PowerPoint Presentation</vt:lpstr>
      <vt:lpstr>Các loại hoạt cảnh khác nhau:</vt:lpstr>
      <vt:lpstr>PowerPoint Presentation</vt:lpstr>
      <vt:lpstr>Hoạt động 3: Thực hành</vt:lpstr>
      <vt:lpstr>CÂU HỎI ÔN LUYỆN</vt:lpstr>
      <vt:lpstr>CÂU HỎI ÔN LUYỆN</vt:lpstr>
      <vt:lpstr>CÂU HỎI ÔN LUYỆN</vt:lpstr>
      <vt:lpstr>CÂU HỎI ÔN LUYỆN</vt:lpstr>
      <vt:lpstr>CÂU HỎI ÔN LUYỆN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TOPICA</cp:lastModifiedBy>
  <cp:revision>844</cp:revision>
  <dcterms:created xsi:type="dcterms:W3CDTF">2017-11-01T03:28:55Z</dcterms:created>
  <dcterms:modified xsi:type="dcterms:W3CDTF">2022-04-29T11:40:59Z</dcterms:modified>
</cp:coreProperties>
</file>