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32" r:id="rId3"/>
    <p:sldId id="284" r:id="rId4"/>
    <p:sldId id="317" r:id="rId5"/>
    <p:sldId id="310" r:id="rId6"/>
    <p:sldId id="333" r:id="rId7"/>
    <p:sldId id="334" r:id="rId8"/>
    <p:sldId id="306" r:id="rId9"/>
    <p:sldId id="335" r:id="rId10"/>
    <p:sldId id="312" r:id="rId11"/>
    <p:sldId id="318" r:id="rId12"/>
    <p:sldId id="336" r:id="rId13"/>
    <p:sldId id="319" r:id="rId14"/>
    <p:sldId id="324" r:id="rId15"/>
    <p:sldId id="337" r:id="rId16"/>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00FF"/>
    <a:srgbClr val="93C571"/>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4384" autoAdjust="0"/>
  </p:normalViewPr>
  <p:slideViewPr>
    <p:cSldViewPr snapToGrid="0">
      <p:cViewPr varScale="1">
        <p:scale>
          <a:sx n="74" d="100"/>
          <a:sy n="74" d="100"/>
        </p:scale>
        <p:origin x="-10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4633" y="3343701"/>
            <a:ext cx="9144000" cy="1667516"/>
          </a:xfrm>
        </p:spPr>
        <p:txBody>
          <a:bodyPr anchor="ctr">
            <a:normAutofit/>
          </a:bodyPr>
          <a:lstStyle>
            <a:lvl1pPr algn="l">
              <a:defRPr sz="5400">
                <a:latin typeface="UTM Duepuntozero" panose="02040603050506020204"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04633" y="5119007"/>
            <a:ext cx="9144000" cy="1237343"/>
          </a:xfrm>
        </p:spPr>
        <p:txBody>
          <a:bodyPr>
            <a:normAutofit/>
          </a:bodyPr>
          <a:lstStyle>
            <a:lvl1pPr marL="0" indent="0" algn="l">
              <a:buNone/>
              <a:defRPr sz="3200">
                <a:latin typeface="UTM Duepuntozero" panose="02040603050506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C1CA74-CAC5-4020-8697-079ED1D92C5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389C3-C83B-4AD5-A21E-522DA13CFE41}" type="slidenum">
              <a:rPr lang="en-US" smtClean="0"/>
              <a:t>‹#›</a:t>
            </a:fld>
            <a:endParaRPr lang="en-US"/>
          </a:p>
        </p:txBody>
      </p:sp>
      <p:pic>
        <p:nvPicPr>
          <p:cNvPr id="7" name="Picture 6"/>
          <p:cNvPicPr/>
          <p:nvPr/>
        </p:nvPicPr>
        <p:blipFill>
          <a:blip r:embed="rId2">
            <a:extLst>
              <a:ext uri="{BEBA8EAE-BF5A-486C-A8C5-ECC9F3942E4B}">
                <a14:imgProps xmlns:a14="http://schemas.microsoft.com/office/drawing/2010/main">
                  <a14:imgLayer r:embed="rId3">
                    <a14:imgEffect>
                      <a14:backgroundRemoval t="6186" b="93814" l="9756" r="95122"/>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25948" y="4909688"/>
            <a:ext cx="1101981" cy="1340988"/>
          </a:xfrm>
          <a:prstGeom prst="rect">
            <a:avLst/>
          </a:prstGeom>
          <a:noFill/>
          <a:ln>
            <a:noFill/>
          </a:ln>
        </p:spPr>
      </p:pic>
      <p:pic>
        <p:nvPicPr>
          <p:cNvPr id="8" name="Picture 7"/>
          <p:cNvPicPr/>
          <p:nvPr/>
        </p:nvPicPr>
        <p:blipFill>
          <a:blip r:embed="rId4">
            <a:extLst>
              <a:ext uri="{BEBA8EAE-BF5A-486C-A8C5-ECC9F3942E4B}">
                <a14:imgProps xmlns:a14="http://schemas.microsoft.com/office/drawing/2010/main">
                  <a14:imgLayer r:embed="rId5">
                    <a14:imgEffect>
                      <a14:backgroundRemoval t="10000" b="95000" l="3297" r="93407"/>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42554" y="1672202"/>
            <a:ext cx="1318587" cy="1360965"/>
          </a:xfrm>
          <a:prstGeom prst="rect">
            <a:avLst/>
          </a:prstGeom>
          <a:noFill/>
          <a:ln>
            <a:noFill/>
          </a:ln>
        </p:spPr>
      </p:pic>
      <p:pic>
        <p:nvPicPr>
          <p:cNvPr id="9" name="Picture 8"/>
          <p:cNvPicPr/>
          <p:nvPr/>
        </p:nvPicPr>
        <p:blipFill>
          <a:blip r:embed="rId6">
            <a:extLst>
              <a:ext uri="{BEBA8EAE-BF5A-486C-A8C5-ECC9F3942E4B}">
                <a14:imgProps xmlns:a14="http://schemas.microsoft.com/office/drawing/2010/main">
                  <a14:imgLayer r:embed="rId7">
                    <a14:imgEffect>
                      <a14:backgroundRemoval t="5747" b="89655" l="9375" r="97917"/>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53385" y="-1840438"/>
            <a:ext cx="1246496" cy="1242486"/>
          </a:xfrm>
          <a:prstGeom prst="rect">
            <a:avLst/>
          </a:prstGeom>
          <a:noFill/>
          <a:ln>
            <a:noFill/>
          </a:ln>
        </p:spPr>
      </p:pic>
      <p:pic>
        <p:nvPicPr>
          <p:cNvPr id="10" name="Picture 9"/>
          <p:cNvPicPr/>
          <p:nvPr/>
        </p:nvPicPr>
        <p:blipFill>
          <a:blip r:embed="rId8">
            <a:extLst>
              <a:ext uri="{BEBA8EAE-BF5A-486C-A8C5-ECC9F3942E4B}">
                <a14:imgProps xmlns:a14="http://schemas.microsoft.com/office/drawing/2010/main">
                  <a14:imgLayer r:embed="rId9">
                    <a14:imgEffect>
                      <a14:backgroundRemoval t="1124" b="97753" l="5495" r="97802"/>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66750" y="-2269636"/>
            <a:ext cx="1253758" cy="1216042"/>
          </a:xfrm>
          <a:prstGeom prst="rect">
            <a:avLst/>
          </a:prstGeom>
          <a:noFill/>
          <a:ln>
            <a:noFill/>
          </a:ln>
        </p:spPr>
      </p:pic>
      <p:pic>
        <p:nvPicPr>
          <p:cNvPr id="11" name="Picture 10"/>
          <p:cNvPicPr/>
          <p:nvPr/>
        </p:nvPicPr>
        <p:blipFill>
          <a:blip r:embed="rId10">
            <a:extLst>
              <a:ext uri="{BEBA8EAE-BF5A-486C-A8C5-ECC9F3942E4B}">
                <a14:imgProps xmlns:a14="http://schemas.microsoft.com/office/drawing/2010/main">
                  <a14:imgLayer r:embed="rId11">
                    <a14:imgEffect>
                      <a14:backgroundRemoval t="0" b="98851" l="0" r="96591"/>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753241" y="2099867"/>
            <a:ext cx="1261281" cy="1243834"/>
          </a:xfrm>
          <a:prstGeom prst="rect">
            <a:avLst/>
          </a:prstGeom>
          <a:noFill/>
          <a:ln>
            <a:noFill/>
          </a:ln>
        </p:spPr>
      </p:pic>
      <p:pic>
        <p:nvPicPr>
          <p:cNvPr id="12" name="Picture 11"/>
          <p:cNvPicPr/>
          <p:nvPr/>
        </p:nvPicPr>
        <p:blipFill>
          <a:blip r:embed="rId12">
            <a:extLst>
              <a:ext uri="{BEBA8EAE-BF5A-486C-A8C5-ECC9F3942E4B}">
                <a14:imgProps xmlns:a14="http://schemas.microsoft.com/office/drawing/2010/main">
                  <a14:imgLayer r:embed="rId13">
                    <a14:imgEffect>
                      <a14:backgroundRemoval t="5155" b="96907" l="2532" r="93671"/>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371239" y="2039942"/>
            <a:ext cx="1230995" cy="1303759"/>
          </a:xfrm>
          <a:prstGeom prst="rect">
            <a:avLst/>
          </a:prstGeom>
          <a:noFill/>
          <a:ln>
            <a:noFill/>
          </a:ln>
        </p:spPr>
      </p:pic>
      <p:pic>
        <p:nvPicPr>
          <p:cNvPr id="13" name="Picture 14" descr="Image result for magician clipart"/>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238773" y="743521"/>
            <a:ext cx="2308225" cy="16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14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repeatCount="indefinite" accel="50000" decel="50000" fill="hold" nodeType="withEffect">
                                  <p:stCondLst>
                                    <p:cond delay="0"/>
                                  </p:stCondLst>
                                  <p:childTnLst>
                                    <p:animMotion origin="layout" path="M -1.45833E-6 2.59259E-6 L 0.0888 2.59259E-6 C 0.12852 2.59259E-6 0.17761 -0.19584 0.17761 -0.35463 L 0.17761 -0.70926 " pathEditMode="relative" rAng="0" ptsTypes="AAAA">
                                      <p:cBhvr>
                                        <p:cTn id="6" dur="3000" fill="hold"/>
                                        <p:tgtEl>
                                          <p:spTgt spid="7"/>
                                        </p:tgtEl>
                                        <p:attrNameLst>
                                          <p:attrName>ppt_x</p:attrName>
                                          <p:attrName>ppt_y</p:attrName>
                                        </p:attrNameLst>
                                      </p:cBhvr>
                                      <p:rCtr x="8880" y="-35463"/>
                                    </p:animMotion>
                                  </p:childTnLst>
                                </p:cTn>
                              </p:par>
                              <p:par>
                                <p:cTn id="7" presetID="63" presetClass="path" presetSubtype="0" repeatCount="indefinite" accel="50000" decel="50000" fill="hold" nodeType="withEffect">
                                  <p:stCondLst>
                                    <p:cond delay="0"/>
                                  </p:stCondLst>
                                  <p:childTnLst>
                                    <p:animMotion origin="layout" path="M 0.00716 0.00717 L 0.29036 -0.0088 " pathEditMode="relative" rAng="0" ptsTypes="AA">
                                      <p:cBhvr>
                                        <p:cTn id="8" dur="3000" fill="hold"/>
                                        <p:tgtEl>
                                          <p:spTgt spid="8"/>
                                        </p:tgtEl>
                                        <p:attrNameLst>
                                          <p:attrName>ppt_x</p:attrName>
                                          <p:attrName>ppt_y</p:attrName>
                                        </p:attrNameLst>
                                      </p:cBhvr>
                                      <p:rCtr x="14154" y="-810"/>
                                    </p:animMotion>
                                  </p:childTnLst>
                                </p:cTn>
                              </p:par>
                              <p:par>
                                <p:cTn id="9" presetID="42" presetClass="path" presetSubtype="0" repeatCount="indefinite" accel="50000" decel="50000" fill="hold" nodeType="withEffect">
                                  <p:stCondLst>
                                    <p:cond delay="0"/>
                                  </p:stCondLst>
                                  <p:childTnLst>
                                    <p:animMotion origin="layout" path="M -2.5E-6 -9.97466E-18 L -0.01328 0.45 " pathEditMode="relative" rAng="0" ptsTypes="AA">
                                      <p:cBhvr>
                                        <p:cTn id="10" dur="3000" fill="hold"/>
                                        <p:tgtEl>
                                          <p:spTgt spid="9"/>
                                        </p:tgtEl>
                                        <p:attrNameLst>
                                          <p:attrName>ppt_x</p:attrName>
                                          <p:attrName>ppt_y</p:attrName>
                                        </p:attrNameLst>
                                      </p:cBhvr>
                                      <p:rCtr x="-625" y="22361"/>
                                    </p:animMotion>
                                  </p:childTnLst>
                                </p:cTn>
                              </p:par>
                              <p:par>
                                <p:cTn id="11" presetID="39" presetClass="path" presetSubtype="0" repeatCount="indefinite" accel="50000" decel="50000" fill="hold" nodeType="withEffect">
                                  <p:stCondLst>
                                    <p:cond delay="0"/>
                                  </p:stCondLst>
                                  <p:childTnLst>
                                    <p:animMotion origin="layout" path="M -0.02044 0.04028 C -0.03216 0.06713 0.0056 0.15463 0.06354 0.23588 C 0.12383 0.31782 0.18125 0.36342 0.1931 0.33634 C 0.2056 0.30833 0.26211 0.35301 0.32214 0.43611 C 0.37969 0.51782 0.41875 0.60509 0.40703 0.63333 " pathEditMode="relative" rAng="2280000" ptsTypes="AAAAA">
                                      <p:cBhvr>
                                        <p:cTn id="12" dur="3000" fill="hold"/>
                                        <p:tgtEl>
                                          <p:spTgt spid="10"/>
                                        </p:tgtEl>
                                        <p:attrNameLst>
                                          <p:attrName>ppt_x</p:attrName>
                                          <p:attrName>ppt_y</p:attrName>
                                        </p:attrNameLst>
                                      </p:cBhvr>
                                      <p:rCtr x="21380" y="29630"/>
                                    </p:animMotion>
                                  </p:childTnLst>
                                </p:cTn>
                              </p:par>
                              <p:par>
                                <p:cTn id="13" presetID="35" presetClass="path" presetSubtype="0" repeatCount="indefinite" accel="50000" decel="50000" fill="hold" nodeType="withEffect">
                                  <p:stCondLst>
                                    <p:cond delay="0"/>
                                  </p:stCondLst>
                                  <p:childTnLst>
                                    <p:animMotion origin="layout" path="M 3.54167E-6 7.40741E-7 L -0.39779 0.01435 " pathEditMode="relative" rAng="0" ptsTypes="AA">
                                      <p:cBhvr>
                                        <p:cTn id="14" dur="3000" fill="hold"/>
                                        <p:tgtEl>
                                          <p:spTgt spid="11"/>
                                        </p:tgtEl>
                                        <p:attrNameLst>
                                          <p:attrName>ppt_x</p:attrName>
                                          <p:attrName>ppt_y</p:attrName>
                                        </p:attrNameLst>
                                      </p:cBhvr>
                                      <p:rCtr x="-19896" y="718"/>
                                    </p:animMotion>
                                  </p:childTnLst>
                                </p:cTn>
                              </p:par>
                              <p:par>
                                <p:cTn id="15" presetID="41" presetClass="path" presetSubtype="0" repeatCount="indefinite" accel="50000" decel="50000" fill="hold" nodeType="withEffect">
                                  <p:stCondLst>
                                    <p:cond delay="0"/>
                                  </p:stCondLst>
                                  <p:childTnLst>
                                    <p:animMotion origin="layout" path="M 3.33333E-6 -0.00555 C -0.00716 -0.01759 -0.03164 -0.0294 -0.04063 -0.0294 C -0.09506 -0.0294 -0.15118 0.15949 -0.15118 0.34861 C -0.15118 0.25347 -0.1793 0.15949 -0.2056 0.15949 C -0.23373 0.15949 -0.26003 0.2544 -0.26003 0.34861 C -0.26003 0.30139 -0.27383 0.25347 -0.28802 0.25347 C -0.30209 0.25347 -0.31615 0.30023 -0.31615 0.34861 C -0.31615 0.32431 -0.32331 0.30139 -0.33021 0.30139 C -0.33724 0.30139 -0.34401 0.3257 -0.34401 0.34861 C -0.34401 0.33611 -0.34753 0.32431 -0.35118 0.32431 C -0.353 0.32431 -0.35821 0.33658 -0.35821 0.34861 C -0.35821 0.34259 -0.36003 0.33611 -0.36159 0.33611 C -0.36159 0.33495 -0.36511 0.34213 -0.36511 0.34861 C -0.36511 0.34514 -0.36511 0.34259 -0.3668 0.34259 C -0.3668 0.34421 -0.36875 0.34583 -0.36875 0.34861 C -0.36875 0.34699 -0.36875 0.34514 -0.36875 0.34421 C -0.37058 0.34421 -0.37058 0.34514 -0.37058 0.34699 C -0.3724 0.34699 -0.3724 0.34583 -0.3724 0.34421 C -0.37409 0.34421 -0.37409 0.34514 -0.37409 0.34699 " pathEditMode="relative" rAng="0" ptsTypes="AAAAAAAAAAAAAAAAAAA">
                                      <p:cBhvr>
                                        <p:cTn id="16" dur="3000" fill="hold"/>
                                        <p:tgtEl>
                                          <p:spTgt spid="12"/>
                                        </p:tgtEl>
                                        <p:attrNameLst>
                                          <p:attrName>ppt_x</p:attrName>
                                          <p:attrName>ppt_y</p:attrName>
                                        </p:attrNameLst>
                                      </p:cBhvr>
                                      <p:rCtr x="-18711" y="16505"/>
                                    </p:animMotion>
                                  </p:childTnLst>
                                </p:cTn>
                              </p:par>
                              <p:par>
                                <p:cTn id="17" presetID="63" presetClass="path" presetSubtype="0" repeatCount="indefinite" accel="50000" decel="50000" fill="hold" nodeType="withEffect">
                                  <p:stCondLst>
                                    <p:cond delay="0"/>
                                  </p:stCondLst>
                                  <p:childTnLst>
                                    <p:animMotion origin="layout" path="M 2.29167E-6 -4.44444E-6 L 1.17487 -4.44444E-6 " pathEditMode="relative" rAng="0" ptsTypes="AA">
                                      <p:cBhvr>
                                        <p:cTn id="18" dur="10000" fill="hold"/>
                                        <p:tgtEl>
                                          <p:spTgt spid="13"/>
                                        </p:tgtEl>
                                        <p:attrNameLst>
                                          <p:attrName>ppt_x</p:attrName>
                                          <p:attrName>ppt_y</p:attrName>
                                        </p:attrNameLst>
                                      </p:cBhvr>
                                      <p:rCtr x="587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1CA74-CAC5-4020-8697-079ED1D92C5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19657895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1CA74-CAC5-4020-8697-079ED1D92C5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3929361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Phan 2-Chủ đề D-Bài 2-Nội dun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7BD2B39-EB6D-4221-8FBC-AEF76462664C}"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AEF0F-3B20-4D09-BCE9-D55428049EF7}" type="slidenum">
              <a:rPr lang="en-US" smtClean="0"/>
              <a:t>‹#›</a:t>
            </a:fld>
            <a:endParaRPr lang="en-US"/>
          </a:p>
        </p:txBody>
      </p:sp>
      <p:sp>
        <p:nvSpPr>
          <p:cNvPr id="11" name="Text Placeholder 10"/>
          <p:cNvSpPr>
            <a:spLocks noGrp="1"/>
          </p:cNvSpPr>
          <p:nvPr>
            <p:ph type="body" sz="quarter" idx="13"/>
          </p:nvPr>
        </p:nvSpPr>
        <p:spPr>
          <a:xfrm>
            <a:off x="1275744" y="795485"/>
            <a:ext cx="9784733" cy="399001"/>
          </a:xfrm>
        </p:spPr>
        <p:txBody>
          <a:bodyPr vert="horz" lIns="91440" tIns="45720" rIns="91440" bIns="45720" rtlCol="0">
            <a:noAutofit/>
          </a:bodyPr>
          <a:lstStyle>
            <a:lvl1pPr>
              <a:defRPr lang="en-US" sz="2000" smtClean="0">
                <a:solidFill>
                  <a:schemeClr val="bg2"/>
                </a:solidFill>
              </a:defRPr>
            </a:lvl1pPr>
            <a:lvl2pPr>
              <a:defRPr lang="en-US" smtClean="0">
                <a:solidFill>
                  <a:schemeClr val="bg2"/>
                </a:solidFill>
              </a:defRPr>
            </a:lvl2pPr>
            <a:lvl3pPr>
              <a:defRPr lang="en-US" sz="2000" smtClean="0">
                <a:solidFill>
                  <a:schemeClr val="bg2"/>
                </a:solidFill>
              </a:defRPr>
            </a:lvl3pPr>
            <a:lvl4pPr>
              <a:defRPr lang="en-US" sz="2000" smtClean="0">
                <a:solidFill>
                  <a:schemeClr val="bg2"/>
                </a:solidFill>
              </a:defRPr>
            </a:lvl4pPr>
            <a:lvl5pPr>
              <a:defRPr lang="en-US" sz="2000">
                <a:solidFill>
                  <a:schemeClr val="bg2"/>
                </a:solidFill>
              </a:defRPr>
            </a:lvl5pPr>
          </a:lstStyle>
          <a:p>
            <a:pPr lvl="0" algn="ctr"/>
            <a:r>
              <a:rPr lang="en-US" smtClean="0"/>
              <a:t>Click to edit Master text styles</a:t>
            </a:r>
          </a:p>
          <a:p>
            <a:pPr lvl="1" algn="ctr"/>
            <a:r>
              <a:rPr lang="en-US" smtClean="0"/>
              <a:t>Second level</a:t>
            </a:r>
          </a:p>
          <a:p>
            <a:pPr lvl="2" algn="ctr"/>
            <a:r>
              <a:rPr lang="en-US" smtClean="0"/>
              <a:t>Third level</a:t>
            </a:r>
          </a:p>
          <a:p>
            <a:pPr lvl="3" algn="ctr"/>
            <a:r>
              <a:rPr lang="en-US" smtClean="0"/>
              <a:t>Fourth level</a:t>
            </a:r>
          </a:p>
          <a:p>
            <a:pPr lvl="4" algn="ctr"/>
            <a:r>
              <a:rPr lang="en-US" smtClean="0"/>
              <a:t>Fifth level</a:t>
            </a:r>
            <a:endParaRPr lang="en-US"/>
          </a:p>
        </p:txBody>
      </p:sp>
      <p:pic>
        <p:nvPicPr>
          <p:cNvPr id="2" name="Picture 1"/>
          <p:cNvPicPr>
            <a:picLocks noChangeAspect="1"/>
          </p:cNvPicPr>
          <p:nvPr userDrawn="1"/>
        </p:nvPicPr>
        <p:blipFill>
          <a:blip r:embed="rId2"/>
          <a:stretch>
            <a:fillRect/>
          </a:stretch>
        </p:blipFill>
        <p:spPr>
          <a:xfrm>
            <a:off x="0" y="5527257"/>
            <a:ext cx="1934348" cy="1026250"/>
          </a:xfrm>
          <a:prstGeom prst="rect">
            <a:avLst/>
          </a:prstGeom>
        </p:spPr>
      </p:pic>
      <p:pic>
        <p:nvPicPr>
          <p:cNvPr id="3" name="Picture 2"/>
          <p:cNvPicPr>
            <a:picLocks noChangeAspect="1"/>
          </p:cNvPicPr>
          <p:nvPr userDrawn="1"/>
        </p:nvPicPr>
        <p:blipFill>
          <a:blip r:embed="rId3">
            <a:duotone>
              <a:prstClr val="black"/>
              <a:schemeClr val="accent3">
                <a:tint val="45000"/>
                <a:satMod val="400000"/>
              </a:schemeClr>
            </a:duotone>
          </a:blip>
          <a:stretch>
            <a:fillRect/>
          </a:stretch>
        </p:blipFill>
        <p:spPr>
          <a:xfrm>
            <a:off x="10978464" y="5430752"/>
            <a:ext cx="1213536" cy="1219260"/>
          </a:xfrm>
          <a:prstGeom prst="rect">
            <a:avLst/>
          </a:prstGeom>
        </p:spPr>
      </p:pic>
      <p:sp>
        <p:nvSpPr>
          <p:cNvPr id="12" name="Content Placeholder 11"/>
          <p:cNvSpPr>
            <a:spLocks noGrp="1"/>
          </p:cNvSpPr>
          <p:nvPr>
            <p:ph sz="quarter" idx="14"/>
          </p:nvPr>
        </p:nvSpPr>
        <p:spPr>
          <a:xfrm>
            <a:off x="609600" y="1590675"/>
            <a:ext cx="10995025" cy="1284330"/>
          </a:xfrm>
        </p:spPr>
        <p:txBody>
          <a:bodyPr>
            <a:noAutofit/>
          </a:bodyPr>
          <a:lstStyle>
            <a:lvl1pPr marL="182880" indent="-182880">
              <a:buClrTx/>
              <a:buFont typeface="Arial" panose="020B0604020202020204" pitchFamily="34" charset="0"/>
              <a:buChar char="•"/>
              <a:defRPr sz="1800">
                <a:solidFill>
                  <a:schemeClr val="bg1"/>
                </a:solidFill>
              </a:defRPr>
            </a:lvl1pPr>
            <a:lvl2pPr marL="411480" indent="-182880">
              <a:buClrTx/>
              <a:buFont typeface="Arial" panose="020B0604020202020204" pitchFamily="34" charset="0"/>
              <a:buChar char="•"/>
              <a:defRPr sz="1800">
                <a:solidFill>
                  <a:schemeClr val="bg1"/>
                </a:solidFill>
              </a:defRPr>
            </a:lvl2pPr>
            <a:lvl3pPr marL="640080" indent="-182880">
              <a:buClrTx/>
              <a:buFont typeface="Arial" panose="020B0604020202020204" pitchFamily="34" charset="0"/>
              <a:buChar char="•"/>
              <a:defRPr sz="1800">
                <a:solidFill>
                  <a:schemeClr val="bg1"/>
                </a:solidFill>
              </a:defRPr>
            </a:lvl3pPr>
            <a:lvl4pPr marL="868680" indent="-182880">
              <a:buClrTx/>
              <a:buFont typeface="Arial" panose="020B0604020202020204" pitchFamily="34" charset="0"/>
              <a:buChar char="•"/>
              <a:defRPr sz="1800">
                <a:solidFill>
                  <a:schemeClr val="bg1"/>
                </a:solidFill>
              </a:defRPr>
            </a:lvl4pPr>
            <a:lvl5pPr marL="1097280" indent="-182880">
              <a:buClrTx/>
              <a:buFont typeface="Arial" panose="020B0604020202020204" pitchFamily="34" charset="0"/>
              <a:buChar char="•"/>
              <a:defRPr sz="18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0872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1CA74-CAC5-4020-8697-079ED1D92C5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15288806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1CA74-CAC5-4020-8697-079ED1D92C5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41742806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1CA74-CAC5-4020-8697-079ED1D92C5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37147133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1CA74-CAC5-4020-8697-079ED1D92C55}"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882323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1CA74-CAC5-4020-8697-079ED1D92C55}"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1555404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1CA74-CAC5-4020-8697-079ED1D92C55}"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19721292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1CA74-CAC5-4020-8697-079ED1D92C5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4210087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1CA74-CAC5-4020-8697-079ED1D92C5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389C3-C83B-4AD5-A21E-522DA13CFE41}" type="slidenum">
              <a:rPr lang="en-US" smtClean="0"/>
              <a:t>‹#›</a:t>
            </a:fld>
            <a:endParaRPr lang="en-US"/>
          </a:p>
        </p:txBody>
      </p:sp>
    </p:spTree>
    <p:extLst>
      <p:ext uri="{BB962C8B-B14F-4D97-AF65-F5344CB8AC3E}">
        <p14:creationId xmlns:p14="http://schemas.microsoft.com/office/powerpoint/2010/main" val="4836353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1CA74-CAC5-4020-8697-079ED1D92C55}" type="datetimeFigureOut">
              <a:rPr lang="en-US" smtClean="0"/>
              <a:t>4/15/2022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389C3-C83B-4AD5-A21E-522DA13CFE41}" type="slidenum">
              <a:rPr lang="en-US" smtClean="0"/>
              <a:t>‹#›</a:t>
            </a:fld>
            <a:endParaRPr lang="en-US"/>
          </a:p>
        </p:txBody>
      </p:sp>
    </p:spTree>
    <p:extLst>
      <p:ext uri="{BB962C8B-B14F-4D97-AF65-F5344CB8AC3E}">
        <p14:creationId xmlns:p14="http://schemas.microsoft.com/office/powerpoint/2010/main" val="1674102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UTM Duepuntozer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UTM Duepuntozer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UTM Duepuntozer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UTM Duepuntozer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UTM Duepuntozer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UTM Duepuntozer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Computer Mouse anim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3048" y="3111499"/>
            <a:ext cx="2746018" cy="3342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p:nvPr>
        </p:nvSpPr>
        <p:spPr>
          <a:xfrm>
            <a:off x="104633" y="2592520"/>
            <a:ext cx="11651938" cy="1667516"/>
          </a:xfrm>
        </p:spPr>
        <p:txBody>
          <a:bodyPr vert="horz" lIns="91440" tIns="45720" rIns="91440" bIns="45720" rtlCol="0" anchor="ctr">
            <a:noAutofit/>
          </a:bodyPr>
          <a:lstStyle/>
          <a:p>
            <a:r>
              <a:rPr lang="fr-FR" sz="42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Chèn</a:t>
            </a:r>
            <a:r>
              <a:rPr lang="fr-FR" sz="4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fr-FR"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đối</a:t>
            </a:r>
            <a:r>
              <a:rPr lang="fr-FR"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tượng</a:t>
            </a:r>
            <a:r>
              <a:rPr lang="fr-FR"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đa</a:t>
            </a:r>
            <a:r>
              <a:rPr lang="fr-FR"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phương</a:t>
            </a:r>
            <a:r>
              <a:rPr lang="fr-FR"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tiện</a:t>
            </a:r>
            <a:r>
              <a:rPr lang="fr-FR"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Tiết</a:t>
            </a:r>
            <a:r>
              <a:rPr lang="fr-FR" sz="4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fr-FR" sz="42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en-US" sz="4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4" name="Subtitle 2"/>
          <p:cNvSpPr>
            <a:spLocks noGrp="1"/>
          </p:cNvSpPr>
          <p:nvPr>
            <p:ph type="subTitle" idx="1"/>
          </p:nvPr>
        </p:nvSpPr>
        <p:spPr>
          <a:xfrm>
            <a:off x="392807" y="4325443"/>
            <a:ext cx="3454416" cy="1237343"/>
          </a:xfrm>
        </p:spPr>
        <p:txBody>
          <a:bodyPr vert="horz" lIns="91440" tIns="45720" rIns="91440" bIns="45720" rtlCol="0">
            <a:normAutofit/>
          </a:bodyPr>
          <a:lstStyle/>
          <a:p>
            <a:r>
              <a:rPr lang="en-US" sz="36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SGK </a:t>
            </a:r>
            <a:r>
              <a:rPr lang="en-US" sz="360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trang</a:t>
            </a:r>
            <a:r>
              <a:rPr lang="en-US" sz="360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55</a:t>
            </a:r>
            <a:endParaRPr lang="en-US" sz="36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44119" y="1973848"/>
            <a:ext cx="3908567" cy="12373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UTM Duepuntozero" panose="02040603050506020204"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UTM Duepuntozero" panose="02040603050506020204"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UTM Duepuntozero" panose="02040603050506020204"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TM Duepuntozero" panose="02040603050506020204"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TM Duepuntozero" panose="02040603050506020204"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TIN 4 – TUẦN 30</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8403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445745" y="316680"/>
            <a:ext cx="97313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667945"/>
          </a:xfrm>
          <a:prstGeom prst="rect">
            <a:avLst/>
          </a:prstGeom>
          <a:noFill/>
        </p:spPr>
        <p:txBody>
          <a:bodyPr wrap="square" rtlCol="0">
            <a:spAutoFit/>
          </a:bodyPr>
          <a:lstStyle/>
          <a:p>
            <a:pPr marL="403225" marR="8890" lvl="0" indent="-403225" algn="just" fontAlgn="base">
              <a:lnSpc>
                <a:spcPct val="150000"/>
              </a:lnSpc>
              <a:spcBef>
                <a:spcPts val="0"/>
              </a:spcBef>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2.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 hãy cho biết nhóm nào tại Ribbon của thẻ Insert trong Microsoft PowerPoint cho phép chèn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Video hoặc Audio vào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trình chiếu</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Tables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Images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Illustrations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Media.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2382483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repeatCount="indefinite" fill="hold" nodeType="clickEffect">
                                  <p:stCondLst>
                                    <p:cond delay="0"/>
                                  </p:stCondLst>
                                  <p:iterate type="lt">
                                    <p:tmPct val="4000"/>
                                  </p:iterate>
                                  <p:childTnLst>
                                    <p:set>
                                      <p:cBhvr override="childStyle">
                                        <p:cTn id="6" dur="500" fill="hold"/>
                                        <p:tgtEl>
                                          <p:spTgt spid="7">
                                            <p:txEl>
                                              <p:pRg st="4" end="4"/>
                                            </p:txEl>
                                          </p:spTgt>
                                        </p:tgtEl>
                                        <p:attrNameLst>
                                          <p:attrName>style.color</p:attrName>
                                        </p:attrNameLst>
                                      </p:cBhvr>
                                      <p:to>
                                        <p:clrVal>
                                          <a:schemeClr val="accent2"/>
                                        </p:clrVal>
                                      </p:to>
                                    </p:set>
                                    <p:set>
                                      <p:cBhvr>
                                        <p:cTn id="7" dur="500" fill="hold"/>
                                        <p:tgtEl>
                                          <p:spTgt spid="7">
                                            <p:txEl>
                                              <p:pRg st="4" end="4"/>
                                            </p:txEl>
                                          </p:spTgt>
                                        </p:tgtEl>
                                        <p:attrNameLst>
                                          <p:attrName>fillcolor</p:attrName>
                                        </p:attrNameLst>
                                      </p:cBhvr>
                                      <p:to>
                                        <p:clrVal>
                                          <a:schemeClr val="accent2"/>
                                        </p:clrVal>
                                      </p:to>
                                    </p:set>
                                    <p:set>
                                      <p:cBhvr>
                                        <p:cTn id="8" dur="500" fill="hold"/>
                                        <p:tgtEl>
                                          <p:spTgt spid="7">
                                            <p:txEl>
                                              <p:pRg st="4" end="4"/>
                                            </p:txEl>
                                          </p:spTgt>
                                        </p:tgtEl>
                                        <p:attrNameLst>
                                          <p:attrName>fill.type</p:attrName>
                                        </p:attrNameLst>
                                      </p:cBhvr>
                                      <p:to>
                                        <p:strVal val="solid"/>
                                      </p:to>
                                    </p:set>
                                  </p:childTnLst>
                                </p:cTn>
                              </p:par>
                              <p:par>
                                <p:cTn id="9" presetID="53" presetClass="exit" presetSubtype="32" fill="hold" nodeType="withEffect">
                                  <p:stCondLst>
                                    <p:cond delay="0"/>
                                  </p:stCondLst>
                                  <p:childTnLst>
                                    <p:anim calcmode="lin" valueType="num">
                                      <p:cBhvr>
                                        <p:cTn id="10" dur="500"/>
                                        <p:tgtEl>
                                          <p:spTgt spid="7">
                                            <p:txEl>
                                              <p:pRg st="1" end="1"/>
                                            </p:txEl>
                                          </p:spTgt>
                                        </p:tgtEl>
                                        <p:attrNameLst>
                                          <p:attrName>ppt_w</p:attrName>
                                        </p:attrNameLst>
                                      </p:cBhvr>
                                      <p:tavLst>
                                        <p:tav tm="0">
                                          <p:val>
                                            <p:strVal val="ppt_w"/>
                                          </p:val>
                                        </p:tav>
                                        <p:tav tm="100000">
                                          <p:val>
                                            <p:fltVal val="0"/>
                                          </p:val>
                                        </p:tav>
                                      </p:tavLst>
                                    </p:anim>
                                    <p:anim calcmode="lin" valueType="num">
                                      <p:cBhvr>
                                        <p:cTn id="11"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2" dur="500"/>
                                        <p:tgtEl>
                                          <p:spTgt spid="7">
                                            <p:txEl>
                                              <p:pRg st="1" end="1"/>
                                            </p:txEl>
                                          </p:spTgt>
                                        </p:tgtEl>
                                      </p:cBhvr>
                                    </p:animEffect>
                                    <p:set>
                                      <p:cBhvr>
                                        <p:cTn id="13" dur="1" fill="hold">
                                          <p:stCondLst>
                                            <p:cond delay="499"/>
                                          </p:stCondLst>
                                        </p:cTn>
                                        <p:tgtEl>
                                          <p:spTgt spid="7">
                                            <p:txEl>
                                              <p:pRg st="1" end="1"/>
                                            </p:txEl>
                                          </p:spTgt>
                                        </p:tgtEl>
                                        <p:attrNameLst>
                                          <p:attrName>style.visibility</p:attrName>
                                        </p:attrNameLst>
                                      </p:cBhvr>
                                      <p:to>
                                        <p:strVal val="hidden"/>
                                      </p:to>
                                    </p:set>
                                  </p:childTnLst>
                                </p:cTn>
                              </p:par>
                              <p:par>
                                <p:cTn id="14" presetID="53" presetClass="exit" presetSubtype="32" fill="hold" nodeType="withEffect">
                                  <p:stCondLst>
                                    <p:cond delay="0"/>
                                  </p:stCondLst>
                                  <p:childTnLst>
                                    <p:anim calcmode="lin" valueType="num">
                                      <p:cBhvr>
                                        <p:cTn id="15" dur="500"/>
                                        <p:tgtEl>
                                          <p:spTgt spid="7">
                                            <p:txEl>
                                              <p:pRg st="2" end="2"/>
                                            </p:txEl>
                                          </p:spTgt>
                                        </p:tgtEl>
                                        <p:attrNameLst>
                                          <p:attrName>ppt_w</p:attrName>
                                        </p:attrNameLst>
                                      </p:cBhvr>
                                      <p:tavLst>
                                        <p:tav tm="0">
                                          <p:val>
                                            <p:strVal val="ppt_w"/>
                                          </p:val>
                                        </p:tav>
                                        <p:tav tm="100000">
                                          <p:val>
                                            <p:fltVal val="0"/>
                                          </p:val>
                                        </p:tav>
                                      </p:tavLst>
                                    </p:anim>
                                    <p:anim calcmode="lin" valueType="num">
                                      <p:cBhvr>
                                        <p:cTn id="16"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17" dur="500"/>
                                        <p:tgtEl>
                                          <p:spTgt spid="7">
                                            <p:txEl>
                                              <p:pRg st="2" end="2"/>
                                            </p:txEl>
                                          </p:spTgt>
                                        </p:tgtEl>
                                      </p:cBhvr>
                                    </p:animEffect>
                                    <p:set>
                                      <p:cBhvr>
                                        <p:cTn id="18" dur="1" fill="hold">
                                          <p:stCondLst>
                                            <p:cond delay="499"/>
                                          </p:stCondLst>
                                        </p:cTn>
                                        <p:tgtEl>
                                          <p:spTgt spid="7">
                                            <p:txEl>
                                              <p:pRg st="2" end="2"/>
                                            </p:txEl>
                                          </p:spTgt>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7">
                                            <p:txEl>
                                              <p:pRg st="3" end="3"/>
                                            </p:txEl>
                                          </p:spTgt>
                                        </p:tgtEl>
                                        <p:attrNameLst>
                                          <p:attrName>ppt_w</p:attrName>
                                        </p:attrNameLst>
                                      </p:cBhvr>
                                      <p:tavLst>
                                        <p:tav tm="0">
                                          <p:val>
                                            <p:strVal val="ppt_w"/>
                                          </p:val>
                                        </p:tav>
                                        <p:tav tm="100000">
                                          <p:val>
                                            <p:fltVal val="0"/>
                                          </p:val>
                                        </p:tav>
                                      </p:tavLst>
                                    </p:anim>
                                    <p:anim calcmode="lin" valueType="num">
                                      <p:cBhvr>
                                        <p:cTn id="21" dur="500"/>
                                        <p:tgtEl>
                                          <p:spTgt spid="7">
                                            <p:txEl>
                                              <p:pRg st="3" end="3"/>
                                            </p:txEl>
                                          </p:spTgt>
                                        </p:tgtEl>
                                        <p:attrNameLst>
                                          <p:attrName>ppt_h</p:attrName>
                                        </p:attrNameLst>
                                      </p:cBhvr>
                                      <p:tavLst>
                                        <p:tav tm="0">
                                          <p:val>
                                            <p:strVal val="ppt_h"/>
                                          </p:val>
                                        </p:tav>
                                        <p:tav tm="100000">
                                          <p:val>
                                            <p:fltVal val="0"/>
                                          </p:val>
                                        </p:tav>
                                      </p:tavLst>
                                    </p:anim>
                                    <p:animEffect transition="out" filter="fade">
                                      <p:cBhvr>
                                        <p:cTn id="22" dur="500"/>
                                        <p:tgtEl>
                                          <p:spTgt spid="7">
                                            <p:txEl>
                                              <p:pRg st="3" end="3"/>
                                            </p:txEl>
                                          </p:spTgt>
                                        </p:tgtEl>
                                      </p:cBhvr>
                                    </p:animEffect>
                                    <p:set>
                                      <p:cBhvr>
                                        <p:cTn id="23"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598145" y="316680"/>
            <a:ext cx="95789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667945"/>
          </a:xfrm>
          <a:prstGeom prst="rect">
            <a:avLst/>
          </a:prstGeom>
          <a:noFill/>
        </p:spPr>
        <p:txBody>
          <a:bodyPr wrap="square" rtlCol="0">
            <a:spAutoFit/>
          </a:bodyPr>
          <a:lstStyle/>
          <a:p>
            <a:pPr marL="403225" marR="8890" lvl="0" indent="-403225" algn="just" fontAlgn="base">
              <a:lnSpc>
                <a:spcPct val="150000"/>
              </a:lnSpc>
              <a:spcBef>
                <a:spcPts val="0"/>
              </a:spcBef>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3.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 hãy cho biết nhóm nào tại Ribbon của thẻ Insert trong Microsoft PowerPoint cho phép chèn Biểu đồ vào trình chiếu</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Tables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Images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Illustrations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Links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908489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repeatCount="indefinite" fill="hold" nodeType="clickEffect">
                                  <p:stCondLst>
                                    <p:cond delay="0"/>
                                  </p:stCondLst>
                                  <p:iterate type="lt">
                                    <p:tmPct val="4000"/>
                                  </p:iterate>
                                  <p:childTnLst>
                                    <p:set>
                                      <p:cBhvr override="childStyle">
                                        <p:cTn id="6" dur="500" fill="hold"/>
                                        <p:tgtEl>
                                          <p:spTgt spid="7">
                                            <p:txEl>
                                              <p:pRg st="3" end="3"/>
                                            </p:txEl>
                                          </p:spTgt>
                                        </p:tgtEl>
                                        <p:attrNameLst>
                                          <p:attrName>style.color</p:attrName>
                                        </p:attrNameLst>
                                      </p:cBhvr>
                                      <p:to>
                                        <p:clrVal>
                                          <a:schemeClr val="accent2"/>
                                        </p:clrVal>
                                      </p:to>
                                    </p:set>
                                    <p:set>
                                      <p:cBhvr>
                                        <p:cTn id="7" dur="500" fill="hold"/>
                                        <p:tgtEl>
                                          <p:spTgt spid="7">
                                            <p:txEl>
                                              <p:pRg st="3" end="3"/>
                                            </p:txEl>
                                          </p:spTgt>
                                        </p:tgtEl>
                                        <p:attrNameLst>
                                          <p:attrName>fillcolor</p:attrName>
                                        </p:attrNameLst>
                                      </p:cBhvr>
                                      <p:to>
                                        <p:clrVal>
                                          <a:schemeClr val="accent2"/>
                                        </p:clrVal>
                                      </p:to>
                                    </p:set>
                                    <p:set>
                                      <p:cBhvr>
                                        <p:cTn id="8" dur="500" fill="hold"/>
                                        <p:tgtEl>
                                          <p:spTgt spid="7">
                                            <p:txEl>
                                              <p:pRg st="3" end="3"/>
                                            </p:txEl>
                                          </p:spTgt>
                                        </p:tgtEl>
                                        <p:attrNameLst>
                                          <p:attrName>fill.type</p:attrName>
                                        </p:attrNameLst>
                                      </p:cBhvr>
                                      <p:to>
                                        <p:strVal val="solid"/>
                                      </p:to>
                                    </p:set>
                                  </p:childTnLst>
                                </p:cTn>
                              </p:par>
                              <p:par>
                                <p:cTn id="9" presetID="53" presetClass="exit" presetSubtype="32" fill="hold" nodeType="withEffect">
                                  <p:stCondLst>
                                    <p:cond delay="0"/>
                                  </p:stCondLst>
                                  <p:childTnLst>
                                    <p:anim calcmode="lin" valueType="num">
                                      <p:cBhvr>
                                        <p:cTn id="10" dur="500"/>
                                        <p:tgtEl>
                                          <p:spTgt spid="7">
                                            <p:txEl>
                                              <p:pRg st="4" end="4"/>
                                            </p:txEl>
                                          </p:spTgt>
                                        </p:tgtEl>
                                        <p:attrNameLst>
                                          <p:attrName>ppt_w</p:attrName>
                                        </p:attrNameLst>
                                      </p:cBhvr>
                                      <p:tavLst>
                                        <p:tav tm="0">
                                          <p:val>
                                            <p:strVal val="ppt_w"/>
                                          </p:val>
                                        </p:tav>
                                        <p:tav tm="100000">
                                          <p:val>
                                            <p:fltVal val="0"/>
                                          </p:val>
                                        </p:tav>
                                      </p:tavLst>
                                    </p:anim>
                                    <p:anim calcmode="lin" valueType="num">
                                      <p:cBhvr>
                                        <p:cTn id="11" dur="500"/>
                                        <p:tgtEl>
                                          <p:spTgt spid="7">
                                            <p:txEl>
                                              <p:pRg st="4" end="4"/>
                                            </p:txEl>
                                          </p:spTgt>
                                        </p:tgtEl>
                                        <p:attrNameLst>
                                          <p:attrName>ppt_h</p:attrName>
                                        </p:attrNameLst>
                                      </p:cBhvr>
                                      <p:tavLst>
                                        <p:tav tm="0">
                                          <p:val>
                                            <p:strVal val="ppt_h"/>
                                          </p:val>
                                        </p:tav>
                                        <p:tav tm="100000">
                                          <p:val>
                                            <p:fltVal val="0"/>
                                          </p:val>
                                        </p:tav>
                                      </p:tavLst>
                                    </p:anim>
                                    <p:animEffect transition="out" filter="fade">
                                      <p:cBhvr>
                                        <p:cTn id="12" dur="500"/>
                                        <p:tgtEl>
                                          <p:spTgt spid="7">
                                            <p:txEl>
                                              <p:pRg st="4" end="4"/>
                                            </p:txEl>
                                          </p:spTgt>
                                        </p:tgtEl>
                                      </p:cBhvr>
                                    </p:animEffect>
                                    <p:set>
                                      <p:cBhvr>
                                        <p:cTn id="13" dur="1" fill="hold">
                                          <p:stCondLst>
                                            <p:cond delay="499"/>
                                          </p:stCondLst>
                                        </p:cTn>
                                        <p:tgtEl>
                                          <p:spTgt spid="7">
                                            <p:txEl>
                                              <p:pRg st="4" end="4"/>
                                            </p:txEl>
                                          </p:spTgt>
                                        </p:tgtEl>
                                        <p:attrNameLst>
                                          <p:attrName>style.visibility</p:attrName>
                                        </p:attrNameLst>
                                      </p:cBhvr>
                                      <p:to>
                                        <p:strVal val="hidden"/>
                                      </p:to>
                                    </p:set>
                                  </p:childTnLst>
                                </p:cTn>
                              </p:par>
                              <p:par>
                                <p:cTn id="14" presetID="53" presetClass="exit" presetSubtype="32" fill="hold" nodeType="withEffect">
                                  <p:stCondLst>
                                    <p:cond delay="0"/>
                                  </p:stCondLst>
                                  <p:childTnLst>
                                    <p:anim calcmode="lin" valueType="num">
                                      <p:cBhvr>
                                        <p:cTn id="15" dur="500"/>
                                        <p:tgtEl>
                                          <p:spTgt spid="7">
                                            <p:txEl>
                                              <p:pRg st="1" end="1"/>
                                            </p:txEl>
                                          </p:spTgt>
                                        </p:tgtEl>
                                        <p:attrNameLst>
                                          <p:attrName>ppt_w</p:attrName>
                                        </p:attrNameLst>
                                      </p:cBhvr>
                                      <p:tavLst>
                                        <p:tav tm="0">
                                          <p:val>
                                            <p:strVal val="ppt_w"/>
                                          </p:val>
                                        </p:tav>
                                        <p:tav tm="100000">
                                          <p:val>
                                            <p:fltVal val="0"/>
                                          </p:val>
                                        </p:tav>
                                      </p:tavLst>
                                    </p:anim>
                                    <p:anim calcmode="lin" valueType="num">
                                      <p:cBhvr>
                                        <p:cTn id="16"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7" dur="500"/>
                                        <p:tgtEl>
                                          <p:spTgt spid="7">
                                            <p:txEl>
                                              <p:pRg st="1" end="1"/>
                                            </p:txEl>
                                          </p:spTgt>
                                        </p:tgtEl>
                                      </p:cBhvr>
                                    </p:animEffect>
                                    <p:set>
                                      <p:cBhvr>
                                        <p:cTn id="18" dur="1" fill="hold">
                                          <p:stCondLst>
                                            <p:cond delay="499"/>
                                          </p:stCondLst>
                                        </p:cTn>
                                        <p:tgtEl>
                                          <p:spTgt spid="7">
                                            <p:txEl>
                                              <p:pRg st="1" end="1"/>
                                            </p:txEl>
                                          </p:spTgt>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7">
                                            <p:txEl>
                                              <p:pRg st="2" end="2"/>
                                            </p:txEl>
                                          </p:spTgt>
                                        </p:tgtEl>
                                        <p:attrNameLst>
                                          <p:attrName>ppt_w</p:attrName>
                                        </p:attrNameLst>
                                      </p:cBhvr>
                                      <p:tavLst>
                                        <p:tav tm="0">
                                          <p:val>
                                            <p:strVal val="ppt_w"/>
                                          </p:val>
                                        </p:tav>
                                        <p:tav tm="100000">
                                          <p:val>
                                            <p:fltVal val="0"/>
                                          </p:val>
                                        </p:tav>
                                      </p:tavLst>
                                    </p:anim>
                                    <p:anim calcmode="lin" valueType="num">
                                      <p:cBhvr>
                                        <p:cTn id="21"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22" dur="500"/>
                                        <p:tgtEl>
                                          <p:spTgt spid="7">
                                            <p:txEl>
                                              <p:pRg st="2" end="2"/>
                                            </p:txEl>
                                          </p:spTgt>
                                        </p:tgtEl>
                                      </p:cBhvr>
                                    </p:animEffect>
                                    <p:set>
                                      <p:cBhvr>
                                        <p:cTn id="23"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598145" y="316680"/>
            <a:ext cx="95789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667945"/>
          </a:xfrm>
          <a:prstGeom prst="rect">
            <a:avLst/>
          </a:prstGeom>
          <a:noFill/>
        </p:spPr>
        <p:txBody>
          <a:bodyPr wrap="square" rtlCol="0">
            <a:spAutoFit/>
          </a:bodyPr>
          <a:lstStyle/>
          <a:p>
            <a:pPr marL="403225" marR="8890" lvl="0" indent="-403225" algn="just" fontAlgn="base">
              <a:lnSpc>
                <a:spcPct val="150000"/>
              </a:lnSpc>
              <a:spcBef>
                <a:spcPts val="0"/>
              </a:spcBef>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4.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 hãy cho biết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thẻ nào trong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PowerPoint cho phép chèn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tạo hoạt cảnh cho các đối tượng trên trang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trình chiếu</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Insert.</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Transitions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Animations.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Home.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2962711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repeatCount="indefinite" fill="hold" nodeType="clickEffect">
                                  <p:stCondLst>
                                    <p:cond delay="0"/>
                                  </p:stCondLst>
                                  <p:iterate type="lt">
                                    <p:tmPct val="4000"/>
                                  </p:iterate>
                                  <p:childTnLst>
                                    <p:set>
                                      <p:cBhvr override="childStyle">
                                        <p:cTn id="6" dur="500" fill="hold"/>
                                        <p:tgtEl>
                                          <p:spTgt spid="7">
                                            <p:txEl>
                                              <p:pRg st="3" end="3"/>
                                            </p:txEl>
                                          </p:spTgt>
                                        </p:tgtEl>
                                        <p:attrNameLst>
                                          <p:attrName>style.color</p:attrName>
                                        </p:attrNameLst>
                                      </p:cBhvr>
                                      <p:to>
                                        <p:clrVal>
                                          <a:schemeClr val="accent2"/>
                                        </p:clrVal>
                                      </p:to>
                                    </p:set>
                                    <p:set>
                                      <p:cBhvr>
                                        <p:cTn id="7" dur="500" fill="hold"/>
                                        <p:tgtEl>
                                          <p:spTgt spid="7">
                                            <p:txEl>
                                              <p:pRg st="3" end="3"/>
                                            </p:txEl>
                                          </p:spTgt>
                                        </p:tgtEl>
                                        <p:attrNameLst>
                                          <p:attrName>fillcolor</p:attrName>
                                        </p:attrNameLst>
                                      </p:cBhvr>
                                      <p:to>
                                        <p:clrVal>
                                          <a:schemeClr val="accent2"/>
                                        </p:clrVal>
                                      </p:to>
                                    </p:set>
                                    <p:set>
                                      <p:cBhvr>
                                        <p:cTn id="8" dur="500" fill="hold"/>
                                        <p:tgtEl>
                                          <p:spTgt spid="7">
                                            <p:txEl>
                                              <p:pRg st="3" end="3"/>
                                            </p:txEl>
                                          </p:spTgt>
                                        </p:tgtEl>
                                        <p:attrNameLst>
                                          <p:attrName>fill.type</p:attrName>
                                        </p:attrNameLst>
                                      </p:cBhvr>
                                      <p:to>
                                        <p:strVal val="solid"/>
                                      </p:to>
                                    </p:set>
                                  </p:childTnLst>
                                </p:cTn>
                              </p:par>
                              <p:par>
                                <p:cTn id="9" presetID="53" presetClass="exit" presetSubtype="32" fill="hold" nodeType="withEffect">
                                  <p:stCondLst>
                                    <p:cond delay="0"/>
                                  </p:stCondLst>
                                  <p:childTnLst>
                                    <p:anim calcmode="lin" valueType="num">
                                      <p:cBhvr>
                                        <p:cTn id="10" dur="500"/>
                                        <p:tgtEl>
                                          <p:spTgt spid="7">
                                            <p:txEl>
                                              <p:pRg st="4" end="4"/>
                                            </p:txEl>
                                          </p:spTgt>
                                        </p:tgtEl>
                                        <p:attrNameLst>
                                          <p:attrName>ppt_w</p:attrName>
                                        </p:attrNameLst>
                                      </p:cBhvr>
                                      <p:tavLst>
                                        <p:tav tm="0">
                                          <p:val>
                                            <p:strVal val="ppt_w"/>
                                          </p:val>
                                        </p:tav>
                                        <p:tav tm="100000">
                                          <p:val>
                                            <p:fltVal val="0"/>
                                          </p:val>
                                        </p:tav>
                                      </p:tavLst>
                                    </p:anim>
                                    <p:anim calcmode="lin" valueType="num">
                                      <p:cBhvr>
                                        <p:cTn id="11" dur="500"/>
                                        <p:tgtEl>
                                          <p:spTgt spid="7">
                                            <p:txEl>
                                              <p:pRg st="4" end="4"/>
                                            </p:txEl>
                                          </p:spTgt>
                                        </p:tgtEl>
                                        <p:attrNameLst>
                                          <p:attrName>ppt_h</p:attrName>
                                        </p:attrNameLst>
                                      </p:cBhvr>
                                      <p:tavLst>
                                        <p:tav tm="0">
                                          <p:val>
                                            <p:strVal val="ppt_h"/>
                                          </p:val>
                                        </p:tav>
                                        <p:tav tm="100000">
                                          <p:val>
                                            <p:fltVal val="0"/>
                                          </p:val>
                                        </p:tav>
                                      </p:tavLst>
                                    </p:anim>
                                    <p:animEffect transition="out" filter="fade">
                                      <p:cBhvr>
                                        <p:cTn id="12" dur="500"/>
                                        <p:tgtEl>
                                          <p:spTgt spid="7">
                                            <p:txEl>
                                              <p:pRg st="4" end="4"/>
                                            </p:txEl>
                                          </p:spTgt>
                                        </p:tgtEl>
                                      </p:cBhvr>
                                    </p:animEffect>
                                    <p:set>
                                      <p:cBhvr>
                                        <p:cTn id="13" dur="1" fill="hold">
                                          <p:stCondLst>
                                            <p:cond delay="499"/>
                                          </p:stCondLst>
                                        </p:cTn>
                                        <p:tgtEl>
                                          <p:spTgt spid="7">
                                            <p:txEl>
                                              <p:pRg st="4" end="4"/>
                                            </p:txEl>
                                          </p:spTgt>
                                        </p:tgtEl>
                                        <p:attrNameLst>
                                          <p:attrName>style.visibility</p:attrName>
                                        </p:attrNameLst>
                                      </p:cBhvr>
                                      <p:to>
                                        <p:strVal val="hidden"/>
                                      </p:to>
                                    </p:set>
                                  </p:childTnLst>
                                </p:cTn>
                              </p:par>
                              <p:par>
                                <p:cTn id="14" presetID="53" presetClass="exit" presetSubtype="32" fill="hold" nodeType="withEffect">
                                  <p:stCondLst>
                                    <p:cond delay="0"/>
                                  </p:stCondLst>
                                  <p:childTnLst>
                                    <p:anim calcmode="lin" valueType="num">
                                      <p:cBhvr>
                                        <p:cTn id="15" dur="500"/>
                                        <p:tgtEl>
                                          <p:spTgt spid="7">
                                            <p:txEl>
                                              <p:pRg st="1" end="1"/>
                                            </p:txEl>
                                          </p:spTgt>
                                        </p:tgtEl>
                                        <p:attrNameLst>
                                          <p:attrName>ppt_w</p:attrName>
                                        </p:attrNameLst>
                                      </p:cBhvr>
                                      <p:tavLst>
                                        <p:tav tm="0">
                                          <p:val>
                                            <p:strVal val="ppt_w"/>
                                          </p:val>
                                        </p:tav>
                                        <p:tav tm="100000">
                                          <p:val>
                                            <p:fltVal val="0"/>
                                          </p:val>
                                        </p:tav>
                                      </p:tavLst>
                                    </p:anim>
                                    <p:anim calcmode="lin" valueType="num">
                                      <p:cBhvr>
                                        <p:cTn id="16"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7" dur="500"/>
                                        <p:tgtEl>
                                          <p:spTgt spid="7">
                                            <p:txEl>
                                              <p:pRg st="1" end="1"/>
                                            </p:txEl>
                                          </p:spTgt>
                                        </p:tgtEl>
                                      </p:cBhvr>
                                    </p:animEffect>
                                    <p:set>
                                      <p:cBhvr>
                                        <p:cTn id="18" dur="1" fill="hold">
                                          <p:stCondLst>
                                            <p:cond delay="499"/>
                                          </p:stCondLst>
                                        </p:cTn>
                                        <p:tgtEl>
                                          <p:spTgt spid="7">
                                            <p:txEl>
                                              <p:pRg st="1" end="1"/>
                                            </p:txEl>
                                          </p:spTgt>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7">
                                            <p:txEl>
                                              <p:pRg st="2" end="2"/>
                                            </p:txEl>
                                          </p:spTgt>
                                        </p:tgtEl>
                                        <p:attrNameLst>
                                          <p:attrName>ppt_w</p:attrName>
                                        </p:attrNameLst>
                                      </p:cBhvr>
                                      <p:tavLst>
                                        <p:tav tm="0">
                                          <p:val>
                                            <p:strVal val="ppt_w"/>
                                          </p:val>
                                        </p:tav>
                                        <p:tav tm="100000">
                                          <p:val>
                                            <p:fltVal val="0"/>
                                          </p:val>
                                        </p:tav>
                                      </p:tavLst>
                                    </p:anim>
                                    <p:anim calcmode="lin" valueType="num">
                                      <p:cBhvr>
                                        <p:cTn id="21"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22" dur="500"/>
                                        <p:tgtEl>
                                          <p:spTgt spid="7">
                                            <p:txEl>
                                              <p:pRg st="2" end="2"/>
                                            </p:txEl>
                                          </p:spTgt>
                                        </p:tgtEl>
                                      </p:cBhvr>
                                    </p:animEffect>
                                    <p:set>
                                      <p:cBhvr>
                                        <p:cTn id="23"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598145" y="316680"/>
            <a:ext cx="95789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021614"/>
          </a:xfrm>
          <a:prstGeom prst="rect">
            <a:avLst/>
          </a:prstGeom>
          <a:noFill/>
        </p:spPr>
        <p:txBody>
          <a:bodyPr wrap="square" rtlCol="0">
            <a:spAutoFit/>
          </a:bodyPr>
          <a:lstStyle/>
          <a:p>
            <a:pPr marL="403225" marR="8890" lvl="0" indent="-403225" algn="just" fontAlgn="base">
              <a:lnSpc>
                <a:spcPct val="150000"/>
              </a:lnSpc>
              <a:spcBef>
                <a:spcPts val="0"/>
              </a:spcBef>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5.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Excel</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PowerPoint</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Outlook</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Word</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32144456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repeatCount="indefinite" fill="hold" nodeType="clickEffect">
                                  <p:stCondLst>
                                    <p:cond delay="0"/>
                                  </p:stCondLst>
                                  <p:iterate type="lt">
                                    <p:tmPct val="4000"/>
                                  </p:iterate>
                                  <p:childTnLst>
                                    <p:set>
                                      <p:cBhvr override="childStyle">
                                        <p:cTn id="6" dur="500" fill="hold"/>
                                        <p:tgtEl>
                                          <p:spTgt spid="7">
                                            <p:txEl>
                                              <p:pRg st="2" end="2"/>
                                            </p:txEl>
                                          </p:spTgt>
                                        </p:tgtEl>
                                        <p:attrNameLst>
                                          <p:attrName>style.color</p:attrName>
                                        </p:attrNameLst>
                                      </p:cBhvr>
                                      <p:to>
                                        <p:clrVal>
                                          <a:schemeClr val="accent2"/>
                                        </p:clrVal>
                                      </p:to>
                                    </p:set>
                                    <p:set>
                                      <p:cBhvr>
                                        <p:cTn id="7" dur="500" fill="hold"/>
                                        <p:tgtEl>
                                          <p:spTgt spid="7">
                                            <p:txEl>
                                              <p:pRg st="2" end="2"/>
                                            </p:txEl>
                                          </p:spTgt>
                                        </p:tgtEl>
                                        <p:attrNameLst>
                                          <p:attrName>fillcolor</p:attrName>
                                        </p:attrNameLst>
                                      </p:cBhvr>
                                      <p:to>
                                        <p:clrVal>
                                          <a:schemeClr val="accent2"/>
                                        </p:clrVal>
                                      </p:to>
                                    </p:set>
                                    <p:set>
                                      <p:cBhvr>
                                        <p:cTn id="8" dur="500" fill="hold"/>
                                        <p:tgtEl>
                                          <p:spTgt spid="7">
                                            <p:txEl>
                                              <p:pRg st="2" end="2"/>
                                            </p:txEl>
                                          </p:spTgt>
                                        </p:tgtEl>
                                        <p:attrNameLst>
                                          <p:attrName>fill.type</p:attrName>
                                        </p:attrNameLst>
                                      </p:cBhvr>
                                      <p:to>
                                        <p:strVal val="solid"/>
                                      </p:to>
                                    </p:set>
                                  </p:childTnLst>
                                </p:cTn>
                              </p:par>
                              <p:par>
                                <p:cTn id="9" presetID="53" presetClass="exit" presetSubtype="32" fill="hold" nodeType="withEffect">
                                  <p:stCondLst>
                                    <p:cond delay="0"/>
                                  </p:stCondLst>
                                  <p:childTnLst>
                                    <p:anim calcmode="lin" valueType="num">
                                      <p:cBhvr>
                                        <p:cTn id="10" dur="500"/>
                                        <p:tgtEl>
                                          <p:spTgt spid="7">
                                            <p:txEl>
                                              <p:pRg st="1" end="1"/>
                                            </p:txEl>
                                          </p:spTgt>
                                        </p:tgtEl>
                                        <p:attrNameLst>
                                          <p:attrName>ppt_w</p:attrName>
                                        </p:attrNameLst>
                                      </p:cBhvr>
                                      <p:tavLst>
                                        <p:tav tm="0">
                                          <p:val>
                                            <p:strVal val="ppt_w"/>
                                          </p:val>
                                        </p:tav>
                                        <p:tav tm="100000">
                                          <p:val>
                                            <p:fltVal val="0"/>
                                          </p:val>
                                        </p:tav>
                                      </p:tavLst>
                                    </p:anim>
                                    <p:anim calcmode="lin" valueType="num">
                                      <p:cBhvr>
                                        <p:cTn id="11"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2" dur="500"/>
                                        <p:tgtEl>
                                          <p:spTgt spid="7">
                                            <p:txEl>
                                              <p:pRg st="1" end="1"/>
                                            </p:txEl>
                                          </p:spTgt>
                                        </p:tgtEl>
                                      </p:cBhvr>
                                    </p:animEffect>
                                    <p:set>
                                      <p:cBhvr>
                                        <p:cTn id="13" dur="1" fill="hold">
                                          <p:stCondLst>
                                            <p:cond delay="499"/>
                                          </p:stCondLst>
                                        </p:cTn>
                                        <p:tgtEl>
                                          <p:spTgt spid="7">
                                            <p:txEl>
                                              <p:pRg st="1" end="1"/>
                                            </p:txEl>
                                          </p:spTgt>
                                        </p:tgtEl>
                                        <p:attrNameLst>
                                          <p:attrName>style.visibility</p:attrName>
                                        </p:attrNameLst>
                                      </p:cBhvr>
                                      <p:to>
                                        <p:strVal val="hidden"/>
                                      </p:to>
                                    </p:set>
                                  </p:childTnLst>
                                </p:cTn>
                              </p:par>
                              <p:par>
                                <p:cTn id="14" presetID="53" presetClass="exit" presetSubtype="32" fill="hold" nodeType="withEffect">
                                  <p:stCondLst>
                                    <p:cond delay="0"/>
                                  </p:stCondLst>
                                  <p:childTnLst>
                                    <p:anim calcmode="lin" valueType="num">
                                      <p:cBhvr>
                                        <p:cTn id="15" dur="500"/>
                                        <p:tgtEl>
                                          <p:spTgt spid="7">
                                            <p:txEl>
                                              <p:pRg st="3" end="3"/>
                                            </p:txEl>
                                          </p:spTgt>
                                        </p:tgtEl>
                                        <p:attrNameLst>
                                          <p:attrName>ppt_w</p:attrName>
                                        </p:attrNameLst>
                                      </p:cBhvr>
                                      <p:tavLst>
                                        <p:tav tm="0">
                                          <p:val>
                                            <p:strVal val="ppt_w"/>
                                          </p:val>
                                        </p:tav>
                                        <p:tav tm="100000">
                                          <p:val>
                                            <p:fltVal val="0"/>
                                          </p:val>
                                        </p:tav>
                                      </p:tavLst>
                                    </p:anim>
                                    <p:anim calcmode="lin" valueType="num">
                                      <p:cBhvr>
                                        <p:cTn id="16" dur="500"/>
                                        <p:tgtEl>
                                          <p:spTgt spid="7">
                                            <p:txEl>
                                              <p:pRg st="3" end="3"/>
                                            </p:txEl>
                                          </p:spTgt>
                                        </p:tgtEl>
                                        <p:attrNameLst>
                                          <p:attrName>ppt_h</p:attrName>
                                        </p:attrNameLst>
                                      </p:cBhvr>
                                      <p:tavLst>
                                        <p:tav tm="0">
                                          <p:val>
                                            <p:strVal val="ppt_h"/>
                                          </p:val>
                                        </p:tav>
                                        <p:tav tm="100000">
                                          <p:val>
                                            <p:fltVal val="0"/>
                                          </p:val>
                                        </p:tav>
                                      </p:tavLst>
                                    </p:anim>
                                    <p:animEffect transition="out" filter="fade">
                                      <p:cBhvr>
                                        <p:cTn id="17" dur="500"/>
                                        <p:tgtEl>
                                          <p:spTgt spid="7">
                                            <p:txEl>
                                              <p:pRg st="3" end="3"/>
                                            </p:txEl>
                                          </p:spTgt>
                                        </p:tgtEl>
                                      </p:cBhvr>
                                    </p:animEffect>
                                    <p:set>
                                      <p:cBhvr>
                                        <p:cTn id="18" dur="1" fill="hold">
                                          <p:stCondLst>
                                            <p:cond delay="499"/>
                                          </p:stCondLst>
                                        </p:cTn>
                                        <p:tgtEl>
                                          <p:spTgt spid="7">
                                            <p:txEl>
                                              <p:pRg st="3" end="3"/>
                                            </p:txEl>
                                          </p:spTgt>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7">
                                            <p:txEl>
                                              <p:pRg st="4" end="4"/>
                                            </p:txEl>
                                          </p:spTgt>
                                        </p:tgtEl>
                                        <p:attrNameLst>
                                          <p:attrName>ppt_w</p:attrName>
                                        </p:attrNameLst>
                                      </p:cBhvr>
                                      <p:tavLst>
                                        <p:tav tm="0">
                                          <p:val>
                                            <p:strVal val="ppt_w"/>
                                          </p:val>
                                        </p:tav>
                                        <p:tav tm="100000">
                                          <p:val>
                                            <p:fltVal val="0"/>
                                          </p:val>
                                        </p:tav>
                                      </p:tavLst>
                                    </p:anim>
                                    <p:anim calcmode="lin" valueType="num">
                                      <p:cBhvr>
                                        <p:cTn id="21" dur="500"/>
                                        <p:tgtEl>
                                          <p:spTgt spid="7">
                                            <p:txEl>
                                              <p:pRg st="4" end="4"/>
                                            </p:txEl>
                                          </p:spTgt>
                                        </p:tgtEl>
                                        <p:attrNameLst>
                                          <p:attrName>ppt_h</p:attrName>
                                        </p:attrNameLst>
                                      </p:cBhvr>
                                      <p:tavLst>
                                        <p:tav tm="0">
                                          <p:val>
                                            <p:strVal val="ppt_h"/>
                                          </p:val>
                                        </p:tav>
                                        <p:tav tm="100000">
                                          <p:val>
                                            <p:fltVal val="0"/>
                                          </p:val>
                                        </p:tav>
                                      </p:tavLst>
                                    </p:anim>
                                    <p:animEffect transition="out" filter="fade">
                                      <p:cBhvr>
                                        <p:cTn id="22" dur="500"/>
                                        <p:tgtEl>
                                          <p:spTgt spid="7">
                                            <p:txEl>
                                              <p:pRg st="4" end="4"/>
                                            </p:txEl>
                                          </p:spTgt>
                                        </p:tgtEl>
                                      </p:cBhvr>
                                    </p:animEffect>
                                    <p:set>
                                      <p:cBhvr>
                                        <p:cTn id="23"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445745" y="316680"/>
            <a:ext cx="97313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667945"/>
          </a:xfrm>
          <a:prstGeom prst="rect">
            <a:avLst/>
          </a:prstGeom>
          <a:noFill/>
        </p:spPr>
        <p:txBody>
          <a:bodyPr wrap="square" rtlCol="0">
            <a:spAutoFit/>
          </a:bodyPr>
          <a:lstStyle/>
          <a:p>
            <a:pPr marL="403225" marR="8890" indent="-403225" algn="just" fontAlgn="base">
              <a:lnSpc>
                <a:spcPct val="150000"/>
              </a:lnSpc>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6. </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Theo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phím</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Ctrl+N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Office</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Màn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mở</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màn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Màn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3559959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repeatCount="indefinite" fill="hold" nodeType="clickEffect">
                                  <p:stCondLst>
                                    <p:cond delay="0"/>
                                  </p:stCondLst>
                                  <p:iterate type="lt">
                                    <p:tmPct val="4000"/>
                                  </p:iterate>
                                  <p:childTnLst>
                                    <p:set>
                                      <p:cBhvr override="childStyle">
                                        <p:cTn id="6" dur="500" fill="hold"/>
                                        <p:tgtEl>
                                          <p:spTgt spid="7">
                                            <p:txEl>
                                              <p:pRg st="3" end="3"/>
                                            </p:txEl>
                                          </p:spTgt>
                                        </p:tgtEl>
                                        <p:attrNameLst>
                                          <p:attrName>style.color</p:attrName>
                                        </p:attrNameLst>
                                      </p:cBhvr>
                                      <p:to>
                                        <p:clrVal>
                                          <a:schemeClr val="accent2"/>
                                        </p:clrVal>
                                      </p:to>
                                    </p:set>
                                    <p:set>
                                      <p:cBhvr>
                                        <p:cTn id="7" dur="500" fill="hold"/>
                                        <p:tgtEl>
                                          <p:spTgt spid="7">
                                            <p:txEl>
                                              <p:pRg st="3" end="3"/>
                                            </p:txEl>
                                          </p:spTgt>
                                        </p:tgtEl>
                                        <p:attrNameLst>
                                          <p:attrName>fillcolor</p:attrName>
                                        </p:attrNameLst>
                                      </p:cBhvr>
                                      <p:to>
                                        <p:clrVal>
                                          <a:schemeClr val="accent2"/>
                                        </p:clrVal>
                                      </p:to>
                                    </p:set>
                                    <p:set>
                                      <p:cBhvr>
                                        <p:cTn id="8" dur="500" fill="hold"/>
                                        <p:tgtEl>
                                          <p:spTgt spid="7">
                                            <p:txEl>
                                              <p:pRg st="3" end="3"/>
                                            </p:txEl>
                                          </p:spTgt>
                                        </p:tgtEl>
                                        <p:attrNameLst>
                                          <p:attrName>fill.type</p:attrName>
                                        </p:attrNameLst>
                                      </p:cBhvr>
                                      <p:to>
                                        <p:strVal val="solid"/>
                                      </p:to>
                                    </p:set>
                                  </p:childTnLst>
                                </p:cTn>
                              </p:par>
                              <p:par>
                                <p:cTn id="9" presetID="53" presetClass="exit" presetSubtype="32" fill="hold" nodeType="withEffect">
                                  <p:stCondLst>
                                    <p:cond delay="0"/>
                                  </p:stCondLst>
                                  <p:childTnLst>
                                    <p:anim calcmode="lin" valueType="num">
                                      <p:cBhvr>
                                        <p:cTn id="10" dur="500"/>
                                        <p:tgtEl>
                                          <p:spTgt spid="7">
                                            <p:txEl>
                                              <p:pRg st="1" end="1"/>
                                            </p:txEl>
                                          </p:spTgt>
                                        </p:tgtEl>
                                        <p:attrNameLst>
                                          <p:attrName>ppt_w</p:attrName>
                                        </p:attrNameLst>
                                      </p:cBhvr>
                                      <p:tavLst>
                                        <p:tav tm="0">
                                          <p:val>
                                            <p:strVal val="ppt_w"/>
                                          </p:val>
                                        </p:tav>
                                        <p:tav tm="100000">
                                          <p:val>
                                            <p:fltVal val="0"/>
                                          </p:val>
                                        </p:tav>
                                      </p:tavLst>
                                    </p:anim>
                                    <p:anim calcmode="lin" valueType="num">
                                      <p:cBhvr>
                                        <p:cTn id="11"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2" dur="500"/>
                                        <p:tgtEl>
                                          <p:spTgt spid="7">
                                            <p:txEl>
                                              <p:pRg st="1" end="1"/>
                                            </p:txEl>
                                          </p:spTgt>
                                        </p:tgtEl>
                                      </p:cBhvr>
                                    </p:animEffect>
                                    <p:set>
                                      <p:cBhvr>
                                        <p:cTn id="13" dur="1" fill="hold">
                                          <p:stCondLst>
                                            <p:cond delay="499"/>
                                          </p:stCondLst>
                                        </p:cTn>
                                        <p:tgtEl>
                                          <p:spTgt spid="7">
                                            <p:txEl>
                                              <p:pRg st="1" end="1"/>
                                            </p:txEl>
                                          </p:spTgt>
                                        </p:tgtEl>
                                        <p:attrNameLst>
                                          <p:attrName>style.visibility</p:attrName>
                                        </p:attrNameLst>
                                      </p:cBhvr>
                                      <p:to>
                                        <p:strVal val="hidden"/>
                                      </p:to>
                                    </p:set>
                                  </p:childTnLst>
                                </p:cTn>
                              </p:par>
                              <p:par>
                                <p:cTn id="14" presetID="53" presetClass="exit" presetSubtype="32" fill="hold" nodeType="withEffect">
                                  <p:stCondLst>
                                    <p:cond delay="0"/>
                                  </p:stCondLst>
                                  <p:childTnLst>
                                    <p:anim calcmode="lin" valueType="num">
                                      <p:cBhvr>
                                        <p:cTn id="15" dur="500"/>
                                        <p:tgtEl>
                                          <p:spTgt spid="7">
                                            <p:txEl>
                                              <p:pRg st="4" end="4"/>
                                            </p:txEl>
                                          </p:spTgt>
                                        </p:tgtEl>
                                        <p:attrNameLst>
                                          <p:attrName>ppt_w</p:attrName>
                                        </p:attrNameLst>
                                      </p:cBhvr>
                                      <p:tavLst>
                                        <p:tav tm="0">
                                          <p:val>
                                            <p:strVal val="ppt_w"/>
                                          </p:val>
                                        </p:tav>
                                        <p:tav tm="100000">
                                          <p:val>
                                            <p:fltVal val="0"/>
                                          </p:val>
                                        </p:tav>
                                      </p:tavLst>
                                    </p:anim>
                                    <p:anim calcmode="lin" valueType="num">
                                      <p:cBhvr>
                                        <p:cTn id="16" dur="500"/>
                                        <p:tgtEl>
                                          <p:spTgt spid="7">
                                            <p:txEl>
                                              <p:pRg st="4" end="4"/>
                                            </p:txEl>
                                          </p:spTgt>
                                        </p:tgtEl>
                                        <p:attrNameLst>
                                          <p:attrName>ppt_h</p:attrName>
                                        </p:attrNameLst>
                                      </p:cBhvr>
                                      <p:tavLst>
                                        <p:tav tm="0">
                                          <p:val>
                                            <p:strVal val="ppt_h"/>
                                          </p:val>
                                        </p:tav>
                                        <p:tav tm="100000">
                                          <p:val>
                                            <p:fltVal val="0"/>
                                          </p:val>
                                        </p:tav>
                                      </p:tavLst>
                                    </p:anim>
                                    <p:animEffect transition="out" filter="fade">
                                      <p:cBhvr>
                                        <p:cTn id="17" dur="500"/>
                                        <p:tgtEl>
                                          <p:spTgt spid="7">
                                            <p:txEl>
                                              <p:pRg st="4" end="4"/>
                                            </p:txEl>
                                          </p:spTgt>
                                        </p:tgtEl>
                                      </p:cBhvr>
                                    </p:animEffect>
                                    <p:set>
                                      <p:cBhvr>
                                        <p:cTn id="18" dur="1" fill="hold">
                                          <p:stCondLst>
                                            <p:cond delay="499"/>
                                          </p:stCondLst>
                                        </p:cTn>
                                        <p:tgtEl>
                                          <p:spTgt spid="7">
                                            <p:txEl>
                                              <p:pRg st="4" end="4"/>
                                            </p:txEl>
                                          </p:spTgt>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7">
                                            <p:txEl>
                                              <p:pRg st="2" end="2"/>
                                            </p:txEl>
                                          </p:spTgt>
                                        </p:tgtEl>
                                        <p:attrNameLst>
                                          <p:attrName>ppt_w</p:attrName>
                                        </p:attrNameLst>
                                      </p:cBhvr>
                                      <p:tavLst>
                                        <p:tav tm="0">
                                          <p:val>
                                            <p:strVal val="ppt_w"/>
                                          </p:val>
                                        </p:tav>
                                        <p:tav tm="100000">
                                          <p:val>
                                            <p:fltVal val="0"/>
                                          </p:val>
                                        </p:tav>
                                      </p:tavLst>
                                    </p:anim>
                                    <p:anim calcmode="lin" valueType="num">
                                      <p:cBhvr>
                                        <p:cTn id="21"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22" dur="500"/>
                                        <p:tgtEl>
                                          <p:spTgt spid="7">
                                            <p:txEl>
                                              <p:pRg st="2" end="2"/>
                                            </p:txEl>
                                          </p:spTgt>
                                        </p:tgtEl>
                                      </p:cBhvr>
                                    </p:animEffect>
                                    <p:set>
                                      <p:cBhvr>
                                        <p:cTn id="23"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445745" y="316680"/>
            <a:ext cx="97313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667945"/>
          </a:xfrm>
          <a:prstGeom prst="rect">
            <a:avLst/>
          </a:prstGeom>
          <a:noFill/>
        </p:spPr>
        <p:txBody>
          <a:bodyPr wrap="square" rtlCol="0">
            <a:spAutoFit/>
          </a:bodyPr>
          <a:lstStyle/>
          <a:p>
            <a:pPr marL="403225" marR="8890" indent="-403225" algn="just" fontAlgn="base">
              <a:lnSpc>
                <a:spcPct val="150000"/>
              </a:lnSpc>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6. </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Theo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phím</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Ctrl+S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Microsoft Office</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Màn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mở</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màn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Màn</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1931448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xEl>
                                              <p:pRg st="3" end="3"/>
                                            </p:txEl>
                                          </p:spTgt>
                                        </p:tgtEl>
                                        <p:attrNameLst>
                                          <p:attrName>ppt_w</p:attrName>
                                        </p:attrNameLst>
                                      </p:cBhvr>
                                      <p:tavLst>
                                        <p:tav tm="0">
                                          <p:val>
                                            <p:strVal val="ppt_w"/>
                                          </p:val>
                                        </p:tav>
                                        <p:tav tm="100000">
                                          <p:val>
                                            <p:fltVal val="0"/>
                                          </p:val>
                                        </p:tav>
                                      </p:tavLst>
                                    </p:anim>
                                    <p:anim calcmode="lin" valueType="num">
                                      <p:cBhvr>
                                        <p:cTn id="7" dur="500"/>
                                        <p:tgtEl>
                                          <p:spTgt spid="7">
                                            <p:txEl>
                                              <p:pRg st="3" end="3"/>
                                            </p:txEl>
                                          </p:spTgt>
                                        </p:tgtEl>
                                        <p:attrNameLst>
                                          <p:attrName>ppt_h</p:attrName>
                                        </p:attrNameLst>
                                      </p:cBhvr>
                                      <p:tavLst>
                                        <p:tav tm="0">
                                          <p:val>
                                            <p:strVal val="ppt_h"/>
                                          </p:val>
                                        </p:tav>
                                        <p:tav tm="100000">
                                          <p:val>
                                            <p:fltVal val="0"/>
                                          </p:val>
                                        </p:tav>
                                      </p:tavLst>
                                    </p:anim>
                                    <p:animEffect transition="out" filter="fade">
                                      <p:cBhvr>
                                        <p:cTn id="8" dur="500"/>
                                        <p:tgtEl>
                                          <p:spTgt spid="7">
                                            <p:txEl>
                                              <p:pRg st="3" end="3"/>
                                            </p:txEl>
                                          </p:spTgt>
                                        </p:tgtEl>
                                      </p:cBhvr>
                                    </p:animEffect>
                                    <p:set>
                                      <p:cBhvr>
                                        <p:cTn id="9" dur="1" fill="hold">
                                          <p:stCondLst>
                                            <p:cond delay="499"/>
                                          </p:stCondLst>
                                        </p:cTn>
                                        <p:tgtEl>
                                          <p:spTgt spid="7">
                                            <p:txEl>
                                              <p:pRg st="3" end="3"/>
                                            </p:txEl>
                                          </p:spTgt>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xEl>
                                              <p:pRg st="1" end="1"/>
                                            </p:txEl>
                                          </p:spTgt>
                                        </p:tgtEl>
                                        <p:attrNameLst>
                                          <p:attrName>ppt_w</p:attrName>
                                        </p:attrNameLst>
                                      </p:cBhvr>
                                      <p:tavLst>
                                        <p:tav tm="0">
                                          <p:val>
                                            <p:strVal val="ppt_w"/>
                                          </p:val>
                                        </p:tav>
                                        <p:tav tm="100000">
                                          <p:val>
                                            <p:fltVal val="0"/>
                                          </p:val>
                                        </p:tav>
                                      </p:tavLst>
                                    </p:anim>
                                    <p:anim calcmode="lin" valueType="num">
                                      <p:cBhvr>
                                        <p:cTn id="12"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3" dur="500"/>
                                        <p:tgtEl>
                                          <p:spTgt spid="7">
                                            <p:txEl>
                                              <p:pRg st="1" end="1"/>
                                            </p:txEl>
                                          </p:spTgt>
                                        </p:tgtEl>
                                      </p:cBhvr>
                                    </p:animEffect>
                                    <p:set>
                                      <p:cBhvr>
                                        <p:cTn id="14" dur="1" fill="hold">
                                          <p:stCondLst>
                                            <p:cond delay="499"/>
                                          </p:stCondLst>
                                        </p:cTn>
                                        <p:tgtEl>
                                          <p:spTgt spid="7">
                                            <p:txEl>
                                              <p:pRg st="1" end="1"/>
                                            </p:txEl>
                                          </p:spTgt>
                                        </p:tgtEl>
                                        <p:attrNameLst>
                                          <p:attrName>style.visibility</p:attrName>
                                        </p:attrNameLst>
                                      </p:cBhvr>
                                      <p:to>
                                        <p:strVal val="hidden"/>
                                      </p:to>
                                    </p:set>
                                  </p:childTnLst>
                                </p:cTn>
                              </p:par>
                              <p:par>
                                <p:cTn id="15" presetID="16" presetClass="emph" presetSubtype="0" repeatCount="indefinite" fill="hold" nodeType="withEffect">
                                  <p:stCondLst>
                                    <p:cond delay="0"/>
                                  </p:stCondLst>
                                  <p:iterate type="lt">
                                    <p:tmPct val="4000"/>
                                  </p:iterate>
                                  <p:childTnLst>
                                    <p:set>
                                      <p:cBhvr override="childStyle">
                                        <p:cTn id="16" dur="500" fill="hold"/>
                                        <p:tgtEl>
                                          <p:spTgt spid="7">
                                            <p:txEl>
                                              <p:pRg st="4" end="4"/>
                                            </p:txEl>
                                          </p:spTgt>
                                        </p:tgtEl>
                                        <p:attrNameLst>
                                          <p:attrName>style.color</p:attrName>
                                        </p:attrNameLst>
                                      </p:cBhvr>
                                      <p:to>
                                        <p:clrVal>
                                          <a:schemeClr val="accent2"/>
                                        </p:clrVal>
                                      </p:to>
                                    </p:set>
                                    <p:set>
                                      <p:cBhvr>
                                        <p:cTn id="17" dur="500" fill="hold"/>
                                        <p:tgtEl>
                                          <p:spTgt spid="7">
                                            <p:txEl>
                                              <p:pRg st="4" end="4"/>
                                            </p:txEl>
                                          </p:spTgt>
                                        </p:tgtEl>
                                        <p:attrNameLst>
                                          <p:attrName>fillcolor</p:attrName>
                                        </p:attrNameLst>
                                      </p:cBhvr>
                                      <p:to>
                                        <p:clrVal>
                                          <a:schemeClr val="accent2"/>
                                        </p:clrVal>
                                      </p:to>
                                    </p:set>
                                    <p:set>
                                      <p:cBhvr>
                                        <p:cTn id="18" dur="500" fill="hold"/>
                                        <p:tgtEl>
                                          <p:spTgt spid="7">
                                            <p:txEl>
                                              <p:pRg st="4" end="4"/>
                                            </p:txEl>
                                          </p:spTgt>
                                        </p:tgtEl>
                                        <p:attrNameLst>
                                          <p:attrName>fill.type</p:attrName>
                                        </p:attrNameLst>
                                      </p:cBhvr>
                                      <p:to>
                                        <p:strVal val="solid"/>
                                      </p:to>
                                    </p:set>
                                  </p:childTnLst>
                                </p:cTn>
                              </p:par>
                              <p:par>
                                <p:cTn id="19" presetID="53" presetClass="exit" presetSubtype="32" fill="hold" nodeType="withEffect">
                                  <p:stCondLst>
                                    <p:cond delay="0"/>
                                  </p:stCondLst>
                                  <p:childTnLst>
                                    <p:anim calcmode="lin" valueType="num">
                                      <p:cBhvr>
                                        <p:cTn id="20" dur="500"/>
                                        <p:tgtEl>
                                          <p:spTgt spid="7">
                                            <p:txEl>
                                              <p:pRg st="2" end="2"/>
                                            </p:txEl>
                                          </p:spTgt>
                                        </p:tgtEl>
                                        <p:attrNameLst>
                                          <p:attrName>ppt_w</p:attrName>
                                        </p:attrNameLst>
                                      </p:cBhvr>
                                      <p:tavLst>
                                        <p:tav tm="0">
                                          <p:val>
                                            <p:strVal val="ppt_w"/>
                                          </p:val>
                                        </p:tav>
                                        <p:tav tm="100000">
                                          <p:val>
                                            <p:fltVal val="0"/>
                                          </p:val>
                                        </p:tav>
                                      </p:tavLst>
                                    </p:anim>
                                    <p:anim calcmode="lin" valueType="num">
                                      <p:cBhvr>
                                        <p:cTn id="21" dur="500"/>
                                        <p:tgtEl>
                                          <p:spTgt spid="7">
                                            <p:txEl>
                                              <p:pRg st="2" end="2"/>
                                            </p:txEl>
                                          </p:spTgt>
                                        </p:tgtEl>
                                        <p:attrNameLst>
                                          <p:attrName>ppt_h</p:attrName>
                                        </p:attrNameLst>
                                      </p:cBhvr>
                                      <p:tavLst>
                                        <p:tav tm="0">
                                          <p:val>
                                            <p:strVal val="ppt_h"/>
                                          </p:val>
                                        </p:tav>
                                        <p:tav tm="100000">
                                          <p:val>
                                            <p:fltVal val="0"/>
                                          </p:val>
                                        </p:tav>
                                      </p:tavLst>
                                    </p:anim>
                                    <p:animEffect transition="out" filter="fade">
                                      <p:cBhvr>
                                        <p:cTn id="22" dur="500"/>
                                        <p:tgtEl>
                                          <p:spTgt spid="7">
                                            <p:txEl>
                                              <p:pRg st="2" end="2"/>
                                            </p:txEl>
                                          </p:spTgt>
                                        </p:tgtEl>
                                      </p:cBhvr>
                                    </p:animEffect>
                                    <p:set>
                                      <p:cBhvr>
                                        <p:cTn id="23"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560" y="1589636"/>
            <a:ext cx="7395977" cy="517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237011" y="1092644"/>
            <a:ext cx="987425" cy="914400"/>
          </a:xfrm>
          <a:prstGeom prst="rect">
            <a:avLst/>
          </a:prstGeom>
          <a:noFill/>
          <a:ln>
            <a:noFill/>
          </a:ln>
        </p:spPr>
      </p:pic>
      <p:sp>
        <p:nvSpPr>
          <p:cNvPr id="5" name="TextBox 4"/>
          <p:cNvSpPr txBox="1"/>
          <p:nvPr/>
        </p:nvSpPr>
        <p:spPr>
          <a:xfrm>
            <a:off x="4476523" y="957252"/>
            <a:ext cx="7196451" cy="523220"/>
          </a:xfrm>
          <a:prstGeom prst="rect">
            <a:avLst/>
          </a:prstGeom>
          <a:noFill/>
        </p:spPr>
        <p:txBody>
          <a:bodyPr wrap="square" rtlCol="0">
            <a:spAutoFit/>
          </a:bodyPr>
          <a:lstStyle/>
          <a:p>
            <a:pPr algn="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Chèn</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âm</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thanh</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(Audio)</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38" name="Title 18"/>
          <p:cNvSpPr>
            <a:spLocks noGrp="1"/>
          </p:cNvSpPr>
          <p:nvPr>
            <p:ph type="title"/>
          </p:nvPr>
        </p:nvSpPr>
        <p:spPr>
          <a:xfrm>
            <a:off x="3352801" y="207820"/>
            <a:ext cx="8320173" cy="677004"/>
          </a:xfrm>
        </p:spPr>
        <p:txBody>
          <a:bodyPr vert="horz" lIns="91440" tIns="45720" rIns="91440" bIns="45720" rtlCol="0" anchor="ctr">
            <a:normAutofit/>
          </a:bodyPr>
          <a:lstStyle/>
          <a:p>
            <a:pPr algn="r"/>
            <a:r>
              <a:rPr lang="en-US" sz="3600" dirty="0" err="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err="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Ôn tập kiến </a:t>
            </a:r>
            <a:r>
              <a:rPr lang="en-US" sz="3600" dirty="0" err="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7" name="TextBox 76"/>
          <p:cNvSpPr txBox="1"/>
          <p:nvPr/>
        </p:nvSpPr>
        <p:spPr>
          <a:xfrm>
            <a:off x="236986" y="2388634"/>
            <a:ext cx="4165567" cy="492443"/>
          </a:xfrm>
          <a:prstGeom prst="rect">
            <a:avLst/>
          </a:prstGeom>
          <a:noFill/>
        </p:spPr>
        <p:txBody>
          <a:bodyPr wrap="square" rtlCol="0">
            <a:spAutoFit/>
          </a:bodyPr>
          <a:lstStyle/>
          <a:p>
            <a:pPr algn="just"/>
            <a:r>
              <a:rPr lang="en-US" sz="2600" smtClean="0">
                <a:latin typeface="Times New Roman" panose="02020603050405020304" pitchFamily="18" charset="0"/>
                <a:cs typeface="Times New Roman" panose="02020603050405020304" pitchFamily="18" charset="0"/>
              </a:rPr>
              <a:t>1. </a:t>
            </a:r>
            <a:r>
              <a:rPr lang="en-GB" sz="2400">
                <a:latin typeface="Times New Roman" panose="02020603050405020304" pitchFamily="18" charset="0"/>
                <a:cs typeface="Times New Roman" panose="02020603050405020304" pitchFamily="18" charset="0"/>
              </a:rPr>
              <a:t>Chọn </a:t>
            </a:r>
            <a:r>
              <a:rPr lang="en-GB" sz="2400" smtClean="0">
                <a:latin typeface="Times New Roman" panose="02020603050405020304" pitchFamily="18" charset="0"/>
                <a:cs typeface="Times New Roman" panose="02020603050405020304" pitchFamily="18" charset="0"/>
              </a:rPr>
              <a:t>thẻ </a:t>
            </a:r>
            <a:r>
              <a:rPr lang="en-GB" sz="2400" b="1" smtClean="0">
                <a:latin typeface="Times New Roman" panose="02020603050405020304" pitchFamily="18" charset="0"/>
                <a:cs typeface="Times New Roman" panose="02020603050405020304" pitchFamily="18" charset="0"/>
              </a:rPr>
              <a:t>Insert</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5282703" y="1800469"/>
            <a:ext cx="413018" cy="1768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36993" y="2814622"/>
            <a:ext cx="4165567" cy="954107"/>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2</a:t>
            </a:r>
            <a:r>
              <a:rPr lang="en-US" sz="2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Trong nhóm </a:t>
            </a:r>
            <a:r>
              <a:rPr lang="en-US" sz="2800" b="1" smtClean="0">
                <a:latin typeface="Times New Roman" panose="02020603050405020304" pitchFamily="18" charset="0"/>
                <a:cs typeface="Times New Roman" panose="02020603050405020304" pitchFamily="18" charset="0"/>
              </a:rPr>
              <a:t>Media</a:t>
            </a:r>
            <a:r>
              <a:rPr lang="en-US" sz="2800" smtClean="0">
                <a:latin typeface="Times New Roman" panose="02020603050405020304" pitchFamily="18" charset="0"/>
                <a:cs typeface="Times New Roman" panose="02020603050405020304" pitchFamily="18" charset="0"/>
              </a:rPr>
              <a:t>, chọn </a:t>
            </a:r>
            <a:r>
              <a:rPr lang="en-US" sz="2800" b="1" smtClean="0">
                <a:latin typeface="Times New Roman" panose="02020603050405020304" pitchFamily="18" charset="0"/>
                <a:cs typeface="Times New Roman" panose="02020603050405020304" pitchFamily="18" charset="0"/>
              </a:rPr>
              <a:t>Audio</a:t>
            </a:r>
            <a:r>
              <a:rPr lang="en-US" sz="280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36992" y="3768729"/>
            <a:ext cx="4165567" cy="1384995"/>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3</a:t>
            </a:r>
            <a:r>
              <a:rPr lang="en-US" sz="2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Trong hộp thoại </a:t>
            </a:r>
            <a:r>
              <a:rPr lang="en-US" sz="2800" b="1" smtClean="0">
                <a:latin typeface="Times New Roman" panose="02020603050405020304" pitchFamily="18" charset="0"/>
                <a:cs typeface="Times New Roman" panose="02020603050405020304" pitchFamily="18" charset="0"/>
              </a:rPr>
              <a:t>Insert Audio</a:t>
            </a:r>
            <a:r>
              <a:rPr lang="en-US" sz="2800" smtClean="0">
                <a:latin typeface="Times New Roman" panose="02020603050405020304" pitchFamily="18" charset="0"/>
                <a:cs typeface="Times New Roman" panose="02020603050405020304" pitchFamily="18" charset="0"/>
              </a:rPr>
              <a:t>, chọn tập tin âm thanh và chọn </a:t>
            </a:r>
            <a:r>
              <a:rPr lang="en-US" sz="2800" b="1" smtClean="0">
                <a:latin typeface="Times New Roman" panose="02020603050405020304" pitchFamily="18" charset="0"/>
                <a:cs typeface="Times New Roman" panose="02020603050405020304" pitchFamily="18" charset="0"/>
              </a:rPr>
              <a:t>Insert</a:t>
            </a:r>
            <a:r>
              <a:rPr lang="en-US" sz="280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11176725" y="1977340"/>
            <a:ext cx="348322" cy="6400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559" y="1589636"/>
            <a:ext cx="7395977" cy="445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ounded Rectangle 31"/>
          <p:cNvSpPr/>
          <p:nvPr/>
        </p:nvSpPr>
        <p:spPr>
          <a:xfrm>
            <a:off x="9832669" y="5677401"/>
            <a:ext cx="853692"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552" y="1589630"/>
            <a:ext cx="7395984" cy="517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94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circle(in)">
                                      <p:cBhvr>
                                        <p:cTn id="13" dur="2000"/>
                                        <p:tgtEl>
                                          <p:spTgt spid="205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3000"/>
                            </p:stCondLst>
                            <p:childTnLst>
                              <p:par>
                                <p:cTn id="20" presetID="6" presetClass="emph" presetSubtype="0" repeatCount="indefinite" autoRev="1" fill="hold" grpId="1" nodeType="afterEffect">
                                  <p:stCondLst>
                                    <p:cond delay="0"/>
                                  </p:stCondLst>
                                  <p:childTnLst>
                                    <p:animScale>
                                      <p:cBhvr>
                                        <p:cTn id="21" dur="2000" fill="hold"/>
                                        <p:tgtEl>
                                          <p:spTgt spid="11"/>
                                        </p:tgtEl>
                                      </p:cBhvr>
                                      <p:by x="120000" y="120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2000" fill="hold"/>
                                        <p:tgtEl>
                                          <p:spTgt spid="28"/>
                                        </p:tgtEl>
                                        <p:attrNameLst>
                                          <p:attrName>ppt_w</p:attrName>
                                        </p:attrNameLst>
                                      </p:cBhvr>
                                      <p:tavLst>
                                        <p:tav tm="0">
                                          <p:val>
                                            <p:fltVal val="0"/>
                                          </p:val>
                                        </p:tav>
                                        <p:tav tm="100000">
                                          <p:val>
                                            <p:strVal val="#ppt_w"/>
                                          </p:val>
                                        </p:tav>
                                      </p:tavLst>
                                    </p:anim>
                                    <p:anim calcmode="lin" valueType="num">
                                      <p:cBhvr>
                                        <p:cTn id="32" dur="2000" fill="hold"/>
                                        <p:tgtEl>
                                          <p:spTgt spid="28"/>
                                        </p:tgtEl>
                                        <p:attrNameLst>
                                          <p:attrName>ppt_h</p:attrName>
                                        </p:attrNameLst>
                                      </p:cBhvr>
                                      <p:tavLst>
                                        <p:tav tm="0">
                                          <p:val>
                                            <p:fltVal val="0"/>
                                          </p:val>
                                        </p:tav>
                                        <p:tav tm="100000">
                                          <p:val>
                                            <p:strVal val="#ppt_h"/>
                                          </p:val>
                                        </p:tav>
                                      </p:tavLst>
                                    </p:anim>
                                    <p:animEffect transition="in" filter="fade">
                                      <p:cBhvr>
                                        <p:cTn id="33" dur="2000"/>
                                        <p:tgtEl>
                                          <p:spTgt spid="28"/>
                                        </p:tgtEl>
                                      </p:cBhvr>
                                    </p:animEffect>
                                  </p:childTnLst>
                                </p:cTn>
                              </p:par>
                            </p:childTnLst>
                          </p:cTn>
                        </p:par>
                        <p:par>
                          <p:cTn id="34" fill="hold">
                            <p:stCondLst>
                              <p:cond delay="2000"/>
                            </p:stCondLst>
                            <p:childTnLst>
                              <p:par>
                                <p:cTn id="35" presetID="6" presetClass="emph" presetSubtype="0" repeatCount="indefinite" autoRev="1" fill="hold" grpId="1" nodeType="afterEffect">
                                  <p:stCondLst>
                                    <p:cond delay="0"/>
                                  </p:stCondLst>
                                  <p:childTnLst>
                                    <p:animScale>
                                      <p:cBhvr>
                                        <p:cTn id="36" dur="2000" fill="hold"/>
                                        <p:tgtEl>
                                          <p:spTgt spid="28"/>
                                        </p:tgtEl>
                                      </p:cBhvr>
                                      <p:by x="120000" y="120000"/>
                                    </p:animScale>
                                  </p:childTnLst>
                                </p:cTn>
                              </p:par>
                            </p:childTnLst>
                          </p:cTn>
                        </p:par>
                        <p:par>
                          <p:cTn id="37" fill="hold">
                            <p:stCondLst>
                              <p:cond delay="6000"/>
                            </p:stCondLst>
                            <p:childTnLst>
                              <p:par>
                                <p:cTn id="38" presetID="1" presetClass="entr" presetSubtype="0" fill="hold" nodeType="afterEffect">
                                  <p:stCondLst>
                                    <p:cond delay="0"/>
                                  </p:stCondLst>
                                  <p:childTnLst>
                                    <p:set>
                                      <p:cBhvr>
                                        <p:cTn id="39" dur="1" fill="hold">
                                          <p:stCondLst>
                                            <p:cond delay="0"/>
                                          </p:stCondLst>
                                        </p:cTn>
                                        <p:tgtEl>
                                          <p:spTgt spid="20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par>
                          <p:cTn id="52" fill="hold">
                            <p:stCondLst>
                              <p:cond delay="1000"/>
                            </p:stCondLst>
                            <p:childTnLst>
                              <p:par>
                                <p:cTn id="53" presetID="6" presetClass="emph" presetSubtype="0" repeatCount="indefinite" autoRev="1" fill="hold" grpId="1" nodeType="afterEffect">
                                  <p:stCondLst>
                                    <p:cond delay="0"/>
                                  </p:stCondLst>
                                  <p:childTnLst>
                                    <p:animScale>
                                      <p:cBhvr>
                                        <p:cTn id="54" dur="2000" fill="hold"/>
                                        <p:tgtEl>
                                          <p:spTgt spid="32"/>
                                        </p:tgtEl>
                                      </p:cBhvr>
                                      <p:by x="120000" y="120000"/>
                                    </p:animScale>
                                  </p:childTnLst>
                                </p:cTn>
                              </p:par>
                            </p:childTnLst>
                          </p:cTn>
                        </p:par>
                        <p:par>
                          <p:cTn id="55" fill="hold">
                            <p:stCondLst>
                              <p:cond delay="5000"/>
                            </p:stCondLst>
                            <p:childTnLst>
                              <p:par>
                                <p:cTn id="56" presetID="1" presetClass="entr" presetSubtype="0" fill="hold" nodeType="afterEffect">
                                  <p:stCondLst>
                                    <p:cond delay="0"/>
                                  </p:stCondLst>
                                  <p:childTnLst>
                                    <p:set>
                                      <p:cBhvr>
                                        <p:cTn id="57"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11" grpId="0" animBg="1"/>
      <p:bldP spid="11" grpId="1" animBg="1"/>
      <p:bldP spid="36" grpId="0"/>
      <p:bldP spid="25" grpId="0"/>
      <p:bldP spid="28" grpId="0" animBg="1"/>
      <p:bldP spid="28" grpId="1" animBg="1"/>
      <p:bldP spid="32"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p:nvPr/>
        </p:nvPicPr>
        <p:blipFill rotWithShape="1">
          <a:blip r:embed="rId2" cstate="print">
            <a:extLst>
              <a:ext uri="{28A0092B-C50C-407E-A947-70E740481C1C}">
                <a14:useLocalDpi xmlns:a14="http://schemas.microsoft.com/office/drawing/2010/main" val="0"/>
              </a:ext>
            </a:extLst>
          </a:blip>
          <a:srcRect/>
          <a:stretch/>
        </p:blipFill>
        <p:spPr bwMode="auto">
          <a:xfrm>
            <a:off x="4402577" y="1587201"/>
            <a:ext cx="7395977" cy="5141733"/>
          </a:xfrm>
          <a:prstGeom prst="rect">
            <a:avLst/>
          </a:prstGeom>
          <a:ln>
            <a:noFill/>
          </a:ln>
          <a:extLst>
            <a:ext uri="{53640926-AAD7-44D8-BBD7-CCE9431645EC}">
              <a14:shadowObscured xmlns:a14="http://schemas.microsoft.com/office/drawing/2010/main"/>
            </a:ext>
          </a:extLst>
        </p:spPr>
      </p:pic>
      <p:pic>
        <p:nvPicPr>
          <p:cNvPr id="27" name="Picture 26"/>
          <p:cNvPicPr/>
          <p:nvPr/>
        </p:nvPicPr>
        <p:blipFill>
          <a:blip r:embed="rId3">
            <a:extLst>
              <a:ext uri="{28A0092B-C50C-407E-A947-70E740481C1C}">
                <a14:useLocalDpi xmlns:a14="http://schemas.microsoft.com/office/drawing/2010/main" val="0"/>
              </a:ext>
            </a:extLst>
          </a:blip>
          <a:srcRect/>
          <a:stretch>
            <a:fillRect/>
          </a:stretch>
        </p:blipFill>
        <p:spPr bwMode="auto">
          <a:xfrm>
            <a:off x="237011" y="1092644"/>
            <a:ext cx="987425" cy="914400"/>
          </a:xfrm>
          <a:prstGeom prst="rect">
            <a:avLst/>
          </a:prstGeom>
          <a:noFill/>
          <a:ln>
            <a:noFill/>
          </a:ln>
        </p:spPr>
      </p:pic>
      <p:sp>
        <p:nvSpPr>
          <p:cNvPr id="5" name="TextBox 4"/>
          <p:cNvSpPr txBox="1"/>
          <p:nvPr/>
        </p:nvSpPr>
        <p:spPr>
          <a:xfrm>
            <a:off x="4476523" y="957252"/>
            <a:ext cx="7196451" cy="523220"/>
          </a:xfrm>
          <a:prstGeom prst="rect">
            <a:avLst/>
          </a:prstGeom>
          <a:noFill/>
        </p:spPr>
        <p:txBody>
          <a:bodyPr wrap="square" rtlCol="0">
            <a:spAutoFit/>
          </a:bodyPr>
          <a:lstStyle/>
          <a:p>
            <a:pPr algn="r"/>
            <a:r>
              <a:rPr lang="en-US" sz="28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Chèn phim (Video)</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38" name="Title 18"/>
          <p:cNvSpPr>
            <a:spLocks noGrp="1"/>
          </p:cNvSpPr>
          <p:nvPr>
            <p:ph type="title"/>
          </p:nvPr>
        </p:nvSpPr>
        <p:spPr>
          <a:xfrm>
            <a:off x="3352801" y="207820"/>
            <a:ext cx="8320173" cy="677004"/>
          </a:xfrm>
        </p:spPr>
        <p:txBody>
          <a:bodyPr vert="horz" lIns="91440" tIns="45720" rIns="91440" bIns="45720" rtlCol="0" anchor="ctr">
            <a:normAutofit/>
          </a:bodyPr>
          <a:lstStyle/>
          <a:p>
            <a:pPr algn="r"/>
            <a:r>
              <a:rPr lang="en-US" sz="360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1: Ôn tập kiến thức</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7" name="TextBox 76"/>
          <p:cNvSpPr txBox="1"/>
          <p:nvPr/>
        </p:nvSpPr>
        <p:spPr>
          <a:xfrm>
            <a:off x="236995" y="2865484"/>
            <a:ext cx="4165567" cy="492443"/>
          </a:xfrm>
          <a:prstGeom prst="rect">
            <a:avLst/>
          </a:prstGeom>
          <a:noFill/>
        </p:spPr>
        <p:txBody>
          <a:bodyPr wrap="square" rtlCol="0">
            <a:spAutoFit/>
          </a:bodyPr>
          <a:lstStyle/>
          <a:p>
            <a:pPr algn="just"/>
            <a:r>
              <a:rPr lang="en-US" sz="2600" smtClean="0">
                <a:latin typeface="Times New Roman" panose="02020603050405020304" pitchFamily="18" charset="0"/>
                <a:cs typeface="Times New Roman" panose="02020603050405020304" pitchFamily="18" charset="0"/>
              </a:rPr>
              <a:t>1. </a:t>
            </a:r>
            <a:r>
              <a:rPr lang="en-GB" sz="2400">
                <a:latin typeface="Times New Roman" panose="02020603050405020304" pitchFamily="18" charset="0"/>
                <a:cs typeface="Times New Roman" panose="02020603050405020304" pitchFamily="18" charset="0"/>
              </a:rPr>
              <a:t>Chọn </a:t>
            </a:r>
            <a:r>
              <a:rPr lang="en-GB" sz="2400" smtClean="0">
                <a:latin typeface="Times New Roman" panose="02020603050405020304" pitchFamily="18" charset="0"/>
                <a:cs typeface="Times New Roman" panose="02020603050405020304" pitchFamily="18" charset="0"/>
              </a:rPr>
              <a:t>thẻ </a:t>
            </a:r>
            <a:r>
              <a:rPr lang="en-GB" sz="2400" b="1" smtClean="0">
                <a:latin typeface="Times New Roman" panose="02020603050405020304" pitchFamily="18" charset="0"/>
                <a:cs typeface="Times New Roman" panose="02020603050405020304" pitchFamily="18" charset="0"/>
              </a:rPr>
              <a:t>Insert</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5282703" y="1800469"/>
            <a:ext cx="413018" cy="1768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37002" y="3291472"/>
            <a:ext cx="4165567" cy="954107"/>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2</a:t>
            </a:r>
            <a:r>
              <a:rPr lang="en-US" sz="2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Trong nhóm </a:t>
            </a:r>
            <a:r>
              <a:rPr lang="en-US" sz="2800" b="1" smtClean="0">
                <a:latin typeface="Times New Roman" panose="02020603050405020304" pitchFamily="18" charset="0"/>
                <a:cs typeface="Times New Roman" panose="02020603050405020304" pitchFamily="18" charset="0"/>
              </a:rPr>
              <a:t>Media</a:t>
            </a:r>
            <a:r>
              <a:rPr lang="en-US" sz="2800" smtClean="0">
                <a:latin typeface="Times New Roman" panose="02020603050405020304" pitchFamily="18" charset="0"/>
                <a:cs typeface="Times New Roman" panose="02020603050405020304" pitchFamily="18" charset="0"/>
              </a:rPr>
              <a:t>, chọn </a:t>
            </a:r>
            <a:r>
              <a:rPr lang="en-US" sz="2800" b="1" smtClean="0">
                <a:latin typeface="Times New Roman" panose="02020603050405020304" pitchFamily="18" charset="0"/>
                <a:cs typeface="Times New Roman" panose="02020603050405020304" pitchFamily="18" charset="0"/>
              </a:rPr>
              <a:t>Video</a:t>
            </a:r>
            <a:r>
              <a:rPr lang="en-US" sz="280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37000" y="2376519"/>
            <a:ext cx="4165562"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Cách 1:</a:t>
            </a:r>
            <a:endParaRPr lang="en-US" sz="26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37001" y="4245579"/>
            <a:ext cx="4165567" cy="1384995"/>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3</a:t>
            </a:r>
            <a:r>
              <a:rPr lang="en-US" sz="2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Trong hộp thoại </a:t>
            </a:r>
            <a:r>
              <a:rPr lang="en-US" sz="2800" b="1" smtClean="0">
                <a:latin typeface="Times New Roman" panose="02020603050405020304" pitchFamily="18" charset="0"/>
                <a:cs typeface="Times New Roman" panose="02020603050405020304" pitchFamily="18" charset="0"/>
              </a:rPr>
              <a:t>Insert Video</a:t>
            </a:r>
            <a:r>
              <a:rPr lang="en-US" sz="2800" smtClean="0">
                <a:latin typeface="Times New Roman" panose="02020603050405020304" pitchFamily="18" charset="0"/>
                <a:cs typeface="Times New Roman" panose="02020603050405020304" pitchFamily="18" charset="0"/>
              </a:rPr>
              <a:t>, chọn tập tin phim và chọn </a:t>
            </a:r>
            <a:r>
              <a:rPr lang="en-US" sz="2800" b="1" smtClean="0">
                <a:latin typeface="Times New Roman" panose="02020603050405020304" pitchFamily="18" charset="0"/>
                <a:cs typeface="Times New Roman" panose="02020603050405020304" pitchFamily="18" charset="0"/>
              </a:rPr>
              <a:t>Insert</a:t>
            </a:r>
            <a:r>
              <a:rPr lang="en-US" sz="280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10858643" y="1982661"/>
            <a:ext cx="348322" cy="6400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8860487" y="4712464"/>
            <a:ext cx="283513" cy="2743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576" y="1587201"/>
            <a:ext cx="7395977" cy="445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9829972" y="5671325"/>
            <a:ext cx="834356"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567" y="1578557"/>
            <a:ext cx="7395986" cy="517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236994" y="2865484"/>
            <a:ext cx="4165567" cy="861774"/>
          </a:xfrm>
          <a:prstGeom prst="rect">
            <a:avLst/>
          </a:prstGeom>
          <a:noFill/>
        </p:spPr>
        <p:txBody>
          <a:bodyPr wrap="square" rtlCol="0">
            <a:spAutoFit/>
          </a:bodyPr>
          <a:lstStyle/>
          <a:p>
            <a:pPr algn="just"/>
            <a:r>
              <a:rPr lang="en-GB" sz="2400" smtClean="0">
                <a:latin typeface="Times New Roman" panose="02020603050405020304" pitchFamily="18" charset="0"/>
                <a:cs typeface="Times New Roman" panose="02020603050405020304" pitchFamily="18" charset="0"/>
              </a:rPr>
              <a:t>Chọn </a:t>
            </a:r>
            <a:r>
              <a:rPr lang="en-GB" sz="2400" b="1" smtClean="0">
                <a:latin typeface="Times New Roman" panose="02020603050405020304" pitchFamily="18" charset="0"/>
                <a:cs typeface="Times New Roman" panose="02020603050405020304" pitchFamily="18" charset="0"/>
              </a:rPr>
              <a:t>Insert Media Clip </a:t>
            </a:r>
            <a:r>
              <a:rPr lang="en-GB" sz="2400" smtClean="0">
                <a:latin typeface="Times New Roman" panose="02020603050405020304" pitchFamily="18" charset="0"/>
                <a:cs typeface="Times New Roman" panose="02020603050405020304" pitchFamily="18" charset="0"/>
              </a:rPr>
              <a:t>trên bố cục </a:t>
            </a:r>
            <a:r>
              <a:rPr lang="en-GB" sz="2400" b="1" smtClean="0">
                <a:latin typeface="Times New Roman" panose="02020603050405020304" pitchFamily="18" charset="0"/>
                <a:cs typeface="Times New Roman" panose="02020603050405020304" pitchFamily="18" charset="0"/>
              </a:rPr>
              <a:t>Slide.</a:t>
            </a:r>
            <a:endParaRPr lang="en-US" sz="2400">
              <a:latin typeface="Times New Roman" panose="02020603050405020304" pitchFamily="18" charset="0"/>
              <a:cs typeface="Times New Roman" panose="02020603050405020304" pitchFamily="18" charset="0"/>
            </a:endParaRPr>
          </a:p>
        </p:txBody>
      </p:sp>
      <p:sp>
        <p:nvSpPr>
          <p:cNvPr id="34" name="TextBox 33"/>
          <p:cNvSpPr txBox="1"/>
          <p:nvPr/>
        </p:nvSpPr>
        <p:spPr>
          <a:xfrm>
            <a:off x="236999" y="2376519"/>
            <a:ext cx="2462134" cy="492443"/>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Cách 2:</a:t>
            </a:r>
            <a:endParaRPr lang="en-US" sz="26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236993" y="3727258"/>
            <a:ext cx="4165567" cy="1384995"/>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3</a:t>
            </a:r>
            <a:r>
              <a:rPr lang="en-US" sz="2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Trong hộp thoại </a:t>
            </a:r>
            <a:r>
              <a:rPr lang="en-US" sz="2800" b="1" smtClean="0">
                <a:latin typeface="Times New Roman" panose="02020603050405020304" pitchFamily="18" charset="0"/>
                <a:cs typeface="Times New Roman" panose="02020603050405020304" pitchFamily="18" charset="0"/>
              </a:rPr>
              <a:t>Insert Video</a:t>
            </a:r>
            <a:r>
              <a:rPr lang="en-US" sz="2800" smtClean="0">
                <a:latin typeface="Times New Roman" panose="02020603050405020304" pitchFamily="18" charset="0"/>
                <a:cs typeface="Times New Roman" panose="02020603050405020304" pitchFamily="18" charset="0"/>
              </a:rPr>
              <a:t>, chọn tập tin phim và chọn </a:t>
            </a:r>
            <a:r>
              <a:rPr lang="en-US" sz="2800" b="1" smtClean="0">
                <a:latin typeface="Times New Roman" panose="02020603050405020304" pitchFamily="18" charset="0"/>
                <a:cs typeface="Times New Roman" panose="02020603050405020304" pitchFamily="18" charset="0"/>
              </a:rPr>
              <a:t>Insert</a:t>
            </a:r>
            <a:r>
              <a:rPr lang="en-US" sz="280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8340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1000"/>
                                        <p:tgtEl>
                                          <p:spTgt spid="77"/>
                                        </p:tgtEl>
                                      </p:cBhvr>
                                    </p:animEffect>
                                    <p:anim calcmode="lin" valueType="num">
                                      <p:cBhvr>
                                        <p:cTn id="12" dur="1000" fill="hold"/>
                                        <p:tgtEl>
                                          <p:spTgt spid="77"/>
                                        </p:tgtEl>
                                        <p:attrNameLst>
                                          <p:attrName>ppt_x</p:attrName>
                                        </p:attrNameLst>
                                      </p:cBhvr>
                                      <p:tavLst>
                                        <p:tav tm="0">
                                          <p:val>
                                            <p:strVal val="#ppt_x"/>
                                          </p:val>
                                        </p:tav>
                                        <p:tav tm="100000">
                                          <p:val>
                                            <p:strVal val="#ppt_x"/>
                                          </p:val>
                                        </p:tav>
                                      </p:tavLst>
                                    </p:anim>
                                    <p:anim calcmode="lin" valueType="num">
                                      <p:cBhvr>
                                        <p:cTn id="13" dur="1000" fill="hold"/>
                                        <p:tgtEl>
                                          <p:spTgt spid="77"/>
                                        </p:tgtEl>
                                        <p:attrNameLst>
                                          <p:attrName>ppt_y</p:attrName>
                                        </p:attrNameLst>
                                      </p:cBhvr>
                                      <p:tavLst>
                                        <p:tav tm="0">
                                          <p:val>
                                            <p:strVal val="#ppt_y+.1"/>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3000"/>
                            </p:stCondLst>
                            <p:childTnLst>
                              <p:par>
                                <p:cTn id="20" presetID="6" presetClass="emph" presetSubtype="0" repeatCount="indefinite" autoRev="1" fill="hold" grpId="1" nodeType="afterEffect">
                                  <p:stCondLst>
                                    <p:cond delay="0"/>
                                  </p:stCondLst>
                                  <p:childTnLst>
                                    <p:animScale>
                                      <p:cBhvr>
                                        <p:cTn id="21" dur="2000" fill="hold"/>
                                        <p:tgtEl>
                                          <p:spTgt spid="11"/>
                                        </p:tgtEl>
                                      </p:cBhvr>
                                      <p:by x="120000" y="120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2000" fill="hold"/>
                                        <p:tgtEl>
                                          <p:spTgt spid="28"/>
                                        </p:tgtEl>
                                        <p:attrNameLst>
                                          <p:attrName>ppt_w</p:attrName>
                                        </p:attrNameLst>
                                      </p:cBhvr>
                                      <p:tavLst>
                                        <p:tav tm="0">
                                          <p:val>
                                            <p:fltVal val="0"/>
                                          </p:val>
                                        </p:tav>
                                        <p:tav tm="100000">
                                          <p:val>
                                            <p:strVal val="#ppt_w"/>
                                          </p:val>
                                        </p:tav>
                                      </p:tavLst>
                                    </p:anim>
                                    <p:anim calcmode="lin" valueType="num">
                                      <p:cBhvr>
                                        <p:cTn id="32" dur="2000" fill="hold"/>
                                        <p:tgtEl>
                                          <p:spTgt spid="28"/>
                                        </p:tgtEl>
                                        <p:attrNameLst>
                                          <p:attrName>ppt_h</p:attrName>
                                        </p:attrNameLst>
                                      </p:cBhvr>
                                      <p:tavLst>
                                        <p:tav tm="0">
                                          <p:val>
                                            <p:fltVal val="0"/>
                                          </p:val>
                                        </p:tav>
                                        <p:tav tm="100000">
                                          <p:val>
                                            <p:strVal val="#ppt_h"/>
                                          </p:val>
                                        </p:tav>
                                      </p:tavLst>
                                    </p:anim>
                                    <p:animEffect transition="in" filter="fade">
                                      <p:cBhvr>
                                        <p:cTn id="33" dur="2000"/>
                                        <p:tgtEl>
                                          <p:spTgt spid="28"/>
                                        </p:tgtEl>
                                      </p:cBhvr>
                                    </p:animEffect>
                                  </p:childTnLst>
                                </p:cTn>
                              </p:par>
                            </p:childTnLst>
                          </p:cTn>
                        </p:par>
                        <p:par>
                          <p:cTn id="34" fill="hold">
                            <p:stCondLst>
                              <p:cond delay="2000"/>
                            </p:stCondLst>
                            <p:childTnLst>
                              <p:par>
                                <p:cTn id="35" presetID="6" presetClass="emph" presetSubtype="0" repeatCount="indefinite" autoRev="1" fill="hold" grpId="1" nodeType="afterEffect">
                                  <p:stCondLst>
                                    <p:cond delay="0"/>
                                  </p:stCondLst>
                                  <p:childTnLst>
                                    <p:animScale>
                                      <p:cBhvr>
                                        <p:cTn id="36" dur="2000" fill="hold"/>
                                        <p:tgtEl>
                                          <p:spTgt spid="28"/>
                                        </p:tgtEl>
                                      </p:cBhvr>
                                      <p:by x="120000" y="12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1027"/>
                                        </p:tgtEl>
                                        <p:attrNameLst>
                                          <p:attrName>style.visibility</p:attrName>
                                        </p:attrNameLst>
                                      </p:cBhvr>
                                      <p:to>
                                        <p:strVal val="visible"/>
                                      </p:to>
                                    </p:set>
                                  </p:childTnLst>
                                </p:cTn>
                              </p:par>
                              <p:par>
                                <p:cTn id="47" presetID="53" presetClass="entr" presetSubtype="16"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par>
                                <p:cTn id="52" presetID="6" presetClass="emph" presetSubtype="0" repeatCount="indefinite" autoRev="1" fill="hold" grpId="1" nodeType="withEffect">
                                  <p:stCondLst>
                                    <p:cond delay="0"/>
                                  </p:stCondLst>
                                  <p:childTnLst>
                                    <p:animScale>
                                      <p:cBhvr>
                                        <p:cTn id="53" dur="2000" fill="hold"/>
                                        <p:tgtEl>
                                          <p:spTgt spid="29"/>
                                        </p:tgtEl>
                                      </p:cBhvr>
                                      <p:by x="120000" y="120000"/>
                                    </p:animScale>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xit"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7"/>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36"/>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5"/>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028"/>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027"/>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28"/>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par>
                                <p:cTn id="85" presetID="53" presetClass="entr" presetSubtype="16"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par>
                                <p:cTn id="90" presetID="6" presetClass="emph" presetSubtype="0" repeatCount="indefinite" autoRev="1" fill="hold" grpId="1" nodeType="withEffect">
                                  <p:stCondLst>
                                    <p:cond delay="0"/>
                                  </p:stCondLst>
                                  <p:childTnLst>
                                    <p:animScale>
                                      <p:cBhvr>
                                        <p:cTn id="91" dur="2000" fill="hold"/>
                                        <p:tgtEl>
                                          <p:spTgt spid="35"/>
                                        </p:tgtEl>
                                      </p:cBhvr>
                                      <p:by x="120000" y="120000"/>
                                    </p:animScale>
                                  </p:childTnLst>
                                </p:cTn>
                              </p:par>
                            </p:childTnLst>
                          </p:cTn>
                        </p:par>
                        <p:par>
                          <p:cTn id="92" fill="hold">
                            <p:stCondLst>
                              <p:cond delay="4000"/>
                            </p:stCondLst>
                            <p:childTnLst>
                              <p:par>
                                <p:cTn id="93" presetID="1" presetClass="entr" presetSubtype="0" fill="hold" nodeType="afterEffect">
                                  <p:stCondLst>
                                    <p:cond delay="0"/>
                                  </p:stCondLst>
                                  <p:childTnLst>
                                    <p:set>
                                      <p:cBhvr>
                                        <p:cTn id="94" dur="1" fill="hold">
                                          <p:stCondLst>
                                            <p:cond delay="0"/>
                                          </p:stCondLst>
                                        </p:cTn>
                                        <p:tgtEl>
                                          <p:spTgt spid="10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1" presetClass="exit" presetSubtype="0" fill="hold" nodeType="withEffect">
                                  <p:stCondLst>
                                    <p:cond delay="0"/>
                                  </p:stCondLst>
                                  <p:childTnLst>
                                    <p:set>
                                      <p:cBhvr>
                                        <p:cTn id="103" dur="1" fill="hold">
                                          <p:stCondLst>
                                            <p:cond delay="0"/>
                                          </p:stCondLst>
                                        </p:cTn>
                                        <p:tgtEl>
                                          <p:spTgt spid="1028"/>
                                        </p:tgtEl>
                                        <p:attrNameLst>
                                          <p:attrName>style.visibility</p:attrName>
                                        </p:attrNameLst>
                                      </p:cBhvr>
                                      <p:to>
                                        <p:strVal val="hidden"/>
                                      </p:to>
                                    </p:set>
                                  </p:childTnLst>
                                </p:cTn>
                              </p:par>
                            </p:childTnLst>
                          </p:cTn>
                        </p:par>
                        <p:par>
                          <p:cTn id="104" fill="hold">
                            <p:stCondLst>
                              <p:cond delay="1000"/>
                            </p:stCondLst>
                            <p:childTnLst>
                              <p:par>
                                <p:cTn id="105" presetID="1" presetClass="entr" presetSubtype="0" fill="hold" grpId="3" nodeType="after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par>
                          <p:cTn id="107" fill="hold">
                            <p:stCondLst>
                              <p:cond delay="1000"/>
                            </p:stCondLst>
                            <p:childTnLst>
                              <p:par>
                                <p:cTn id="108" presetID="6" presetClass="emph" presetSubtype="0" fill="hold" grpId="4" nodeType="afterEffect">
                                  <p:stCondLst>
                                    <p:cond delay="0"/>
                                  </p:stCondLst>
                                  <p:childTnLst>
                                    <p:animScale>
                                      <p:cBhvr>
                                        <p:cTn id="109" dur="2000" fill="hold"/>
                                        <p:tgtEl>
                                          <p:spTgt spid="29"/>
                                        </p:tgtEl>
                                      </p:cBhvr>
                                      <p:by x="150000" y="150000"/>
                                    </p:animScale>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999"/>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P spid="11" grpId="0" animBg="1"/>
      <p:bldP spid="11" grpId="1" animBg="1"/>
      <p:bldP spid="36" grpId="0"/>
      <p:bldP spid="36" grpId="1"/>
      <p:bldP spid="40" grpId="0"/>
      <p:bldP spid="25" grpId="0"/>
      <p:bldP spid="25" grpId="1"/>
      <p:bldP spid="28" grpId="0" animBg="1"/>
      <p:bldP spid="28" grpId="1" animBg="1"/>
      <p:bldP spid="28" grpId="2" animBg="1"/>
      <p:bldP spid="35" grpId="0" animBg="1"/>
      <p:bldP spid="35" grpId="1" animBg="1"/>
      <p:bldP spid="29" grpId="0" animBg="1"/>
      <p:bldP spid="29" grpId="1" animBg="1"/>
      <p:bldP spid="29" grpId="2" animBg="1"/>
      <p:bldP spid="29" grpId="3" animBg="1"/>
      <p:bldP spid="29" grpId="4" animBg="1"/>
      <p:bldP spid="33" grpId="0"/>
      <p:bldP spid="34"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1845" y="3137720"/>
            <a:ext cx="11357842" cy="1599534"/>
          </a:xfrm>
          <a:prstGeom prst="rect">
            <a:avLst/>
          </a:prstGeom>
          <a:ln>
            <a:noFill/>
          </a:ln>
          <a:extLst>
            <a:ext uri="{53640926-AAD7-44D8-BBD7-CCE9431645EC}">
              <a14:shadowObscured xmlns:a14="http://schemas.microsoft.com/office/drawing/2010/main"/>
            </a:ext>
          </a:extLst>
        </p:spPr>
      </p:pic>
      <p:sp>
        <p:nvSpPr>
          <p:cNvPr id="21" name="Title 18"/>
          <p:cNvSpPr txBox="1">
            <a:spLocks/>
          </p:cNvSpPr>
          <p:nvPr/>
        </p:nvSpPr>
        <p:spPr>
          <a:xfrm>
            <a:off x="3352801" y="207820"/>
            <a:ext cx="8320173" cy="67700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UTM Duepuntozero" panose="02040603050506020204" pitchFamily="18" charset="0"/>
                <a:ea typeface="+mj-ea"/>
                <a:cs typeface="+mj-cs"/>
              </a:defRPr>
            </a:lvl1pPr>
          </a:lstStyle>
          <a:p>
            <a:pPr algn="r"/>
            <a:r>
              <a:rPr lang="en-US" sz="3600"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360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kiến thức định dạng âm thanh, video</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7" name="Picture 36"/>
          <p:cNvPicPr/>
          <p:nvPr/>
        </p:nvPicPr>
        <p:blipFill>
          <a:blip r:embed="rId3">
            <a:extLst>
              <a:ext uri="{28A0092B-C50C-407E-A947-70E740481C1C}">
                <a14:useLocalDpi xmlns:a14="http://schemas.microsoft.com/office/drawing/2010/main" val="0"/>
              </a:ext>
            </a:extLst>
          </a:blip>
          <a:srcRect/>
          <a:stretch>
            <a:fillRect/>
          </a:stretch>
        </p:blipFill>
        <p:spPr bwMode="auto">
          <a:xfrm>
            <a:off x="239710" y="1091835"/>
            <a:ext cx="987425" cy="914400"/>
          </a:xfrm>
          <a:prstGeom prst="rect">
            <a:avLst/>
          </a:prstGeom>
          <a:noFill/>
          <a:ln>
            <a:noFill/>
          </a:ln>
        </p:spPr>
      </p:pic>
      <p:sp>
        <p:nvSpPr>
          <p:cNvPr id="19" name="TextBox 18"/>
          <p:cNvSpPr txBox="1"/>
          <p:nvPr/>
        </p:nvSpPr>
        <p:spPr>
          <a:xfrm>
            <a:off x="4476523" y="957252"/>
            <a:ext cx="7196451" cy="523220"/>
          </a:xfrm>
          <a:prstGeom prst="rect">
            <a:avLst/>
          </a:prstGeom>
          <a:noFill/>
        </p:spPr>
        <p:txBody>
          <a:bodyPr wrap="square" rtlCol="0">
            <a:spAutoFit/>
          </a:bodyPr>
          <a:lstStyle/>
          <a:p>
            <a:pPr algn="r"/>
            <a:r>
              <a:rPr lang="en-US" sz="28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Thẻ lệnh Format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0" name="Rectangular Callout 19"/>
          <p:cNvSpPr/>
          <p:nvPr/>
        </p:nvSpPr>
        <p:spPr>
          <a:xfrm>
            <a:off x="461845" y="2490590"/>
            <a:ext cx="2373092" cy="367489"/>
          </a:xfrm>
          <a:prstGeom prst="wedgeRectCallout">
            <a:avLst>
              <a:gd name="adj1" fmla="val -10860"/>
              <a:gd name="adj2" fmla="val 30091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Sáng/tối – tương phản</a:t>
            </a:r>
            <a:endParaRPr lang="en-US">
              <a:solidFill>
                <a:srgbClr val="C00000"/>
              </a:solidFill>
              <a:latin typeface="Times New Roman" panose="02020603050405020304" pitchFamily="18" charset="0"/>
              <a:cs typeface="Times New Roman" panose="02020603050405020304" pitchFamily="18" charset="0"/>
            </a:endParaRPr>
          </a:p>
        </p:txBody>
      </p:sp>
      <p:sp>
        <p:nvSpPr>
          <p:cNvPr id="22" name="Rectangular Callout 21"/>
          <p:cNvSpPr/>
          <p:nvPr/>
        </p:nvSpPr>
        <p:spPr>
          <a:xfrm>
            <a:off x="3903088" y="2489811"/>
            <a:ext cx="1766072" cy="367489"/>
          </a:xfrm>
          <a:prstGeom prst="wedgeRectCallout">
            <a:avLst>
              <a:gd name="adj1" fmla="val 3158"/>
              <a:gd name="adj2" fmla="val 32489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Loại khung hình</a:t>
            </a:r>
            <a:endParaRPr lang="en-US">
              <a:solidFill>
                <a:srgbClr val="C00000"/>
              </a:solidFill>
              <a:latin typeface="Times New Roman" panose="02020603050405020304" pitchFamily="18" charset="0"/>
              <a:cs typeface="Times New Roman" panose="02020603050405020304" pitchFamily="18" charset="0"/>
            </a:endParaRPr>
          </a:p>
        </p:txBody>
      </p:sp>
      <p:sp>
        <p:nvSpPr>
          <p:cNvPr id="23" name="Rectangular Callout 22"/>
          <p:cNvSpPr/>
          <p:nvPr/>
        </p:nvSpPr>
        <p:spPr>
          <a:xfrm>
            <a:off x="6737311" y="2490590"/>
            <a:ext cx="1886165" cy="367489"/>
          </a:xfrm>
          <a:prstGeom prst="wedgeRectCallout">
            <a:avLst>
              <a:gd name="adj1" fmla="val -27598"/>
              <a:gd name="adj2" fmla="val 32189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Dạng khung hình</a:t>
            </a:r>
            <a:endParaRPr lang="en-US">
              <a:solidFill>
                <a:srgbClr val="C00000"/>
              </a:solidFill>
              <a:latin typeface="Times New Roman" panose="02020603050405020304" pitchFamily="18" charset="0"/>
              <a:cs typeface="Times New Roman" panose="02020603050405020304" pitchFamily="18" charset="0"/>
            </a:endParaRPr>
          </a:p>
        </p:txBody>
      </p:sp>
      <p:sp>
        <p:nvSpPr>
          <p:cNvPr id="24" name="Rectangular Callout 23"/>
          <p:cNvSpPr/>
          <p:nvPr/>
        </p:nvSpPr>
        <p:spPr>
          <a:xfrm>
            <a:off x="9691628" y="2490590"/>
            <a:ext cx="2128059" cy="367489"/>
          </a:xfrm>
          <a:prstGeom prst="wedgeRectCallout">
            <a:avLst>
              <a:gd name="adj1" fmla="val -39060"/>
              <a:gd name="adj2" fmla="val 32189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Cắt bớt khung hình</a:t>
            </a:r>
            <a:endParaRPr lang="en-US">
              <a:solidFill>
                <a:srgbClr val="C00000"/>
              </a:solidFill>
              <a:latin typeface="+mj-lt"/>
              <a:cs typeface="Times New Roman" panose="02020603050405020304" pitchFamily="18" charset="0"/>
            </a:endParaRPr>
          </a:p>
        </p:txBody>
      </p:sp>
      <p:sp>
        <p:nvSpPr>
          <p:cNvPr id="25" name="Rectangular Callout 24"/>
          <p:cNvSpPr/>
          <p:nvPr/>
        </p:nvSpPr>
        <p:spPr>
          <a:xfrm>
            <a:off x="1067780" y="5053977"/>
            <a:ext cx="2479651" cy="367489"/>
          </a:xfrm>
          <a:prstGeom prst="wedgeRectCallout">
            <a:avLst>
              <a:gd name="adj1" fmla="val -1234"/>
              <a:gd name="adj2" fmla="val -3556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rgbClr val="C00000"/>
                </a:solidFill>
                <a:latin typeface="Times New Roman" panose="02020603050405020304" pitchFamily="18" charset="0"/>
                <a:cs typeface="Times New Roman" panose="02020603050405020304" pitchFamily="18" charset="0"/>
              </a:rPr>
              <a:t>Thay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đổi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màu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cho</a:t>
            </a:r>
            <a:r>
              <a:rPr lang="en-US" dirty="0" smtClean="0">
                <a:solidFill>
                  <a:srgbClr val="C00000"/>
                </a:solidFill>
                <a:latin typeface="Times New Roman" panose="02020603050405020304" pitchFamily="18" charset="0"/>
                <a:cs typeface="Times New Roman" panose="02020603050405020304" pitchFamily="18" charset="0"/>
              </a:rPr>
              <a:t> video</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26" name="Rectangular Callout 25"/>
          <p:cNvSpPr/>
          <p:nvPr/>
        </p:nvSpPr>
        <p:spPr>
          <a:xfrm>
            <a:off x="4577345" y="5053977"/>
            <a:ext cx="2796568" cy="367489"/>
          </a:xfrm>
          <a:prstGeom prst="wedgeRectCallout">
            <a:avLst>
              <a:gd name="adj1" fmla="val 32268"/>
              <a:gd name="adj2" fmla="val -28667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Đóng khung viền  cho video</a:t>
            </a:r>
            <a:endParaRPr lang="en-US">
              <a:solidFill>
                <a:srgbClr val="C00000"/>
              </a:solidFill>
              <a:latin typeface="Times New Roman" panose="02020603050405020304" pitchFamily="18" charset="0"/>
              <a:cs typeface="Times New Roman" panose="02020603050405020304" pitchFamily="18" charset="0"/>
            </a:endParaRPr>
          </a:p>
        </p:txBody>
      </p:sp>
      <p:sp>
        <p:nvSpPr>
          <p:cNvPr id="13" name="Rectangular Callout 12"/>
          <p:cNvSpPr/>
          <p:nvPr/>
        </p:nvSpPr>
        <p:spPr>
          <a:xfrm>
            <a:off x="8403827" y="5053977"/>
            <a:ext cx="2898067" cy="367489"/>
          </a:xfrm>
          <a:prstGeom prst="wedgeRectCallout">
            <a:avLst>
              <a:gd name="adj1" fmla="val 15382"/>
              <a:gd name="adj2" fmla="val -24170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Chiều rộng khung hình video</a:t>
            </a:r>
            <a:endParaRPr lang="en-US">
              <a:solidFill>
                <a:srgbClr val="C00000"/>
              </a:solidFill>
              <a:latin typeface="Times New Roman" panose="02020603050405020304" pitchFamily="18" charset="0"/>
              <a:cs typeface="Times New Roman" panose="02020603050405020304" pitchFamily="18" charset="0"/>
            </a:endParaRPr>
          </a:p>
        </p:txBody>
      </p:sp>
      <p:sp>
        <p:nvSpPr>
          <p:cNvPr id="27" name="Rectangular Callout 26"/>
          <p:cNvSpPr/>
          <p:nvPr/>
        </p:nvSpPr>
        <p:spPr>
          <a:xfrm>
            <a:off x="1043771" y="5053976"/>
            <a:ext cx="2479651" cy="367489"/>
          </a:xfrm>
          <a:prstGeom prst="wedgeRectCallout">
            <a:avLst>
              <a:gd name="adj1" fmla="val -1234"/>
              <a:gd name="adj2" fmla="val -3556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rgbClr val="C00000"/>
                </a:solidFill>
                <a:latin typeface="Times New Roman" panose="02020603050405020304" pitchFamily="18" charset="0"/>
                <a:cs typeface="Times New Roman" panose="02020603050405020304" pitchFamily="18" charset="0"/>
              </a:rPr>
              <a:t>………………………</a:t>
            </a:r>
          </a:p>
        </p:txBody>
      </p:sp>
      <p:sp>
        <p:nvSpPr>
          <p:cNvPr id="28" name="Rectangular Callout 27"/>
          <p:cNvSpPr/>
          <p:nvPr/>
        </p:nvSpPr>
        <p:spPr>
          <a:xfrm>
            <a:off x="4577345" y="5053977"/>
            <a:ext cx="2796568" cy="367489"/>
          </a:xfrm>
          <a:prstGeom prst="wedgeRectCallout">
            <a:avLst>
              <a:gd name="adj1" fmla="val 32268"/>
              <a:gd name="adj2" fmla="val -28667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sp>
        <p:nvSpPr>
          <p:cNvPr id="29" name="Rectangular Callout 28"/>
          <p:cNvSpPr/>
          <p:nvPr/>
        </p:nvSpPr>
        <p:spPr>
          <a:xfrm>
            <a:off x="8403827" y="5053977"/>
            <a:ext cx="2898067" cy="367489"/>
          </a:xfrm>
          <a:prstGeom prst="wedgeRectCallout">
            <a:avLst>
              <a:gd name="adj1" fmla="val 15382"/>
              <a:gd name="adj2" fmla="val -24170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pic>
        <p:nvPicPr>
          <p:cNvPr id="32" name="Duck" descr="Image result for smurfs and compu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8391" y="843956"/>
            <a:ext cx="1270412" cy="141015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039799" y="1480473"/>
            <a:ext cx="8633174"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Ghi công dụng của các lệnh vào chỗ chấm:</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15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13"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8"/>
          <p:cNvSpPr txBox="1">
            <a:spLocks/>
          </p:cNvSpPr>
          <p:nvPr/>
        </p:nvSpPr>
        <p:spPr>
          <a:xfrm>
            <a:off x="3352801" y="207820"/>
            <a:ext cx="8320173" cy="67700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UTM Duepuntozero" panose="02040603050506020204" pitchFamily="18" charset="0"/>
                <a:ea typeface="+mj-ea"/>
                <a:cs typeface="+mj-cs"/>
              </a:defRPr>
            </a:lvl1pPr>
          </a:lstStyle>
          <a:p>
            <a:pPr algn="r"/>
            <a:r>
              <a:rPr lang="en-US" sz="360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2: Tìm hiểu kiến thức định dạng âm thanh, video</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7" name="Picture 36"/>
          <p:cNvPicPr/>
          <p:nvPr/>
        </p:nvPicPr>
        <p:blipFill>
          <a:blip r:embed="rId2">
            <a:extLst>
              <a:ext uri="{28A0092B-C50C-407E-A947-70E740481C1C}">
                <a14:useLocalDpi xmlns:a14="http://schemas.microsoft.com/office/drawing/2010/main" val="0"/>
              </a:ext>
            </a:extLst>
          </a:blip>
          <a:srcRect/>
          <a:stretch>
            <a:fillRect/>
          </a:stretch>
        </p:blipFill>
        <p:spPr bwMode="auto">
          <a:xfrm>
            <a:off x="239710" y="1091835"/>
            <a:ext cx="987425" cy="914400"/>
          </a:xfrm>
          <a:prstGeom prst="rect">
            <a:avLst/>
          </a:prstGeom>
          <a:noFill/>
          <a:ln>
            <a:noFill/>
          </a:ln>
        </p:spPr>
      </p:pic>
      <p:pic>
        <p:nvPicPr>
          <p:cNvPr id="17" name="Picture 16"/>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7780" y="3082635"/>
            <a:ext cx="10028011" cy="1683251"/>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4476523" y="957252"/>
            <a:ext cx="7196451" cy="523220"/>
          </a:xfrm>
          <a:prstGeom prst="rect">
            <a:avLst/>
          </a:prstGeom>
          <a:noFill/>
        </p:spPr>
        <p:txBody>
          <a:bodyPr wrap="square" rtlCol="0">
            <a:spAutoFit/>
          </a:bodyPr>
          <a:lstStyle/>
          <a:p>
            <a:pPr algn="r"/>
            <a:r>
              <a:rPr lang="en-US" sz="28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Thẻ lệnh Playback</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0" name="Rectangular Callout 19"/>
          <p:cNvSpPr/>
          <p:nvPr/>
        </p:nvSpPr>
        <p:spPr>
          <a:xfrm>
            <a:off x="1067779" y="2479573"/>
            <a:ext cx="1545023" cy="367489"/>
          </a:xfrm>
          <a:prstGeom prst="wedgeRectCallout">
            <a:avLst>
              <a:gd name="adj1" fmla="val -32133"/>
              <a:gd name="adj2" fmla="val 324894"/>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Xem lại video</a:t>
            </a:r>
            <a:endParaRPr lang="en-US">
              <a:solidFill>
                <a:srgbClr val="C00000"/>
              </a:solidFill>
              <a:latin typeface="Times New Roman" panose="02020603050405020304" pitchFamily="18" charset="0"/>
              <a:cs typeface="Times New Roman" panose="02020603050405020304" pitchFamily="18" charset="0"/>
            </a:endParaRPr>
          </a:p>
        </p:txBody>
      </p:sp>
      <p:sp>
        <p:nvSpPr>
          <p:cNvPr id="22" name="Rectangular Callout 21"/>
          <p:cNvSpPr/>
          <p:nvPr/>
        </p:nvSpPr>
        <p:spPr>
          <a:xfrm>
            <a:off x="3008316" y="2479573"/>
            <a:ext cx="1545023" cy="367489"/>
          </a:xfrm>
          <a:prstGeom prst="wedgeRectCallout">
            <a:avLst>
              <a:gd name="adj1" fmla="val -19299"/>
              <a:gd name="adj2" fmla="val 300911"/>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Cắt video</a:t>
            </a:r>
            <a:endParaRPr lang="en-US">
              <a:solidFill>
                <a:srgbClr val="C00000"/>
              </a:solidFill>
              <a:latin typeface="Times New Roman" panose="02020603050405020304" pitchFamily="18" charset="0"/>
              <a:cs typeface="Times New Roman" panose="02020603050405020304" pitchFamily="18" charset="0"/>
            </a:endParaRPr>
          </a:p>
        </p:txBody>
      </p:sp>
      <p:sp>
        <p:nvSpPr>
          <p:cNvPr id="23" name="Rectangular Callout 22"/>
          <p:cNvSpPr/>
          <p:nvPr/>
        </p:nvSpPr>
        <p:spPr>
          <a:xfrm>
            <a:off x="4948853" y="2479573"/>
            <a:ext cx="2071171" cy="367489"/>
          </a:xfrm>
          <a:prstGeom prst="wedgeRectCallout">
            <a:avLst>
              <a:gd name="adj1" fmla="val -4911"/>
              <a:gd name="adj2" fmla="val 315900"/>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mj-lt"/>
              </a:rPr>
              <a:t>T</a:t>
            </a:r>
            <a:r>
              <a:rPr lang="vi-VN" smtClean="0">
                <a:solidFill>
                  <a:srgbClr val="C00000"/>
                </a:solidFill>
                <a:latin typeface="+mj-lt"/>
              </a:rPr>
              <a:t>hay </a:t>
            </a:r>
            <a:r>
              <a:rPr lang="vi-VN">
                <a:solidFill>
                  <a:srgbClr val="C00000"/>
                </a:solidFill>
                <a:latin typeface="+mj-lt"/>
              </a:rPr>
              <a:t>đổi âm lượng</a:t>
            </a:r>
            <a:endParaRPr lang="en-US">
              <a:solidFill>
                <a:srgbClr val="C00000"/>
              </a:solidFill>
              <a:latin typeface="+mj-lt"/>
              <a:cs typeface="Times New Roman" panose="02020603050405020304" pitchFamily="18" charset="0"/>
            </a:endParaRPr>
          </a:p>
        </p:txBody>
      </p:sp>
      <p:sp>
        <p:nvSpPr>
          <p:cNvPr id="24" name="Rectangular Callout 23"/>
          <p:cNvSpPr/>
          <p:nvPr/>
        </p:nvSpPr>
        <p:spPr>
          <a:xfrm>
            <a:off x="7415538" y="2479573"/>
            <a:ext cx="2666699" cy="367489"/>
          </a:xfrm>
          <a:prstGeom prst="wedgeRectCallout">
            <a:avLst>
              <a:gd name="adj1" fmla="val -89902"/>
              <a:gd name="adj2" fmla="val 408834"/>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Phát video </a:t>
            </a:r>
            <a:r>
              <a:rPr lang="vi-VN" smtClean="0">
                <a:solidFill>
                  <a:srgbClr val="C00000"/>
                </a:solidFill>
                <a:latin typeface="Times New Roman" panose="02020603050405020304" pitchFamily="18" charset="0"/>
                <a:cs typeface="Times New Roman" panose="02020603050405020304" pitchFamily="18" charset="0"/>
              </a:rPr>
              <a:t>toàn </a:t>
            </a:r>
            <a:r>
              <a:rPr lang="vi-VN">
                <a:solidFill>
                  <a:srgbClr val="C00000"/>
                </a:solidFill>
                <a:latin typeface="+mj-lt"/>
              </a:rPr>
              <a:t>màn hình</a:t>
            </a:r>
            <a:endParaRPr lang="en-US">
              <a:solidFill>
                <a:srgbClr val="C00000"/>
              </a:solidFill>
              <a:latin typeface="+mj-lt"/>
              <a:cs typeface="Times New Roman" panose="02020603050405020304" pitchFamily="18" charset="0"/>
            </a:endParaRPr>
          </a:p>
        </p:txBody>
      </p:sp>
      <p:sp>
        <p:nvSpPr>
          <p:cNvPr id="25" name="Rectangular Callout 24"/>
          <p:cNvSpPr/>
          <p:nvPr/>
        </p:nvSpPr>
        <p:spPr>
          <a:xfrm>
            <a:off x="1067780" y="5053977"/>
            <a:ext cx="3944039" cy="367489"/>
          </a:xfrm>
          <a:prstGeom prst="wedgeRectCallout">
            <a:avLst>
              <a:gd name="adj1" fmla="val 45861"/>
              <a:gd name="adj2" fmla="val -29266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Bắt đầu video với hiệu ứng làm mờ</a:t>
            </a:r>
            <a:endParaRPr lang="en-US">
              <a:solidFill>
                <a:srgbClr val="C00000"/>
              </a:solidFill>
              <a:latin typeface="Times New Roman" panose="02020603050405020304" pitchFamily="18" charset="0"/>
              <a:cs typeface="Times New Roman" panose="02020603050405020304" pitchFamily="18" charset="0"/>
            </a:endParaRPr>
          </a:p>
        </p:txBody>
      </p:sp>
      <p:sp>
        <p:nvSpPr>
          <p:cNvPr id="26" name="Rectangular Callout 25"/>
          <p:cNvSpPr/>
          <p:nvPr/>
        </p:nvSpPr>
        <p:spPr>
          <a:xfrm>
            <a:off x="5414761" y="5053977"/>
            <a:ext cx="3875595" cy="367489"/>
          </a:xfrm>
          <a:prstGeom prst="wedgeRectCallout">
            <a:avLst>
              <a:gd name="adj1" fmla="val -52820"/>
              <a:gd name="adj2" fmla="val -2237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Kết thúc video với hiệu ứng làm mờ</a:t>
            </a:r>
            <a:endParaRPr lang="en-US">
              <a:solidFill>
                <a:srgbClr val="C00000"/>
              </a:solidFill>
              <a:latin typeface="Times New Roman" panose="02020603050405020304" pitchFamily="18" charset="0"/>
              <a:cs typeface="Times New Roman" panose="02020603050405020304" pitchFamily="18" charset="0"/>
            </a:endParaRPr>
          </a:p>
        </p:txBody>
      </p:sp>
      <p:sp>
        <p:nvSpPr>
          <p:cNvPr id="30" name="Rectangular Callout 29"/>
          <p:cNvSpPr/>
          <p:nvPr/>
        </p:nvSpPr>
        <p:spPr>
          <a:xfrm>
            <a:off x="1067779" y="2479573"/>
            <a:ext cx="1545023" cy="367489"/>
          </a:xfrm>
          <a:prstGeom prst="wedgeRectCallout">
            <a:avLst>
              <a:gd name="adj1" fmla="val -32133"/>
              <a:gd name="adj2" fmla="val 324894"/>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sp>
        <p:nvSpPr>
          <p:cNvPr id="31" name="Rectangular Callout 30"/>
          <p:cNvSpPr/>
          <p:nvPr/>
        </p:nvSpPr>
        <p:spPr>
          <a:xfrm>
            <a:off x="3008316" y="2479573"/>
            <a:ext cx="1545023" cy="367489"/>
          </a:xfrm>
          <a:prstGeom prst="wedgeRectCallout">
            <a:avLst>
              <a:gd name="adj1" fmla="val -19299"/>
              <a:gd name="adj2" fmla="val 300911"/>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solidFill>
                  <a:srgbClr val="C00000"/>
                </a:solidFill>
                <a:latin typeface="Times New Roman" panose="02020603050405020304" pitchFamily="18" charset="0"/>
                <a:cs typeface="Times New Roman" panose="02020603050405020304" pitchFamily="18" charset="0"/>
              </a:rPr>
              <a:t>……………...</a:t>
            </a:r>
          </a:p>
        </p:txBody>
      </p:sp>
      <p:sp>
        <p:nvSpPr>
          <p:cNvPr id="43" name="Rectangular Callout 42"/>
          <p:cNvSpPr/>
          <p:nvPr/>
        </p:nvSpPr>
        <p:spPr>
          <a:xfrm>
            <a:off x="4948853" y="2479573"/>
            <a:ext cx="2071171" cy="367489"/>
          </a:xfrm>
          <a:prstGeom prst="wedgeRectCallout">
            <a:avLst>
              <a:gd name="adj1" fmla="val -4911"/>
              <a:gd name="adj2" fmla="val 315900"/>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sp>
        <p:nvSpPr>
          <p:cNvPr id="44" name="Rectangular Callout 43"/>
          <p:cNvSpPr/>
          <p:nvPr/>
        </p:nvSpPr>
        <p:spPr>
          <a:xfrm>
            <a:off x="7415538" y="2479573"/>
            <a:ext cx="2666699" cy="367489"/>
          </a:xfrm>
          <a:prstGeom prst="wedgeRectCallout">
            <a:avLst>
              <a:gd name="adj1" fmla="val -89902"/>
              <a:gd name="adj2" fmla="val 408834"/>
            </a:avLst>
          </a:prstGeom>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sp>
        <p:nvSpPr>
          <p:cNvPr id="45" name="Rectangular Callout 44"/>
          <p:cNvSpPr/>
          <p:nvPr/>
        </p:nvSpPr>
        <p:spPr>
          <a:xfrm>
            <a:off x="1067780" y="5053977"/>
            <a:ext cx="3944039" cy="367489"/>
          </a:xfrm>
          <a:prstGeom prst="wedgeRectCallout">
            <a:avLst>
              <a:gd name="adj1" fmla="val 45861"/>
              <a:gd name="adj2" fmla="val -29266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r>
              <a:rPr lang="en-US">
                <a:solidFill>
                  <a:srgbClr val="C00000"/>
                </a:solidFill>
                <a:latin typeface="Times New Roman" panose="02020603050405020304" pitchFamily="18" charset="0"/>
                <a:cs typeface="Times New Roman" panose="02020603050405020304" pitchFamily="18" charset="0"/>
              </a:rPr>
              <a:t> </a:t>
            </a: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sp>
        <p:nvSpPr>
          <p:cNvPr id="46" name="Rectangular Callout 45"/>
          <p:cNvSpPr/>
          <p:nvPr/>
        </p:nvSpPr>
        <p:spPr>
          <a:xfrm>
            <a:off x="5414761" y="5053977"/>
            <a:ext cx="3875595" cy="367489"/>
          </a:xfrm>
          <a:prstGeom prst="wedgeRectCallout">
            <a:avLst>
              <a:gd name="adj1" fmla="val -52820"/>
              <a:gd name="adj2" fmla="val -2237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solidFill>
                  <a:srgbClr val="C00000"/>
                </a:solidFill>
                <a:latin typeface="Times New Roman" panose="02020603050405020304" pitchFamily="18" charset="0"/>
                <a:cs typeface="Times New Roman" panose="02020603050405020304" pitchFamily="18" charset="0"/>
              </a:rPr>
              <a:t>……………...</a:t>
            </a:r>
            <a:r>
              <a:rPr lang="en-US">
                <a:solidFill>
                  <a:srgbClr val="C00000"/>
                </a:solidFill>
                <a:latin typeface="Times New Roman" panose="02020603050405020304" pitchFamily="18" charset="0"/>
                <a:cs typeface="Times New Roman" panose="02020603050405020304" pitchFamily="18" charset="0"/>
              </a:rPr>
              <a:t> </a:t>
            </a:r>
            <a:r>
              <a:rPr lang="en-US" smtClean="0">
                <a:solidFill>
                  <a:srgbClr val="C00000"/>
                </a:solidFill>
                <a:latin typeface="Times New Roman" panose="02020603050405020304" pitchFamily="18" charset="0"/>
                <a:cs typeface="Times New Roman" panose="02020603050405020304" pitchFamily="18" charset="0"/>
              </a:rPr>
              <a:t>……………...................</a:t>
            </a:r>
            <a:endParaRPr lang="en-US">
              <a:solidFill>
                <a:srgbClr val="C0000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3039799" y="1480473"/>
            <a:ext cx="8633174"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Ghi công dụng của các lệnh vào chỗ chấm:</a:t>
            </a:r>
            <a:endParaRPr lang="en-US" sz="2800">
              <a:latin typeface="Times New Roman" panose="02020603050405020304" pitchFamily="18" charset="0"/>
              <a:cs typeface="Times New Roman" panose="02020603050405020304" pitchFamily="18" charset="0"/>
            </a:endParaRPr>
          </a:p>
        </p:txBody>
      </p:sp>
      <p:pic>
        <p:nvPicPr>
          <p:cNvPr id="49" name="Duck" descr="Image result for smurfs and compu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8391" y="843956"/>
            <a:ext cx="1270412" cy="141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977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4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20" grpId="0" animBg="1"/>
      <p:bldP spid="22" grpId="0" animBg="1"/>
      <p:bldP spid="23" grpId="0" animBg="1"/>
      <p:bldP spid="24" grpId="0" animBg="1"/>
      <p:bldP spid="25" grpId="0" animBg="1"/>
      <p:bldP spid="26" grpId="0" animBg="1"/>
      <p:bldP spid="30" grpId="0" animBg="1"/>
      <p:bldP spid="31" grpId="0" animBg="1"/>
      <p:bldP spid="43" grpId="0" animBg="1"/>
      <p:bldP spid="44" grpId="0" animBg="1"/>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028780" y="96238"/>
            <a:ext cx="9784733" cy="399001"/>
          </a:xfrm>
        </p:spPr>
        <p:txBody>
          <a:bodyPr/>
          <a:lstStyle/>
          <a:p>
            <a:pPr marL="0" indent="0" algn="r">
              <a:buNone/>
            </a:pPr>
            <a:r>
              <a:rPr lang="en-US"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Hoạt động 2: Tìm hiểu kiến thức </a:t>
            </a:r>
            <a:r>
              <a:rPr lang="vi-VN"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Tạo </a:t>
            </a:r>
            <a:r>
              <a:rPr lang="vi-VN"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hoạt cảnh cho các đối </a:t>
            </a:r>
            <a:r>
              <a:rPr lang="vi-VN"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tượng</a:t>
            </a:r>
            <a:endParaRPr lang="vi-VN"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endParaRPr>
          </a:p>
        </p:txBody>
      </p:sp>
      <p:sp>
        <p:nvSpPr>
          <p:cNvPr id="3" name="Content Placeholder 2"/>
          <p:cNvSpPr>
            <a:spLocks noGrp="1"/>
          </p:cNvSpPr>
          <p:nvPr>
            <p:ph sz="quarter" idx="14"/>
          </p:nvPr>
        </p:nvSpPr>
        <p:spPr>
          <a:xfrm>
            <a:off x="744070" y="703169"/>
            <a:ext cx="10995025" cy="1284330"/>
          </a:xfrm>
        </p:spPr>
        <p:txBody>
          <a:bodyPr/>
          <a:lstStyle/>
          <a:p>
            <a:r>
              <a:rPr lang="vi-VN" sz="2400">
                <a:solidFill>
                  <a:schemeClr val="tx1"/>
                </a:solidFill>
                <a:latin typeface="+mj-lt"/>
              </a:rPr>
              <a:t>Bạn có thể tạo các hoạt cảnh chuyển động cho các đối tượng và văn bản để làm tăng hiệu quả cho bài thuyết trình của </a:t>
            </a:r>
            <a:r>
              <a:rPr lang="vi-VN" sz="2400" smtClean="0">
                <a:solidFill>
                  <a:schemeClr val="tx1"/>
                </a:solidFill>
                <a:latin typeface="+mj-lt"/>
              </a:rPr>
              <a:t>mình.</a:t>
            </a:r>
            <a:endParaRPr lang="en-US" sz="2400" smtClean="0">
              <a:solidFill>
                <a:schemeClr val="tx1"/>
              </a:solidFill>
              <a:latin typeface="+mj-lt"/>
            </a:endParaRPr>
          </a:p>
          <a:p>
            <a:pPr algn="just"/>
            <a:r>
              <a:rPr lang="vi-VN" sz="2400" smtClean="0">
                <a:solidFill>
                  <a:schemeClr val="tx1"/>
                </a:solidFill>
                <a:latin typeface="+mj-lt"/>
              </a:rPr>
              <a:t>Bạn </a:t>
            </a:r>
            <a:r>
              <a:rPr lang="vi-VN" sz="2400">
                <a:solidFill>
                  <a:schemeClr val="tx1"/>
                </a:solidFill>
                <a:latin typeface="+mj-lt"/>
              </a:rPr>
              <a:t>có thể tùy chọn cách văn bản, các đối tượng và các hình đồ họa xuất hiện khi slide được hiển thị, hoặc cách các đối tượng biến mất khỏi slide như thế nào. </a:t>
            </a:r>
            <a:endParaRPr lang="en-US" sz="2400" smtClean="0">
              <a:solidFill>
                <a:schemeClr val="tx1"/>
              </a:solidFill>
              <a:latin typeface="+mj-lt"/>
            </a:endParaRPr>
          </a:p>
          <a:p>
            <a:pPr algn="just"/>
            <a:r>
              <a:rPr lang="en-US" sz="2400" smtClean="0">
                <a:solidFill>
                  <a:schemeClr val="tx1"/>
                </a:solidFill>
                <a:latin typeface="+mj-lt"/>
              </a:rPr>
              <a:t>Ngoài ra, b</a:t>
            </a:r>
            <a:r>
              <a:rPr lang="vi-VN" sz="2400" smtClean="0">
                <a:solidFill>
                  <a:schemeClr val="tx1"/>
                </a:solidFill>
                <a:latin typeface="+mj-lt"/>
              </a:rPr>
              <a:t>ạn </a:t>
            </a:r>
            <a:r>
              <a:rPr lang="vi-VN" sz="2400">
                <a:solidFill>
                  <a:schemeClr val="tx1"/>
                </a:solidFill>
                <a:latin typeface="+mj-lt"/>
              </a:rPr>
              <a:t>cũng có thể sử dụng hoạt cảnh để nhấn mạnh các đối tượng trên slide. </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390" y="3538357"/>
            <a:ext cx="3435391" cy="2795768"/>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815" y="3538356"/>
            <a:ext cx="2657120" cy="3009900"/>
          </a:xfrm>
          <a:prstGeom prst="rect">
            <a:avLst/>
          </a:prstGeom>
        </p:spPr>
      </p:pic>
    </p:spTree>
    <p:extLst>
      <p:ext uri="{BB962C8B-B14F-4D97-AF65-F5344CB8AC3E}">
        <p14:creationId xmlns:p14="http://schemas.microsoft.com/office/powerpoint/2010/main" val="2779383746"/>
      </p:ext>
    </p:extLst>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2709" y="830997"/>
            <a:ext cx="3995504" cy="399001"/>
          </a:xfrm>
        </p:spPr>
        <p:txBody>
          <a:bodyPr/>
          <a:lstStyle/>
          <a:p>
            <a:pPr marL="0" indent="0">
              <a:buNone/>
            </a:pPr>
            <a:r>
              <a:rPr lang="en-US" b="1" smtClean="0">
                <a:solidFill>
                  <a:srgbClr val="003300"/>
                </a:solidFill>
              </a:rPr>
              <a:t>Cách tạo hoạt cảnh:</a:t>
            </a:r>
            <a:endParaRPr lang="en-US" b="1">
              <a:solidFill>
                <a:srgbClr val="003300"/>
              </a:solidFill>
            </a:endParaRPr>
          </a:p>
        </p:txBody>
      </p:sp>
      <p:sp>
        <p:nvSpPr>
          <p:cNvPr id="3" name="Content Placeholder 2"/>
          <p:cNvSpPr>
            <a:spLocks noGrp="1"/>
          </p:cNvSpPr>
          <p:nvPr>
            <p:ph sz="quarter" idx="14"/>
          </p:nvPr>
        </p:nvSpPr>
        <p:spPr>
          <a:xfrm>
            <a:off x="609601" y="1590674"/>
            <a:ext cx="5186082" cy="3330949"/>
          </a:xfrm>
        </p:spPr>
        <p:txBody>
          <a:bodyPr/>
          <a:lstStyle/>
          <a:p>
            <a:pPr marL="342900" indent="-342900">
              <a:buAutoNum type="arabicPeriod"/>
            </a:pPr>
            <a:r>
              <a:rPr lang="en-US" sz="2000" b="1" smtClean="0">
                <a:solidFill>
                  <a:srgbClr val="0000FF"/>
                </a:solidFill>
              </a:rPr>
              <a:t>Chọn đối tượng</a:t>
            </a:r>
          </a:p>
          <a:p>
            <a:pPr marL="342900" indent="-342900">
              <a:buAutoNum type="arabicPeriod"/>
            </a:pPr>
            <a:r>
              <a:rPr lang="en-US" sz="2000" b="1" smtClean="0">
                <a:solidFill>
                  <a:srgbClr val="0000FF"/>
                </a:solidFill>
              </a:rPr>
              <a:t>Chọn thẻ Animations và chọn hoạt cảnh phù hợp:</a:t>
            </a:r>
          </a:p>
          <a:p>
            <a:r>
              <a:rPr lang="en-US" sz="2000" b="1" smtClean="0">
                <a:solidFill>
                  <a:srgbClr val="0000FF"/>
                </a:solidFill>
              </a:rPr>
              <a:t>Entrance</a:t>
            </a:r>
            <a:r>
              <a:rPr lang="en-US" sz="2000" smtClean="0">
                <a:solidFill>
                  <a:srgbClr val="0000FF"/>
                </a:solidFill>
              </a:rPr>
              <a:t>: Xuất hiện</a:t>
            </a:r>
          </a:p>
          <a:p>
            <a:r>
              <a:rPr lang="en-US" sz="2000" b="1" smtClean="0">
                <a:solidFill>
                  <a:srgbClr val="0000FF"/>
                </a:solidFill>
              </a:rPr>
              <a:t>Emphasis</a:t>
            </a:r>
            <a:r>
              <a:rPr lang="en-US" sz="2000" smtClean="0">
                <a:solidFill>
                  <a:srgbClr val="0000FF"/>
                </a:solidFill>
              </a:rPr>
              <a:t>: Nhấn mạnh, nổi bật</a:t>
            </a:r>
          </a:p>
          <a:p>
            <a:r>
              <a:rPr lang="en-US" sz="2000" b="1" smtClean="0">
                <a:solidFill>
                  <a:srgbClr val="0000FF"/>
                </a:solidFill>
              </a:rPr>
              <a:t>Exit</a:t>
            </a:r>
            <a:r>
              <a:rPr lang="en-US" sz="2000" smtClean="0">
                <a:solidFill>
                  <a:srgbClr val="0000FF"/>
                </a:solidFill>
              </a:rPr>
              <a:t>: Thoát, biến mất</a:t>
            </a:r>
          </a:p>
          <a:p>
            <a:r>
              <a:rPr lang="en-US" sz="2000" b="1" smtClean="0">
                <a:solidFill>
                  <a:srgbClr val="0000FF"/>
                </a:solidFill>
              </a:rPr>
              <a:t>Motion Paths</a:t>
            </a:r>
            <a:r>
              <a:rPr lang="en-US" sz="2000" smtClean="0">
                <a:solidFill>
                  <a:srgbClr val="0000FF"/>
                </a:solidFill>
              </a:rPr>
              <a:t>: chuyển động theo đường </a:t>
            </a:r>
            <a:endParaRPr lang="en-US" sz="2000">
              <a:solidFill>
                <a:srgbClr val="0000FF"/>
              </a:solidFill>
            </a:endParaRPr>
          </a:p>
        </p:txBody>
      </p:sp>
      <p:sp>
        <p:nvSpPr>
          <p:cNvPr id="4" name="Rectangle 3"/>
          <p:cNvSpPr/>
          <p:nvPr/>
        </p:nvSpPr>
        <p:spPr>
          <a:xfrm>
            <a:off x="3362607" y="0"/>
            <a:ext cx="8711872" cy="830997"/>
          </a:xfrm>
          <a:prstGeom prst="rect">
            <a:avLst/>
          </a:prstGeom>
        </p:spPr>
        <p:txBody>
          <a:bodyPr wrap="none">
            <a:spAutoFit/>
          </a:bodyPr>
          <a:lstStyle/>
          <a:p>
            <a:r>
              <a:rPr lang="en-US"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Hoạt động 2: Tìm hiểu </a:t>
            </a:r>
            <a:r>
              <a:rPr lang="en-US"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kiến </a:t>
            </a:r>
            <a:r>
              <a:rPr lang="en-US" sz="2400" b="1" smtClean="0">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thức </a:t>
            </a:r>
            <a:r>
              <a:rPr lang="en-US"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tạo hoạt </a:t>
            </a:r>
            <a:r>
              <a:rPr lang="en-US"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cảnh </a:t>
            </a:r>
            <a:r>
              <a:rPr lang="vi-VN"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cho các đối tượng</a:t>
            </a:r>
            <a:endParaRPr lang="en-US" sz="2400" b="1">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endParaRPr>
          </a:p>
          <a:p>
            <a:r>
              <a:rPr lang="en-US" sz="2400" b="1" smtClean="0">
                <a:ln w="0"/>
                <a:solidFill>
                  <a:srgbClr val="0000FF"/>
                </a:solidFill>
                <a:effectLst>
                  <a:outerShdw blurRad="38100" dist="19050" dir="2700000" algn="tl" rotWithShape="0">
                    <a:schemeClr val="dk1">
                      <a:alpha val="40000"/>
                    </a:schemeClr>
                  </a:outerShdw>
                </a:effectLst>
                <a:latin typeface="+mj-lt"/>
                <a:cs typeface="Times New Roman" panose="02020603050405020304" pitchFamily="18" charset="0"/>
              </a:rPr>
              <a:t> </a:t>
            </a:r>
            <a:endParaRPr lang="en-US" sz="2400" b="1">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929" y="397684"/>
            <a:ext cx="5431632" cy="471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2729" y="4404374"/>
            <a:ext cx="6029407" cy="400110"/>
          </a:xfrm>
          <a:prstGeom prst="rect">
            <a:avLst/>
          </a:prstGeom>
          <a:noFill/>
        </p:spPr>
        <p:txBody>
          <a:bodyPr wrap="none" rtlCol="0">
            <a:spAutoFit/>
          </a:bodyPr>
          <a:lstStyle/>
          <a:p>
            <a:r>
              <a:rPr lang="en-US" sz="2000" b="1" smtClean="0">
                <a:solidFill>
                  <a:srgbClr val="003300"/>
                </a:solidFill>
              </a:rPr>
              <a:t>Lưu ý: Nhấn </a:t>
            </a:r>
            <a:r>
              <a:rPr lang="en-US" sz="2000" b="1" u="sng" smtClean="0">
                <a:solidFill>
                  <a:srgbClr val="003300"/>
                </a:solidFill>
              </a:rPr>
              <a:t>Preview</a:t>
            </a:r>
            <a:r>
              <a:rPr lang="en-US" sz="2000" b="1" smtClean="0">
                <a:solidFill>
                  <a:srgbClr val="003300"/>
                </a:solidFill>
              </a:rPr>
              <a:t> để xem trước hoạt cảnh diễn ra</a:t>
            </a:r>
            <a:endParaRPr lang="en-US" sz="2000" b="1">
              <a:solidFill>
                <a:srgbClr val="00330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436" y="5196826"/>
            <a:ext cx="101441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3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1000"/>
                                        <p:tgtEl>
                                          <p:spTgt spid="3075"/>
                                        </p:tgtEl>
                                      </p:cBhvr>
                                    </p:animEffect>
                                    <p:anim calcmode="lin" valueType="num">
                                      <p:cBhvr>
                                        <p:cTn id="43" dur="1000" fill="hold"/>
                                        <p:tgtEl>
                                          <p:spTgt spid="3075"/>
                                        </p:tgtEl>
                                        <p:attrNameLst>
                                          <p:attrName>ppt_x</p:attrName>
                                        </p:attrNameLst>
                                      </p:cBhvr>
                                      <p:tavLst>
                                        <p:tav tm="0">
                                          <p:val>
                                            <p:strVal val="#ppt_x"/>
                                          </p:val>
                                        </p:tav>
                                        <p:tav tm="100000">
                                          <p:val>
                                            <p:strVal val="#ppt_x"/>
                                          </p:val>
                                        </p:tav>
                                      </p:tavLst>
                                    </p:anim>
                                    <p:anim calcmode="lin" valueType="num">
                                      <p:cBhvr>
                                        <p:cTn id="4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237010" y="1192549"/>
            <a:ext cx="987425" cy="914400"/>
          </a:xfrm>
          <a:prstGeom prst="rect">
            <a:avLst/>
          </a:prstGeom>
          <a:noFill/>
          <a:ln>
            <a:noFill/>
          </a:ln>
        </p:spPr>
      </p:pic>
      <p:sp>
        <p:nvSpPr>
          <p:cNvPr id="21" name="Title 18"/>
          <p:cNvSpPr txBox="1">
            <a:spLocks/>
          </p:cNvSpPr>
          <p:nvPr/>
        </p:nvSpPr>
        <p:spPr>
          <a:xfrm>
            <a:off x="3352801" y="207820"/>
            <a:ext cx="8320173" cy="677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Duepuntozero" panose="02040603050506020204" pitchFamily="18" charset="0"/>
                <a:ea typeface="+mj-ea"/>
                <a:cs typeface="+mj-cs"/>
              </a:defRPr>
            </a:lvl1pPr>
          </a:lstStyle>
          <a:p>
            <a:pPr algn="r"/>
            <a:r>
              <a:rPr lang="en-US" sz="3600"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sz="3600"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9" name="TextBox 28"/>
          <p:cNvSpPr txBox="1"/>
          <p:nvPr/>
        </p:nvSpPr>
        <p:spPr>
          <a:xfrm>
            <a:off x="1640541" y="957252"/>
            <a:ext cx="10032433" cy="5632311"/>
          </a:xfrm>
          <a:prstGeom prst="rect">
            <a:avLst/>
          </a:prstGeom>
          <a:noFill/>
        </p:spPr>
        <p:txBody>
          <a:bodyPr wrap="square" rtlCol="0">
            <a:spAutoFit/>
          </a:bodyPr>
          <a:lstStyle/>
          <a:p>
            <a:pPr algn="just">
              <a:spcAft>
                <a:spcPts val="1200"/>
              </a:spcAft>
            </a:pPr>
            <a:r>
              <a:rPr lang="en-GB" sz="2800" dirty="0" err="1" smtClean="0">
                <a:latin typeface="Times New Roman" panose="02020603050405020304" pitchFamily="18" charset="0"/>
                <a:cs typeface="Times New Roman" panose="02020603050405020304" pitchFamily="18" charset="0"/>
              </a:rPr>
              <a:t>Tạo</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bài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trình</a:t>
            </a:r>
            <a:r>
              <a:rPr lang="en-GB" sz="2800" dirty="0" smtClean="0">
                <a:latin typeface="Times New Roman" panose="02020603050405020304" pitchFamily="18" charset="0"/>
                <a:cs typeface="Times New Roman" panose="02020603050405020304" pitchFamily="18" charset="0"/>
              </a:rPr>
              <a:t> </a:t>
            </a:r>
            <a:r>
              <a:rPr lang="en-GB" sz="2800" err="1" smtClean="0">
                <a:latin typeface="Times New Roman" panose="02020603050405020304" pitchFamily="18" charset="0"/>
                <a:cs typeface="Times New Roman" panose="02020603050405020304" pitchFamily="18" charset="0"/>
              </a:rPr>
              <a:t>chiếu</a:t>
            </a:r>
            <a:r>
              <a:rPr lang="en-GB" sz="2800" smtClean="0">
                <a:latin typeface="Times New Roman" panose="02020603050405020304" pitchFamily="18" charset="0"/>
                <a:cs typeface="Times New Roman" panose="02020603050405020304" pitchFamily="18" charset="0"/>
              </a:rPr>
              <a:t> </a:t>
            </a:r>
            <a:r>
              <a:rPr lang="en-GB" sz="2800" smtClean="0">
                <a:latin typeface="Times New Roman" panose="02020603050405020304" pitchFamily="18" charset="0"/>
                <a:cs typeface="Times New Roman" panose="02020603050405020304" pitchFamily="18" charset="0"/>
              </a:rPr>
              <a:t>:</a:t>
            </a:r>
          </a:p>
          <a:p>
            <a:pPr marL="514350" indent="-514350" algn="just">
              <a:spcAft>
                <a:spcPts val="1200"/>
              </a:spcAft>
              <a:buAutoNum type="arabicPeriod"/>
            </a:pPr>
            <a:r>
              <a:rPr lang="en-GB" sz="2800" smtClean="0">
                <a:latin typeface="Times New Roman" panose="02020603050405020304" pitchFamily="18" charset="0"/>
                <a:cs typeface="Times New Roman" panose="02020603050405020304" pitchFamily="18" charset="0"/>
              </a:rPr>
              <a:t>Chèn 3 hình: voi, ngựa, hươu cao cổ</a:t>
            </a:r>
          </a:p>
          <a:p>
            <a:pPr marL="514350" indent="-514350" algn="just">
              <a:spcAft>
                <a:spcPts val="1200"/>
              </a:spcAft>
              <a:buFont typeface="+mj-lt"/>
              <a:buAutoNum type="arabicPeriod"/>
            </a:pPr>
            <a:r>
              <a:rPr lang="en-GB" sz="2800" smtClean="0">
                <a:latin typeface="Times New Roman" panose="02020603050405020304" pitchFamily="18" charset="0"/>
                <a:cs typeface="Times New Roman" panose="02020603050405020304" pitchFamily="18" charset="0"/>
              </a:rPr>
              <a:t>Thêm trang chiếu mới, em Chèn </a:t>
            </a:r>
            <a:r>
              <a:rPr lang="en-GB" sz="2800" err="1">
                <a:latin typeface="Times New Roman" panose="02020603050405020304" pitchFamily="18" charset="0"/>
                <a:cs typeface="Times New Roman" panose="02020603050405020304" pitchFamily="18" charset="0"/>
              </a:rPr>
              <a:t>đoạn</a:t>
            </a:r>
            <a:r>
              <a:rPr lang="en-GB" sz="2800">
                <a:latin typeface="Times New Roman" panose="02020603050405020304" pitchFamily="18" charset="0"/>
                <a:cs typeface="Times New Roman" panose="02020603050405020304" pitchFamily="18" charset="0"/>
              </a:rPr>
              <a:t> </a:t>
            </a:r>
            <a:r>
              <a:rPr lang="en-GB" sz="2800" smtClean="0">
                <a:latin typeface="Times New Roman" panose="02020603050405020304" pitchFamily="18" charset="0"/>
                <a:cs typeface="Times New Roman" panose="02020603050405020304" pitchFamily="18" charset="0"/>
              </a:rPr>
              <a:t>video WildLife </a:t>
            </a:r>
            <a:r>
              <a:rPr lang="en-GB" sz="2800" smtClean="0">
                <a:latin typeface="Times New Roman" panose="02020603050405020304" pitchFamily="18" charset="0"/>
                <a:cs typeface="Times New Roman" panose="02020603050405020304" pitchFamily="18" charset="0"/>
              </a:rPr>
              <a:t>và định dạng cho đoạn video đó</a:t>
            </a:r>
            <a:r>
              <a:rPr lang="en-GB" sz="280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514350" indent="-514350">
              <a:spcAft>
                <a:spcPts val="1200"/>
              </a:spcAft>
              <a:buFont typeface="+mj-lt"/>
              <a:buAutoNum type="arabicPeriod"/>
            </a:pPr>
            <a:r>
              <a:rPr lang="en-GB" sz="2800" smtClean="0">
                <a:latin typeface="Times New Roman" panose="02020603050405020304" pitchFamily="18" charset="0"/>
                <a:cs typeface="Times New Roman" panose="02020603050405020304" pitchFamily="18" charset="0"/>
              </a:rPr>
              <a:t>Trình </a:t>
            </a:r>
            <a:r>
              <a:rPr lang="en-GB" sz="2800" dirty="0" err="1">
                <a:latin typeface="Times New Roman" panose="02020603050405020304" pitchFamily="18" charset="0"/>
                <a:cs typeface="Times New Roman" panose="02020603050405020304" pitchFamily="18" charset="0"/>
              </a:rPr>
              <a:t>chiếu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điều</a:t>
            </a:r>
            <a:r>
              <a:rPr lang="en-GB" sz="2800" dirty="0">
                <a:latin typeface="Times New Roman" panose="02020603050405020304" pitchFamily="18" charset="0"/>
                <a:cs typeface="Times New Roman" panose="02020603050405020304" pitchFamily="18" charset="0"/>
              </a:rPr>
              <a:t> </a:t>
            </a:r>
            <a:r>
              <a:rPr lang="en-GB" sz="2800" err="1">
                <a:latin typeface="Times New Roman" panose="02020603050405020304" pitchFamily="18" charset="0"/>
                <a:cs typeface="Times New Roman" panose="02020603050405020304" pitchFamily="18" charset="0"/>
              </a:rPr>
              <a:t>khiển</a:t>
            </a:r>
            <a:r>
              <a:rPr lang="en-GB" sz="2800">
                <a:latin typeface="Times New Roman" panose="02020603050405020304" pitchFamily="18" charset="0"/>
                <a:cs typeface="Times New Roman" panose="02020603050405020304" pitchFamily="18" charset="0"/>
              </a:rPr>
              <a:t> </a:t>
            </a:r>
            <a:r>
              <a:rPr lang="en-GB" sz="2800" smtClean="0">
                <a:latin typeface="Times New Roman" panose="02020603050405020304" pitchFamily="18" charset="0"/>
                <a:cs typeface="Times New Roman" panose="02020603050405020304" pitchFamily="18" charset="0"/>
              </a:rPr>
              <a:t>nút </a:t>
            </a:r>
            <a:r>
              <a:rPr lang="en-GB" sz="2800" b="1">
                <a:latin typeface="Times New Roman" panose="02020603050405020304" pitchFamily="18" charset="0"/>
                <a:cs typeface="Times New Roman" panose="02020603050405020304" pitchFamily="18" charset="0"/>
              </a:rPr>
              <a:t>Play/Pause</a:t>
            </a:r>
            <a:r>
              <a:rPr lang="en-GB" sz="2800" smtClean="0">
                <a:latin typeface="Times New Roman" panose="02020603050405020304" pitchFamily="18" charset="0"/>
                <a:cs typeface="Times New Roman" panose="02020603050405020304" pitchFamily="18" charset="0"/>
              </a:rPr>
              <a:t>.</a:t>
            </a:r>
          </a:p>
          <a:p>
            <a:pPr marL="514350" indent="-514350">
              <a:spcAft>
                <a:spcPts val="1200"/>
              </a:spcAft>
              <a:buFont typeface="+mj-lt"/>
              <a:buAutoNum type="arabicPeriod"/>
            </a:pPr>
            <a:endParaRPr lang="en-GB" sz="2800">
              <a:latin typeface="Times New Roman" panose="02020603050405020304" pitchFamily="18" charset="0"/>
              <a:cs typeface="Times New Roman" panose="02020603050405020304" pitchFamily="18" charset="0"/>
            </a:endParaRPr>
          </a:p>
          <a:p>
            <a:pPr marL="514350" indent="-514350">
              <a:spcAft>
                <a:spcPts val="1200"/>
              </a:spcAft>
              <a:buFont typeface="+mj-lt"/>
              <a:buAutoNum type="arabicPeriod"/>
            </a:pPr>
            <a:endParaRPr lang="en-GB" sz="2800" smtClean="0">
              <a:latin typeface="Times New Roman" panose="02020603050405020304" pitchFamily="18" charset="0"/>
              <a:cs typeface="Times New Roman" panose="02020603050405020304" pitchFamily="18" charset="0"/>
            </a:endParaRPr>
          </a:p>
          <a:p>
            <a:pPr marL="514350" indent="-514350">
              <a:spcAft>
                <a:spcPts val="1200"/>
              </a:spcAft>
              <a:buFont typeface="+mj-lt"/>
              <a:buAutoNum type="arabicPeriod"/>
            </a:pPr>
            <a:endParaRPr lang="en-GB" sz="2800">
              <a:latin typeface="Times New Roman" panose="02020603050405020304" pitchFamily="18" charset="0"/>
              <a:cs typeface="Times New Roman" panose="02020603050405020304" pitchFamily="18" charset="0"/>
            </a:endParaRPr>
          </a:p>
          <a:p>
            <a:pPr marL="514350" indent="-514350">
              <a:spcAft>
                <a:spcPts val="1200"/>
              </a:spcAft>
              <a:buFont typeface="+mj-lt"/>
              <a:buAutoNum type="arabicPeriod"/>
            </a:pPr>
            <a:endParaRPr lang="en-GB" sz="2800" smtClean="0">
              <a:latin typeface="Times New Roman" panose="02020603050405020304" pitchFamily="18" charset="0"/>
              <a:cs typeface="Times New Roman" panose="02020603050405020304" pitchFamily="18" charset="0"/>
            </a:endParaRPr>
          </a:p>
          <a:p>
            <a:pPr marL="514350" indent="-514350">
              <a:spcAft>
                <a:spcPts val="1200"/>
              </a:spcAft>
              <a:buFont typeface="+mj-lt"/>
              <a:buAutoNum type="arabicPeriod"/>
            </a:pPr>
            <a:r>
              <a:rPr lang="en-US" sz="2800" smtClean="0">
                <a:latin typeface="Times New Roman" panose="02020603050405020304" pitchFamily="18" charset="0"/>
                <a:cs typeface="Times New Roman" panose="02020603050405020304" pitchFamily="18" charset="0"/>
              </a:rPr>
              <a:t>Tạo hoạt cảnh cho 3 hình:  </a:t>
            </a:r>
            <a:r>
              <a:rPr lang="en-GB" sz="2800">
                <a:latin typeface="Times New Roman" panose="02020603050405020304" pitchFamily="18" charset="0"/>
                <a:cs typeface="Times New Roman" panose="02020603050405020304" pitchFamily="18" charset="0"/>
              </a:rPr>
              <a:t>voi, ngựa, hươu </a:t>
            </a:r>
            <a:r>
              <a:rPr lang="en-GB" sz="2800">
                <a:latin typeface="Times New Roman" panose="02020603050405020304" pitchFamily="18" charset="0"/>
                <a:cs typeface="Times New Roman" panose="02020603050405020304" pitchFamily="18" charset="0"/>
              </a:rPr>
              <a:t>cao </a:t>
            </a:r>
            <a:r>
              <a:rPr lang="en-GB" sz="2800" smtClean="0">
                <a:latin typeface="Times New Roman" panose="02020603050405020304" pitchFamily="18" charset="0"/>
                <a:cs typeface="Times New Roman" panose="02020603050405020304" pitchFamily="18" charset="0"/>
              </a:rPr>
              <a:t>cổ</a:t>
            </a:r>
            <a:endParaRPr lang="en-GB" sz="2800">
              <a:latin typeface="Times New Roman" panose="02020603050405020304" pitchFamily="18" charset="0"/>
              <a:cs typeface="Times New Roman" panose="02020603050405020304" pitchFamily="18" charset="0"/>
            </a:endParaRPr>
          </a:p>
        </p:txBody>
      </p:sp>
      <p:pic>
        <p:nvPicPr>
          <p:cNvPr id="2" name="Wildlif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9462" y="3620197"/>
            <a:ext cx="3475761" cy="19551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riblet"/>
            <a:contourClr>
              <a:srgbClr val="333333"/>
            </a:contourClr>
          </a:sp3d>
        </p:spPr>
      </p:pic>
    </p:spTree>
    <p:extLst>
      <p:ext uri="{BB962C8B-B14F-4D97-AF65-F5344CB8AC3E}">
        <p14:creationId xmlns:p14="http://schemas.microsoft.com/office/powerpoint/2010/main" val="21276996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p:cTn id="7" dur="10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anim calcmode="lin" valueType="num">
                                      <p:cBhvr>
                                        <p:cTn id="15" dur="10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 calcmode="lin" valueType="num">
                                      <p:cBhvr>
                                        <p:cTn id="23" dur="1000" fill="hold"/>
                                        <p:tgtEl>
                                          <p:spTgt spid="2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9">
                                            <p:txEl>
                                              <p:pRg st="3" end="3"/>
                                            </p:txEl>
                                          </p:spTgt>
                                        </p:tgtEl>
                                        <p:attrNameLst>
                                          <p:attrName>style.visibility</p:attrName>
                                        </p:attrNameLst>
                                      </p:cBhvr>
                                      <p:to>
                                        <p:strVal val="visible"/>
                                      </p:to>
                                    </p:set>
                                    <p:anim calcmode="lin" valueType="num">
                                      <p:cBhvr>
                                        <p:cTn id="31" dur="1000" fill="hold"/>
                                        <p:tgtEl>
                                          <p:spTgt spid="2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29">
                                            <p:txEl>
                                              <p:pRg st="8" end="8"/>
                                            </p:txEl>
                                          </p:spTgt>
                                        </p:tgtEl>
                                        <p:attrNameLst>
                                          <p:attrName>style.visibility</p:attrName>
                                        </p:attrNameLst>
                                      </p:cBhvr>
                                      <p:to>
                                        <p:strVal val="visible"/>
                                      </p:to>
                                    </p:set>
                                    <p:anim calcmode="lin" valueType="num">
                                      <p:cBhvr>
                                        <p:cTn id="39" dur="1000" fill="hold"/>
                                        <p:tgtEl>
                                          <p:spTgt spid="29">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29">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2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video>
              <p:cMediaNode vol="80000">
                <p:cTn id="48"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8"/>
          <p:cNvSpPr>
            <a:spLocks noGrp="1"/>
          </p:cNvSpPr>
          <p:nvPr>
            <p:ph type="title"/>
          </p:nvPr>
        </p:nvSpPr>
        <p:spPr>
          <a:xfrm>
            <a:off x="2445745" y="316680"/>
            <a:ext cx="9731310" cy="677004"/>
          </a:xfrm>
        </p:spPr>
        <p:txBody>
          <a:bodyPr vert="horz" lIns="91440" tIns="45720" rIns="91440" bIns="45720" rtlCol="0" anchor="ctr">
            <a:normAutofit/>
          </a:bodyPr>
          <a:lstStyle/>
          <a:p>
            <a:pPr algn="ctr"/>
            <a:r>
              <a:rPr lang="en-US" sz="3600"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HỎI ÔN LUYỆN</a:t>
            </a:r>
            <a:endParaRPr lang="en-US" sz="360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445745" y="1071062"/>
            <a:ext cx="9227229" cy="4667945"/>
          </a:xfrm>
          <a:prstGeom prst="rect">
            <a:avLst/>
          </a:prstGeom>
          <a:noFill/>
        </p:spPr>
        <p:txBody>
          <a:bodyPr wrap="square" rtlCol="0">
            <a:spAutoFit/>
          </a:bodyPr>
          <a:lstStyle/>
          <a:p>
            <a:pPr marL="403225" marR="8890" lvl="0" indent="-403225" algn="just" fontAlgn="base">
              <a:lnSpc>
                <a:spcPct val="150000"/>
              </a:lnSpc>
              <a:spcBef>
                <a:spcPts val="0"/>
              </a:spcBef>
              <a:spcAft>
                <a:spcPts val="125"/>
              </a:spcAft>
              <a:buClr>
                <a:srgbClr val="000000"/>
              </a:buClr>
              <a:buSzPct val="100000"/>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1.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Em hãy cho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biết nhóm nào tại Ribbon của thẻ Insert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trong Microsoft PowerPoint cho phép chèn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ảnh</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từ máy tính hoặc Clip Art </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vào </a:t>
            </a: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trình chiếu</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Tables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Images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Illustrations</a:t>
            </a: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1371600" marR="8890" lvl="1" indent="-457200" fontAlgn="base">
              <a:lnSpc>
                <a:spcPct val="150000"/>
              </a:lnSpc>
              <a:spcBef>
                <a:spcPts val="0"/>
              </a:spcBef>
              <a:spcAft>
                <a:spcPts val="125"/>
              </a:spcAft>
              <a:buClr>
                <a:srgbClr val="000000"/>
              </a:buClr>
              <a:buSzPct val="100000"/>
              <a:buFont typeface="+mj-lt"/>
              <a:buAutoNum type="alphaLcPeriod"/>
            </a:pPr>
            <a:r>
              <a:rPr lang="en-US" sz="2800" smtClean="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Media. </a:t>
            </a:r>
            <a:endParaRPr lang="en-US" sz="2800" dirty="0">
              <a:solidFill>
                <a:srgbClr val="000000"/>
              </a:solidFill>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622287" y="3170512"/>
            <a:ext cx="1336682" cy="1401488"/>
          </a:xfrm>
          <a:prstGeom prst="rect">
            <a:avLst/>
          </a:prstGeom>
          <a:noFill/>
          <a:ln>
            <a:noFill/>
          </a:ln>
        </p:spPr>
      </p:pic>
    </p:spTree>
    <p:extLst>
      <p:ext uri="{BB962C8B-B14F-4D97-AF65-F5344CB8AC3E}">
        <p14:creationId xmlns:p14="http://schemas.microsoft.com/office/powerpoint/2010/main" val="3113478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xEl>
                                              <p:pRg st="4" end="4"/>
                                            </p:txEl>
                                          </p:spTgt>
                                        </p:tgtEl>
                                        <p:attrNameLst>
                                          <p:attrName>ppt_w</p:attrName>
                                        </p:attrNameLst>
                                      </p:cBhvr>
                                      <p:tavLst>
                                        <p:tav tm="0">
                                          <p:val>
                                            <p:strVal val="ppt_w"/>
                                          </p:val>
                                        </p:tav>
                                        <p:tav tm="100000">
                                          <p:val>
                                            <p:fltVal val="0"/>
                                          </p:val>
                                        </p:tav>
                                      </p:tavLst>
                                    </p:anim>
                                    <p:anim calcmode="lin" valueType="num">
                                      <p:cBhvr>
                                        <p:cTn id="7" dur="500"/>
                                        <p:tgtEl>
                                          <p:spTgt spid="7">
                                            <p:txEl>
                                              <p:pRg st="4" end="4"/>
                                            </p:txEl>
                                          </p:spTgt>
                                        </p:tgtEl>
                                        <p:attrNameLst>
                                          <p:attrName>ppt_h</p:attrName>
                                        </p:attrNameLst>
                                      </p:cBhvr>
                                      <p:tavLst>
                                        <p:tav tm="0">
                                          <p:val>
                                            <p:strVal val="ppt_h"/>
                                          </p:val>
                                        </p:tav>
                                        <p:tav tm="100000">
                                          <p:val>
                                            <p:fltVal val="0"/>
                                          </p:val>
                                        </p:tav>
                                      </p:tavLst>
                                    </p:anim>
                                    <p:animEffect transition="out" filter="fade">
                                      <p:cBhvr>
                                        <p:cTn id="8" dur="500"/>
                                        <p:tgtEl>
                                          <p:spTgt spid="7">
                                            <p:txEl>
                                              <p:pRg st="4" end="4"/>
                                            </p:txEl>
                                          </p:spTgt>
                                        </p:tgtEl>
                                      </p:cBhvr>
                                    </p:animEffect>
                                    <p:set>
                                      <p:cBhvr>
                                        <p:cTn id="9" dur="1" fill="hold">
                                          <p:stCondLst>
                                            <p:cond delay="499"/>
                                          </p:stCondLst>
                                        </p:cTn>
                                        <p:tgtEl>
                                          <p:spTgt spid="7">
                                            <p:txEl>
                                              <p:pRg st="4" end="4"/>
                                            </p:txEl>
                                          </p:spTgt>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xEl>
                                              <p:pRg st="1" end="1"/>
                                            </p:txEl>
                                          </p:spTgt>
                                        </p:tgtEl>
                                        <p:attrNameLst>
                                          <p:attrName>ppt_w</p:attrName>
                                        </p:attrNameLst>
                                      </p:cBhvr>
                                      <p:tavLst>
                                        <p:tav tm="0">
                                          <p:val>
                                            <p:strVal val="ppt_w"/>
                                          </p:val>
                                        </p:tav>
                                        <p:tav tm="100000">
                                          <p:val>
                                            <p:fltVal val="0"/>
                                          </p:val>
                                        </p:tav>
                                      </p:tavLst>
                                    </p:anim>
                                    <p:anim calcmode="lin" valueType="num">
                                      <p:cBhvr>
                                        <p:cTn id="12" dur="500"/>
                                        <p:tgtEl>
                                          <p:spTgt spid="7">
                                            <p:txEl>
                                              <p:pRg st="1" end="1"/>
                                            </p:txEl>
                                          </p:spTgt>
                                        </p:tgtEl>
                                        <p:attrNameLst>
                                          <p:attrName>ppt_h</p:attrName>
                                        </p:attrNameLst>
                                      </p:cBhvr>
                                      <p:tavLst>
                                        <p:tav tm="0">
                                          <p:val>
                                            <p:strVal val="ppt_h"/>
                                          </p:val>
                                        </p:tav>
                                        <p:tav tm="100000">
                                          <p:val>
                                            <p:fltVal val="0"/>
                                          </p:val>
                                        </p:tav>
                                      </p:tavLst>
                                    </p:anim>
                                    <p:animEffect transition="out" filter="fade">
                                      <p:cBhvr>
                                        <p:cTn id="13" dur="500"/>
                                        <p:tgtEl>
                                          <p:spTgt spid="7">
                                            <p:txEl>
                                              <p:pRg st="1" end="1"/>
                                            </p:txEl>
                                          </p:spTgt>
                                        </p:tgtEl>
                                      </p:cBhvr>
                                    </p:animEffect>
                                    <p:set>
                                      <p:cBhvr>
                                        <p:cTn id="14" dur="1" fill="hold">
                                          <p:stCondLst>
                                            <p:cond delay="499"/>
                                          </p:stCondLst>
                                        </p:cTn>
                                        <p:tgtEl>
                                          <p:spTgt spid="7">
                                            <p:txEl>
                                              <p:pRg st="1" end="1"/>
                                            </p:txEl>
                                          </p:spTgt>
                                        </p:tgtEl>
                                        <p:attrNameLst>
                                          <p:attrName>style.visibility</p:attrName>
                                        </p:attrNameLst>
                                      </p:cBhvr>
                                      <p:to>
                                        <p:strVal val="hidden"/>
                                      </p:to>
                                    </p:set>
                                  </p:childTnLst>
                                </p:cTn>
                              </p:par>
                              <p:par>
                                <p:cTn id="15" presetID="16" presetClass="emph" presetSubtype="0" repeatCount="indefinite" fill="hold" nodeType="withEffect">
                                  <p:stCondLst>
                                    <p:cond delay="0"/>
                                  </p:stCondLst>
                                  <p:iterate type="lt">
                                    <p:tmPct val="4000"/>
                                  </p:iterate>
                                  <p:childTnLst>
                                    <p:set>
                                      <p:cBhvr override="childStyle">
                                        <p:cTn id="16" dur="500" fill="hold"/>
                                        <p:tgtEl>
                                          <p:spTgt spid="7">
                                            <p:txEl>
                                              <p:pRg st="2" end="2"/>
                                            </p:txEl>
                                          </p:spTgt>
                                        </p:tgtEl>
                                        <p:attrNameLst>
                                          <p:attrName>style.color</p:attrName>
                                        </p:attrNameLst>
                                      </p:cBhvr>
                                      <p:to>
                                        <p:clrVal>
                                          <a:schemeClr val="accent2"/>
                                        </p:clrVal>
                                      </p:to>
                                    </p:set>
                                    <p:set>
                                      <p:cBhvr>
                                        <p:cTn id="17" dur="500" fill="hold"/>
                                        <p:tgtEl>
                                          <p:spTgt spid="7">
                                            <p:txEl>
                                              <p:pRg st="2" end="2"/>
                                            </p:txEl>
                                          </p:spTgt>
                                        </p:tgtEl>
                                        <p:attrNameLst>
                                          <p:attrName>fillcolor</p:attrName>
                                        </p:attrNameLst>
                                      </p:cBhvr>
                                      <p:to>
                                        <p:clrVal>
                                          <a:schemeClr val="accent2"/>
                                        </p:clrVal>
                                      </p:to>
                                    </p:set>
                                    <p:set>
                                      <p:cBhvr>
                                        <p:cTn id="18" dur="500" fill="hold"/>
                                        <p:tgtEl>
                                          <p:spTgt spid="7">
                                            <p:txEl>
                                              <p:pRg st="2" end="2"/>
                                            </p:txEl>
                                          </p:spTgt>
                                        </p:tgtEl>
                                        <p:attrNameLst>
                                          <p:attrName>fill.type</p:attrName>
                                        </p:attrNameLst>
                                      </p:cBhvr>
                                      <p:to>
                                        <p:strVal val="solid"/>
                                      </p:to>
                                    </p:set>
                                  </p:childTnLst>
                                </p:cTn>
                              </p:par>
                              <p:par>
                                <p:cTn id="19" presetID="53" presetClass="exit" presetSubtype="32" fill="hold" nodeType="withEffect">
                                  <p:stCondLst>
                                    <p:cond delay="0"/>
                                  </p:stCondLst>
                                  <p:childTnLst>
                                    <p:anim calcmode="lin" valueType="num">
                                      <p:cBhvr>
                                        <p:cTn id="20" dur="500"/>
                                        <p:tgtEl>
                                          <p:spTgt spid="7">
                                            <p:txEl>
                                              <p:pRg st="3" end="3"/>
                                            </p:txEl>
                                          </p:spTgt>
                                        </p:tgtEl>
                                        <p:attrNameLst>
                                          <p:attrName>ppt_w</p:attrName>
                                        </p:attrNameLst>
                                      </p:cBhvr>
                                      <p:tavLst>
                                        <p:tav tm="0">
                                          <p:val>
                                            <p:strVal val="ppt_w"/>
                                          </p:val>
                                        </p:tav>
                                        <p:tav tm="100000">
                                          <p:val>
                                            <p:fltVal val="0"/>
                                          </p:val>
                                        </p:tav>
                                      </p:tavLst>
                                    </p:anim>
                                    <p:anim calcmode="lin" valueType="num">
                                      <p:cBhvr>
                                        <p:cTn id="21" dur="500"/>
                                        <p:tgtEl>
                                          <p:spTgt spid="7">
                                            <p:txEl>
                                              <p:pRg st="3" end="3"/>
                                            </p:txEl>
                                          </p:spTgt>
                                        </p:tgtEl>
                                        <p:attrNameLst>
                                          <p:attrName>ppt_h</p:attrName>
                                        </p:attrNameLst>
                                      </p:cBhvr>
                                      <p:tavLst>
                                        <p:tav tm="0">
                                          <p:val>
                                            <p:strVal val="ppt_h"/>
                                          </p:val>
                                        </p:tav>
                                        <p:tav tm="100000">
                                          <p:val>
                                            <p:fltVal val="0"/>
                                          </p:val>
                                        </p:tav>
                                      </p:tavLst>
                                    </p:anim>
                                    <p:animEffect transition="out" filter="fade">
                                      <p:cBhvr>
                                        <p:cTn id="22" dur="500"/>
                                        <p:tgtEl>
                                          <p:spTgt spid="7">
                                            <p:txEl>
                                              <p:pRg st="3" end="3"/>
                                            </p:txEl>
                                          </p:spTgt>
                                        </p:tgtEl>
                                      </p:cBhvr>
                                    </p:animEffect>
                                    <p:set>
                                      <p:cBhvr>
                                        <p:cTn id="23"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hèn các đối tượng đa phương tiện (Tiết 2)&amp;quot;&quot;/&gt;&lt;property id=&quot;20307&quot; value=&quot;256&quot;/&gt;&lt;/object&gt;&lt;object type=&quot;3&quot; unique_id=&quot;10005&quot;&gt;&lt;property id=&quot;20148&quot; value=&quot;5&quot;/&gt;&lt;property id=&quot;20300&quot; value=&quot;Slide 2 - &amp;quot;Hoạt động 1: Ôn tập kiến thức&amp;quot;&quot;/&gt;&lt;property id=&quot;20307&quot; value=&quot;332&quot;/&gt;&lt;/object&gt;&lt;object type=&quot;3&quot; unique_id=&quot;10006&quot;&gt;&lt;property id=&quot;20148&quot; value=&quot;5&quot;/&gt;&lt;property id=&quot;20300&quot; value=&quot;Slide 3 - &amp;quot;Hoạt động 1: Ôn tập kiến thức&amp;quot;&quot;/&gt;&lt;property id=&quot;20307&quot; value=&quot;284&quot;/&gt;&lt;/object&gt;&lt;object type=&quot;3&quot; unique_id=&quot;10007&quot;&gt;&lt;property id=&quot;20148&quot; value=&quot;5&quot;/&gt;&lt;property id=&quot;20300&quot; value=&quot;Slide 4&quot;/&gt;&lt;property id=&quot;20307&quot; value=&quot;317&quot;/&gt;&lt;/object&gt;&lt;object type=&quot;3&quot; unique_id=&quot;10008&quot;&gt;&lt;property id=&quot;20148&quot; value=&quot;5&quot;/&gt;&lt;property id=&quot;20300&quot; value=&quot;Slide 5&quot;/&gt;&lt;property id=&quot;20307&quot; value=&quot;310&quot;/&gt;&lt;/object&gt;&lt;object type=&quot;3&quot; unique_id=&quot;10009&quot;&gt;&lt;property id=&quot;20148&quot; value=&quot;5&quot;/&gt;&lt;property id=&quot;20300&quot; value=&quot;Slide 8&quot;/&gt;&lt;property id=&quot;20307&quot; value=&quot;306&quot;/&gt;&lt;/object&gt;&lt;object type=&quot;3&quot; unique_id=&quot;10010&quot;&gt;&lt;property id=&quot;20148&quot; value=&quot;5&quot;/&gt;&lt;property id=&quot;20300&quot; value=&quot;Slide 10 - &amp;quot;CÂU HỎI ÔN LUYỆN&amp;quot;&quot;/&gt;&lt;property id=&quot;20307&quot; value=&quot;312&quot;/&gt;&lt;/object&gt;&lt;object type=&quot;3&quot; unique_id=&quot;10011&quot;&gt;&lt;property id=&quot;20148&quot; value=&quot;5&quot;/&gt;&lt;property id=&quot;20300&quot; value=&quot;Slide 11 - &amp;quot;CÂU HỎI ÔN LUYỆN&amp;quot;&quot;/&gt;&lt;property id=&quot;20307&quot; value=&quot;318&quot;/&gt;&lt;/object&gt;&lt;object type=&quot;3&quot; unique_id=&quot;10012&quot;&gt;&lt;property id=&quot;20148&quot; value=&quot;5&quot;/&gt;&lt;property id=&quot;20300&quot; value=&quot;Slide 13 - &amp;quot;CÂU HỎI ÔN LUYỆN&amp;quot;&quot;/&gt;&lt;property id=&quot;20307&quot; value=&quot;319&quot;/&gt;&lt;/object&gt;&lt;object type=&quot;3&quot; unique_id=&quot;10013&quot;&gt;&lt;property id=&quot;20148&quot; value=&quot;5&quot;/&gt;&lt;property id=&quot;20300&quot; value=&quot;Slide 14 - &amp;quot;CÂU HỎI ÔN LUYỆN&amp;quot;&quot;/&gt;&lt;property id=&quot;20307&quot; value=&quot;324&quot;/&gt;&lt;/object&gt;&lt;object type=&quot;3&quot; unique_id=&quot;10122&quot;&gt;&lt;property id=&quot;20148&quot; value=&quot;5&quot;/&gt;&lt;property id=&quot;20300&quot; value=&quot;Slide 6&quot;/&gt;&lt;property id=&quot;20307&quot; value=&quot;333&quot;/&gt;&lt;/object&gt;&lt;object type=&quot;3&quot; unique_id=&quot;10123&quot;&gt;&lt;property id=&quot;20148&quot; value=&quot;5&quot;/&gt;&lt;property id=&quot;20300&quot; value=&quot;Slide 7&quot;/&gt;&lt;property id=&quot;20307&quot; value=&quot;334&quot;/&gt;&lt;/object&gt;&lt;object type=&quot;3&quot; unique_id=&quot;10236&quot;&gt;&lt;property id=&quot;20148&quot; value=&quot;5&quot;/&gt;&lt;property id=&quot;20300&quot; value=&quot;Slide 9 - &amp;quot;CÂU HỎI ÔN LUYỆN&amp;quot;&quot;/&gt;&lt;property id=&quot;20307&quot; value=&quot;335&quot;/&gt;&lt;/object&gt;&lt;object type=&quot;3&quot; unique_id=&quot;10297&quot;&gt;&lt;property id=&quot;20148&quot; value=&quot;5&quot;/&gt;&lt;property id=&quot;20300&quot; value=&quot;Slide 12 - &amp;quot;CÂU HỎI ÔN LUYỆN&amp;quot;&quot;/&gt;&lt;property id=&quot;20307&quot; value=&quot;336&quot;/&gt;&lt;/object&gt;&lt;object type=&quot;3&quot; unique_id=&quot;10298&quot;&gt;&lt;property id=&quot;20148&quot; value=&quot;5&quot;/&gt;&lt;property id=&quot;20300&quot; value=&quot;Slide 15 - &amp;quot;CÂU HỎI ÔN LUYỆN&amp;quot;&quot;/&gt;&lt;property id=&quot;20307&quot; value=&quot;337&quot;/&gt;&lt;/object&gt;&lt;/object&gt;&lt;/object&gt;&lt;/database&gt;"/>
  <p:tag name="SECTOMILLISECCONVERTED" val="1"/>
</p:tagLst>
</file>

<file path=ppt/theme/theme1.xml><?xml version="1.0" encoding="utf-8"?>
<a:theme xmlns:a="http://schemas.openxmlformats.org/drawingml/2006/main" name="IC3 Sp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C3 Spark" id="{F708D391-5E25-4EA8-8D84-6B4D7E82B245}" vid="{99BD5698-61F0-43FB-A25E-A119831677D6}"/>
    </a:ext>
  </a:extLst>
</a:theme>
</file>

<file path=docProps/app.xml><?xml version="1.0" encoding="utf-8"?>
<Properties xmlns="http://schemas.openxmlformats.org/officeDocument/2006/extended-properties" xmlns:vt="http://schemas.openxmlformats.org/officeDocument/2006/docPropsVTypes">
  <Template>IC3 Spark</Template>
  <TotalTime>36745</TotalTime>
  <Words>838</Words>
  <Application>Microsoft Office PowerPoint</Application>
  <PresentationFormat>Custom</PresentationFormat>
  <Paragraphs>111</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IC3 Spark</vt:lpstr>
      <vt:lpstr>Chèn các đối tượng đa phương tiện (Tiết 2)</vt:lpstr>
      <vt:lpstr>Hoạt động 1: Ôn tập kiến thức</vt:lpstr>
      <vt:lpstr>Hoạt động 1: Ôn tập kiến thức</vt:lpstr>
      <vt:lpstr>PowerPoint Presentation</vt:lpstr>
      <vt:lpstr>PowerPoint Presentation</vt:lpstr>
      <vt:lpstr>PowerPoint Presentation</vt:lpstr>
      <vt:lpstr>PowerPoint Presentation</vt:lpstr>
      <vt:lpstr>PowerPoint Presentation</vt:lpstr>
      <vt:lpstr>CÂU HỎI ÔN LUYỆN</vt:lpstr>
      <vt:lpstr>CÂU HỎI ÔN LUYỆN</vt:lpstr>
      <vt:lpstr>CÂU HỎI ÔN LUYỆN</vt:lpstr>
      <vt:lpstr>CÂU HỎI ÔN LUYỆN</vt:lpstr>
      <vt:lpstr>CÂU HỎI ÔN LUYỆN</vt:lpstr>
      <vt:lpstr>CÂU HỎI ÔN LUYỆN</vt:lpstr>
      <vt:lpstr>CÂU HỎI ÔN LUYỆN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TIN HỌC</dc:title>
  <dc:creator>Phat Tai Nguyen</dc:creator>
  <cp:lastModifiedBy>MTC</cp:lastModifiedBy>
  <cp:revision>841</cp:revision>
  <dcterms:created xsi:type="dcterms:W3CDTF">2017-11-01T03:28:55Z</dcterms:created>
  <dcterms:modified xsi:type="dcterms:W3CDTF">2022-04-15T09:54:50Z</dcterms:modified>
</cp:coreProperties>
</file>