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3"/>
  </p:notesMasterIdLst>
  <p:handoutMasterIdLst>
    <p:handoutMasterId r:id="rId14"/>
  </p:handoutMasterIdLst>
  <p:sldIdLst>
    <p:sldId id="261" r:id="rId2"/>
    <p:sldId id="314" r:id="rId3"/>
    <p:sldId id="260" r:id="rId4"/>
    <p:sldId id="274" r:id="rId5"/>
    <p:sldId id="292" r:id="rId6"/>
    <p:sldId id="309" r:id="rId7"/>
    <p:sldId id="315" r:id="rId8"/>
    <p:sldId id="303" r:id="rId9"/>
    <p:sldId id="306" r:id="rId10"/>
    <p:sldId id="308" r:id="rId11"/>
    <p:sldId id="307"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t Tai Nguyen" initials="PTN" lastIdx="8" clrIdx="0">
    <p:extLst>
      <p:ext uri="{19B8F6BF-5375-455C-9EA6-DF929625EA0E}">
        <p15:presenceInfo xmlns:p15="http://schemas.microsoft.com/office/powerpoint/2012/main" xmlns="" userId="eef3ed3e781b0e63" providerId="Windows Live"/>
      </p:ext>
    </p:extLst>
  </p:cmAuthor>
  <p:cmAuthor id="2" name="TOPICA" initials="T" lastIdx="2" clrIdx="1">
    <p:extLst>
      <p:ext uri="{19B8F6BF-5375-455C-9EA6-DF929625EA0E}">
        <p15:presenceInfo xmlns:p15="http://schemas.microsoft.com/office/powerpoint/2012/main" xmlns="" userId="35a35d34df857f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a:srgbClr val="30A4DC"/>
    <a:srgbClr val="D44E31"/>
    <a:srgbClr val="297C4E"/>
    <a:srgbClr val="3060A0"/>
    <a:srgbClr val="1B989C"/>
    <a:srgbClr val="41BB34"/>
    <a:srgbClr val="EA7E7E"/>
    <a:srgbClr val="33A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83636" autoAdjust="0"/>
  </p:normalViewPr>
  <p:slideViewPr>
    <p:cSldViewPr snapToGrid="0">
      <p:cViewPr>
        <p:scale>
          <a:sx n="50" d="100"/>
          <a:sy n="50" d="100"/>
        </p:scale>
        <p:origin x="-1518" y="-330"/>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5178"/>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8T11:42:18.566" idx="7">
    <p:pos x="4376" y="2536"/>
    <p:text>Giáo viên gợi ý để học sinh cho nhận xét</p:text>
    <p:extLst>
      <p:ext uri="{C676402C-5697-4E1C-873F-D02D1690AC5C}">
        <p15:threadingInfo xmlns:p15="http://schemas.microsoft.com/office/powerpoint/2012/main" xmlns="" timeZoneBias="-420"/>
      </p:ext>
    </p:extLst>
  </p:cm>
  <p:cm authorId="2" dt="2021-05-04T10:15:12.371" idx="2">
    <p:pos x="4376" y="2632"/>
    <p:text>Cấu trúc và vị trí khác nhau</p:text>
    <p:extLst>
      <p:ext uri="{C676402C-5697-4E1C-873F-D02D1690AC5C}">
        <p15:threadingInfo xmlns:p15="http://schemas.microsoft.com/office/powerpoint/2012/main" xmlns="" timeZoneBias="-420">
          <p15:parentCm authorId="1" idx="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31FA54-65A2-4D1F-A7ED-8886A9684F30}" type="datetimeFigureOut">
              <a:rPr lang="en-US" smtClean="0"/>
              <a:t>4/15/2022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6039BC-B8D0-4CDC-A077-453B48A4440A}" type="slidenum">
              <a:rPr lang="en-US" smtClean="0"/>
              <a:t>‹#›</a:t>
            </a:fld>
            <a:endParaRPr lang="en-US"/>
          </a:p>
        </p:txBody>
      </p:sp>
    </p:spTree>
    <p:extLst>
      <p:ext uri="{BB962C8B-B14F-4D97-AF65-F5344CB8AC3E}">
        <p14:creationId xmlns:p14="http://schemas.microsoft.com/office/powerpoint/2010/main" val="199236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4/15/2022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92DDC-5723-4348-B74C-D46FE223E68B}" type="slidenum">
              <a:rPr lang="en-US" smtClean="0"/>
              <a:t>3</a:t>
            </a:fld>
            <a:endParaRPr lang="en-US"/>
          </a:p>
        </p:txBody>
      </p:sp>
    </p:spTree>
    <p:extLst>
      <p:ext uri="{BB962C8B-B14F-4D97-AF65-F5344CB8AC3E}">
        <p14:creationId xmlns:p14="http://schemas.microsoft.com/office/powerpoint/2010/main" val="1863951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92DDC-5723-4348-B74C-D46FE223E68B}" type="slidenum">
              <a:rPr lang="en-US" smtClean="0"/>
              <a:t>6</a:t>
            </a:fld>
            <a:endParaRPr lang="en-US"/>
          </a:p>
        </p:txBody>
      </p:sp>
    </p:spTree>
    <p:extLst>
      <p:ext uri="{BB962C8B-B14F-4D97-AF65-F5344CB8AC3E}">
        <p14:creationId xmlns:p14="http://schemas.microsoft.com/office/powerpoint/2010/main" val="2603885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tm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000" b="0" spc="150" baseline="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l">
              <a:buNone/>
              <a:defRPr sz="3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4/15/2022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2"/>
          <a:stretch>
            <a:fillRect/>
          </a:stretch>
        </p:blipFill>
        <p:spPr>
          <a:xfrm>
            <a:off x="452980" y="262439"/>
            <a:ext cx="1289022" cy="1327500"/>
          </a:xfrm>
          <a:prstGeom prst="rect">
            <a:avLst/>
          </a:prstGeom>
        </p:spPr>
      </p:pic>
      <p:pic>
        <p:nvPicPr>
          <p:cNvPr id="15" name="Picture 14"/>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6" name="Picture 2" descr="Image result for ic3 spark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149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47BD2B39-EB6D-4221-8FBC-AEF76462664C}" type="datetimeFigureOut">
              <a:rPr lang="en-US" smtClean="0"/>
              <a:t>4/15/2022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C7AEF0F-3B20-4D09-BCE9-D55428049EF7}" type="slidenum">
              <a:rPr lang="en-US" smtClean="0"/>
              <a:t>‹#›</a:t>
            </a:fld>
            <a:endParaRPr lang="en-US"/>
          </a:p>
        </p:txBody>
      </p:sp>
      <p:pic>
        <p:nvPicPr>
          <p:cNvPr id="8" name="Picture 7"/>
          <p:cNvPicPr>
            <a:picLocks noChangeAspect="1"/>
          </p:cNvPicPr>
          <p:nvPr/>
        </p:nvPicPr>
        <p:blipFill>
          <a:blip r:embed="rId2"/>
          <a:stretch>
            <a:fillRect/>
          </a:stretch>
        </p:blipFill>
        <p:spPr>
          <a:xfrm>
            <a:off x="452980" y="262439"/>
            <a:ext cx="1289022" cy="1327500"/>
          </a:xfrm>
          <a:prstGeom prst="rect">
            <a:avLst/>
          </a:prstGeom>
        </p:spPr>
      </p:pic>
      <p:pic>
        <p:nvPicPr>
          <p:cNvPr id="9" name="Picture 8"/>
          <p:cNvPicPr>
            <a:picLocks noChangeAspect="1"/>
          </p:cNvPicPr>
          <p:nvPr/>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1859565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êu Đề Bài 3-Quyển 1-Phần mềm">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55208" y="2120729"/>
            <a:ext cx="11471565" cy="1739347"/>
          </a:xfrm>
        </p:spPr>
        <p:txBody>
          <a:bodyPr tIns="45720" bIns="45720" anchor="ctr">
            <a:normAutofit/>
          </a:bodyPr>
          <a:lstStyle>
            <a:lvl1pPr algn="ctr">
              <a:lnSpc>
                <a:spcPct val="80000"/>
              </a:lnSpc>
              <a:defRPr sz="4000" spc="150" baseline="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sz="1200">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4/15/2022</a:t>
            </a:fld>
            <a:endParaRPr lang="en-US"/>
          </a:p>
        </p:txBody>
      </p:sp>
      <p:sp>
        <p:nvSpPr>
          <p:cNvPr id="5" name="Footer Placeholder 4"/>
          <p:cNvSpPr>
            <a:spLocks noGrp="1"/>
          </p:cNvSpPr>
          <p:nvPr>
            <p:ph type="ftr" sz="quarter" idx="11"/>
          </p:nvPr>
        </p:nvSpPr>
        <p:spPr/>
        <p:txBody>
          <a:bodyPr/>
          <a:lstStyle>
            <a:lvl1pPr>
              <a:defRPr sz="1200">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12"/>
          </p:nvPr>
        </p:nvSpPr>
        <p:spPr/>
        <p:txBody>
          <a:bodyPr/>
          <a:lstStyle>
            <a:lvl1pPr>
              <a:defRPr sz="1200">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pic>
        <p:nvPicPr>
          <p:cNvPr id="10" name="Picture 9"/>
          <p:cNvPicPr>
            <a:picLocks noChangeAspect="1"/>
          </p:cNvPicPr>
          <p:nvPr/>
        </p:nvPicPr>
        <p:blipFill>
          <a:blip r:embed="rId2"/>
          <a:stretch>
            <a:fillRect/>
          </a:stretch>
        </p:blipFill>
        <p:spPr>
          <a:xfrm>
            <a:off x="10801300" y="428908"/>
            <a:ext cx="1238300" cy="1643278"/>
          </a:xfrm>
          <a:prstGeom prst="rect">
            <a:avLst/>
          </a:prstGeom>
        </p:spPr>
      </p:pic>
      <p:pic>
        <p:nvPicPr>
          <p:cNvPr id="12" name="Picture 11"/>
          <p:cNvPicPr>
            <a:picLocks noChangeAspect="1"/>
          </p:cNvPicPr>
          <p:nvPr/>
        </p:nvPicPr>
        <p:blipFill>
          <a:blip r:embed="rId3"/>
          <a:stretch>
            <a:fillRect/>
          </a:stretch>
        </p:blipFill>
        <p:spPr>
          <a:xfrm>
            <a:off x="287766" y="401058"/>
            <a:ext cx="1829000" cy="1698978"/>
          </a:xfrm>
          <a:prstGeom prst="rect">
            <a:avLst/>
          </a:prstGeom>
        </p:spPr>
      </p:pic>
      <p:pic>
        <p:nvPicPr>
          <p:cNvPr id="11" name="Picture 10"/>
          <p:cNvPicPr>
            <a:picLocks noChangeAspect="1"/>
          </p:cNvPicPr>
          <p:nvPr userDrawn="1"/>
        </p:nvPicPr>
        <p:blipFill>
          <a:blip r:embed="rId2"/>
          <a:stretch>
            <a:fillRect/>
          </a:stretch>
        </p:blipFill>
        <p:spPr>
          <a:xfrm>
            <a:off x="10801300" y="428908"/>
            <a:ext cx="1238300" cy="1643278"/>
          </a:xfrm>
          <a:prstGeom prst="rect">
            <a:avLst/>
          </a:prstGeom>
        </p:spPr>
      </p:pic>
      <p:pic>
        <p:nvPicPr>
          <p:cNvPr id="13" name="Picture 12"/>
          <p:cNvPicPr>
            <a:picLocks noChangeAspect="1"/>
          </p:cNvPicPr>
          <p:nvPr userDrawn="1"/>
        </p:nvPicPr>
        <p:blipFill>
          <a:blip r:embed="rId3"/>
          <a:stretch>
            <a:fillRect/>
          </a:stretch>
        </p:blipFill>
        <p:spPr>
          <a:xfrm>
            <a:off x="287766" y="401058"/>
            <a:ext cx="1829000" cy="1698978"/>
          </a:xfrm>
          <a:prstGeom prst="rect">
            <a:avLst/>
          </a:prstGeom>
        </p:spPr>
      </p:pic>
      <p:pic>
        <p:nvPicPr>
          <p:cNvPr id="15" name="Picture 14" descr="Screen Clipping"/>
          <p:cNvPicPr>
            <a:picLocks noChangeAspect="1"/>
          </p:cNvPicPr>
          <p:nvPr userDrawn="1"/>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11731" y="5545766"/>
            <a:ext cx="1368587" cy="1312234"/>
          </a:xfrm>
          <a:prstGeom prst="rect">
            <a:avLst/>
          </a:prstGeom>
        </p:spPr>
      </p:pic>
      <p:pic>
        <p:nvPicPr>
          <p:cNvPr id="16" name="Picture 2" descr="Image result for ic3 spark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44454" y="388688"/>
            <a:ext cx="3983709" cy="1141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45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ài 3-Chủ đề A-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4/15/2022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829346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A. Khám phá trí tuệ máy tính</a:t>
            </a:r>
          </a:p>
        </p:txBody>
      </p:sp>
      <p:sp>
        <p:nvSpPr>
          <p:cNvPr id="11" name="Text Placeholder 10"/>
          <p:cNvSpPr>
            <a:spLocks noGrp="1"/>
          </p:cNvSpPr>
          <p:nvPr>
            <p:ph type="body" sz="quarter" idx="13"/>
          </p:nvPr>
        </p:nvSpPr>
        <p:spPr>
          <a:xfrm>
            <a:off x="1275744" y="795485"/>
            <a:ext cx="9784733" cy="551177"/>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duotone>
              <a:prstClr val="black"/>
              <a:schemeClr val="accent6">
                <a:tint val="45000"/>
                <a:satMod val="400000"/>
              </a:schemeClr>
            </a:duotone>
          </a:blip>
          <a:stretch>
            <a:fillRect/>
          </a:stretch>
        </p:blipFill>
        <p:spPr>
          <a:xfrm>
            <a:off x="10987458" y="5447320"/>
            <a:ext cx="713584" cy="946956"/>
          </a:xfrm>
          <a:prstGeom prst="rect">
            <a:avLst/>
          </a:prstGeom>
        </p:spPr>
      </p:pic>
      <p:pic>
        <p:nvPicPr>
          <p:cNvPr id="17" name="Picture 16"/>
          <p:cNvPicPr>
            <a:picLocks noChangeAspect="1"/>
          </p:cNvPicPr>
          <p:nvPr userDrawn="1"/>
        </p:nvPicPr>
        <p:blipFill>
          <a:blip r:embed="rId3">
            <a:duotone>
              <a:prstClr val="black"/>
              <a:schemeClr val="accent6">
                <a:tint val="45000"/>
                <a:satMod val="400000"/>
              </a:schemeClr>
            </a:duotone>
          </a:blip>
          <a:stretch>
            <a:fillRect/>
          </a:stretch>
        </p:blipFill>
        <p:spPr>
          <a:xfrm>
            <a:off x="599076" y="5431271"/>
            <a:ext cx="1053980" cy="979054"/>
          </a:xfrm>
          <a:prstGeom prst="rect">
            <a:avLst/>
          </a:prstGeom>
        </p:spPr>
      </p:pic>
      <p:pic>
        <p:nvPicPr>
          <p:cNvPr id="18" name="Picture 17"/>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0191131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Bài 3-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47BD2B39-EB6D-4221-8FBC-AEF76462664C}" type="datetimeFigureOut">
              <a:rPr lang="en-US" smtClean="0"/>
              <a:pPr/>
              <a:t>4/15/2022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7AEF0F-3B20-4D09-BCE9-D55428049EF7}" type="slidenum">
              <a:rPr lang="en-US" smtClean="0"/>
              <a:pPr/>
              <a:t>‹#›</a:t>
            </a:fld>
            <a:endParaRPr lang="en-US"/>
          </a:p>
        </p:txBody>
      </p:sp>
      <p:sp>
        <p:nvSpPr>
          <p:cNvPr id="7" name="Rectangle 6"/>
          <p:cNvSpPr/>
          <p:nvPr/>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p:nvSpPr>
        <p:spPr>
          <a:xfrm>
            <a:off x="510139" y="161842"/>
            <a:ext cx="2669320" cy="369332"/>
          </a:xfrm>
          <a:prstGeom prst="rect">
            <a:avLst/>
          </a:prstGeom>
          <a:noFill/>
        </p:spPr>
        <p:txBody>
          <a:bodyPr wrap="none" rtlCol="0">
            <a:spAutoFit/>
          </a:bodyPr>
          <a:lstStyle/>
          <a:p>
            <a:r>
              <a:rPr lang="en-US" smtClean="0"/>
              <a:t>Bài 3. Phần mềm máy tính</a:t>
            </a:r>
          </a:p>
        </p:txBody>
      </p:sp>
      <p:sp>
        <p:nvSpPr>
          <p:cNvPr id="9" name="TextBox 8"/>
          <p:cNvSpPr txBox="1"/>
          <p:nvPr/>
        </p:nvSpPr>
        <p:spPr>
          <a:xfrm>
            <a:off x="7779117" y="190254"/>
            <a:ext cx="733102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Calibri" panose="020F0502020204030204" pitchFamily="34" charset="0"/>
                <a:ea typeface="+mn-ea"/>
                <a:cs typeface="+mn-cs"/>
              </a:rPr>
              <a:t>Chủ đề B. Tớ nên sử dụng ứng dụng nào?</a:t>
            </a:r>
          </a:p>
        </p:txBody>
      </p:sp>
      <p:sp>
        <p:nvSpPr>
          <p:cNvPr id="11" name="Text Placeholder 10"/>
          <p:cNvSpPr>
            <a:spLocks noGrp="1"/>
          </p:cNvSpPr>
          <p:nvPr>
            <p:ph type="body" sz="quarter" idx="13"/>
          </p:nvPr>
        </p:nvSpPr>
        <p:spPr>
          <a:xfrm>
            <a:off x="1275744" y="795485"/>
            <a:ext cx="9784733" cy="534551"/>
          </a:xfrm>
        </p:spPr>
        <p:txBody>
          <a:bodyPr vert="horz" lIns="91440" tIns="45720" rIns="91440" bIns="45720" rtlCol="0">
            <a:noAutofit/>
          </a:bodyPr>
          <a:lstStyle>
            <a:lvl1pPr algn="ctr">
              <a:defRPr lang="en-US" sz="3200" smtClean="0">
                <a:solidFill>
                  <a:schemeClr val="bg2"/>
                </a:solidFill>
              </a:defRPr>
            </a:lvl1pPr>
            <a:lvl2pPr algn="ctr">
              <a:defRPr lang="en-US" sz="3200" smtClean="0"/>
            </a:lvl2pPr>
            <a:lvl3pPr algn="ctr">
              <a:defRPr lang="en-US" sz="3200" smtClean="0"/>
            </a:lvl3pPr>
            <a:lvl4pPr algn="ctr">
              <a:defRPr lang="en-US" sz="3200" smtClean="0"/>
            </a:lvl4pPr>
            <a:lvl5pPr algn="ctr">
              <a:defRPr lang="en-US" sz="3200"/>
            </a:lvl5pPr>
          </a:lstStyle>
          <a:p>
            <a:pPr lvl="0" algn="ct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p:nvPicPr>
        <p:blipFill>
          <a:blip r:embed="rId2"/>
          <a:stretch>
            <a:fillRect/>
          </a:stretch>
        </p:blipFill>
        <p:spPr>
          <a:xfrm>
            <a:off x="5238104" y="5238231"/>
            <a:ext cx="1715792" cy="1572144"/>
          </a:xfrm>
          <a:prstGeom prst="rect">
            <a:avLst/>
          </a:prstGeom>
        </p:spPr>
      </p:pic>
      <p:pic>
        <p:nvPicPr>
          <p:cNvPr id="10" name="Picture 9"/>
          <p:cNvPicPr>
            <a:picLocks noChangeAspect="1"/>
          </p:cNvPicPr>
          <p:nvPr/>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2" name="Picture 11"/>
          <p:cNvPicPr>
            <a:picLocks noChangeAspect="1"/>
          </p:cNvPicPr>
          <p:nvPr/>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
        <p:nvSpPr>
          <p:cNvPr id="13" name="Rectangle 12"/>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6" name="Picture 15"/>
          <p:cNvPicPr>
            <a:picLocks noChangeAspect="1"/>
          </p:cNvPicPr>
          <p:nvPr userDrawn="1"/>
        </p:nvPicPr>
        <p:blipFill>
          <a:blip r:embed="rId2"/>
          <a:stretch>
            <a:fillRect/>
          </a:stretch>
        </p:blipFill>
        <p:spPr>
          <a:xfrm>
            <a:off x="5238104" y="5238231"/>
            <a:ext cx="1715792" cy="1572144"/>
          </a:xfrm>
          <a:prstGeom prst="rect">
            <a:avLst/>
          </a:prstGeom>
        </p:spPr>
      </p:pic>
      <p:pic>
        <p:nvPicPr>
          <p:cNvPr id="17" name="Picture 16"/>
          <p:cNvPicPr>
            <a:picLocks noChangeAspect="1"/>
          </p:cNvPicPr>
          <p:nvPr userDrawn="1"/>
        </p:nvPicPr>
        <p:blipFill>
          <a:blip r:embed="rId3">
            <a:duotone>
              <a:prstClr val="black"/>
              <a:schemeClr val="accent4">
                <a:tint val="45000"/>
                <a:satMod val="400000"/>
              </a:schemeClr>
            </a:duotone>
          </a:blip>
          <a:stretch>
            <a:fillRect/>
          </a:stretch>
        </p:blipFill>
        <p:spPr>
          <a:xfrm>
            <a:off x="10987458" y="5447320"/>
            <a:ext cx="713584" cy="946956"/>
          </a:xfrm>
          <a:prstGeom prst="rect">
            <a:avLst/>
          </a:prstGeom>
        </p:spPr>
      </p:pic>
      <p:pic>
        <p:nvPicPr>
          <p:cNvPr id="18" name="Picture 17"/>
          <p:cNvPicPr>
            <a:picLocks noChangeAspect="1"/>
          </p:cNvPicPr>
          <p:nvPr userDrawn="1"/>
        </p:nvPicPr>
        <p:blipFill>
          <a:blip r:embed="rId4">
            <a:duotone>
              <a:prstClr val="black"/>
              <a:schemeClr val="accent4">
                <a:tint val="45000"/>
                <a:satMod val="400000"/>
              </a:schemeClr>
            </a:duotone>
          </a:blip>
          <a:stretch>
            <a:fillRect/>
          </a:stretch>
        </p:blipFill>
        <p:spPr>
          <a:xfrm>
            <a:off x="599076" y="5431271"/>
            <a:ext cx="1053980" cy="979054"/>
          </a:xfrm>
          <a:prstGeom prst="rect">
            <a:avLst/>
          </a:prstGeom>
        </p:spPr>
      </p:pic>
    </p:spTree>
    <p:extLst>
      <p:ext uri="{BB962C8B-B14F-4D97-AF65-F5344CB8AC3E}">
        <p14:creationId xmlns:p14="http://schemas.microsoft.com/office/powerpoint/2010/main" val="1966741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C1CA74-CAC5-4020-8697-079ED1D92C55}"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89C3-C83B-4AD5-A21E-522DA13CFE41}" type="slidenum">
              <a:rPr lang="en-US" smtClean="0"/>
              <a:t>‹#›</a:t>
            </a:fld>
            <a:endParaRPr lang="en-US"/>
          </a:p>
        </p:txBody>
      </p:sp>
    </p:spTree>
    <p:extLst>
      <p:ext uri="{BB962C8B-B14F-4D97-AF65-F5344CB8AC3E}">
        <p14:creationId xmlns:p14="http://schemas.microsoft.com/office/powerpoint/2010/main" val="20849901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33A3DC"/>
                </a:solidFill>
              </a:defRPr>
            </a:lvl1pPr>
          </a:lstStyle>
          <a:p>
            <a:fld id="{47BD2B39-EB6D-4221-8FBC-AEF76462664C}" type="datetimeFigureOut">
              <a:rPr lang="en-US" smtClean="0"/>
              <a:pPr/>
              <a:t>4/15/2022</a:t>
            </a:fld>
            <a:endParaRPr lang="en-US"/>
          </a:p>
        </p:txBody>
      </p:sp>
      <p:sp>
        <p:nvSpPr>
          <p:cNvPr id="6" name="Slide Number Placeholder 5"/>
          <p:cNvSpPr>
            <a:spLocks noGrp="1"/>
          </p:cNvSpPr>
          <p:nvPr>
            <p:ph type="sldNum" sz="quarter" idx="12"/>
          </p:nvPr>
        </p:nvSpPr>
        <p:spPr/>
        <p:txBody>
          <a:bodyPr/>
          <a:lstStyle>
            <a:lvl1pPr>
              <a:defRPr>
                <a:solidFill>
                  <a:srgbClr val="33A3DC"/>
                </a:solidFill>
              </a:defRPr>
            </a:lvl1pPr>
          </a:lstStyle>
          <a:p>
            <a:fld id="{AC7AEF0F-3B20-4D09-BCE9-D55428049EF7}" type="slidenum">
              <a:rPr lang="en-US" smtClean="0"/>
              <a:pPr/>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1275744" y="795485"/>
            <a:ext cx="9784733" cy="777996"/>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noChangeAspect="1"/>
          </p:cNvPicPr>
          <p:nvPr userDrawn="1"/>
        </p:nvPicPr>
        <p:blipFill>
          <a:blip r:embed="rId2"/>
          <a:stretch>
            <a:fillRect/>
          </a:stretch>
        </p:blipFill>
        <p:spPr>
          <a:xfrm>
            <a:off x="396821" y="5562028"/>
            <a:ext cx="672488" cy="88819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userDrawn="1"/>
        </p:nvPicPr>
        <p:blipFill>
          <a:blip r:embed="rId3">
            <a:duotone>
              <a:prstClr val="black"/>
              <a:schemeClr val="accent4">
                <a:tint val="45000"/>
                <a:satMod val="400000"/>
              </a:schemeClr>
            </a:duotone>
          </a:blip>
          <a:stretch>
            <a:fillRect/>
          </a:stretch>
        </p:blipFill>
        <p:spPr>
          <a:xfrm>
            <a:off x="10595250" y="5686097"/>
            <a:ext cx="1142898" cy="7492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userDrawn="1"/>
        </p:nvPicPr>
        <p:blipFill>
          <a:blip r:embed="rId4"/>
          <a:stretch>
            <a:fillRect/>
          </a:stretch>
        </p:blipFill>
        <p:spPr>
          <a:xfrm>
            <a:off x="5275811" y="5931351"/>
            <a:ext cx="1640378" cy="914776"/>
          </a:xfrm>
          <a:prstGeom prst="rect">
            <a:avLst/>
          </a:prstGeom>
        </p:spPr>
      </p:pic>
    </p:spTree>
    <p:extLst>
      <p:ext uri="{BB962C8B-B14F-4D97-AF65-F5344CB8AC3E}">
        <p14:creationId xmlns:p14="http://schemas.microsoft.com/office/powerpoint/2010/main" val="113983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266" y="228435"/>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fld id="{47BD2B39-EB6D-4221-8FBC-AEF76462664C}" type="datetimeFigureOut">
              <a:rPr lang="en-US" smtClean="0"/>
              <a:pPr/>
              <a:t>4/15/2022</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200">
                <a:solidFill>
                  <a:schemeClr val="tx1"/>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imes New Roman" panose="02020603050405020304" pitchFamily="18" charset="0"/>
                <a:cs typeface="Times New Roman" panose="02020603050405020304" pitchFamily="18" charset="0"/>
              </a:defRPr>
            </a:lvl1pPr>
          </a:lstStyle>
          <a:p>
            <a:fld id="{AC7AEF0F-3B20-4D09-BCE9-D55428049EF7}" type="slidenum">
              <a:rPr lang="en-US" smtClean="0"/>
              <a:pPr/>
              <a:t>‹#›</a:t>
            </a:fld>
            <a:endParaRPr lang="en-US"/>
          </a:p>
        </p:txBody>
      </p:sp>
    </p:spTree>
    <p:extLst>
      <p:ext uri="{BB962C8B-B14F-4D97-AF65-F5344CB8AC3E}">
        <p14:creationId xmlns:p14="http://schemas.microsoft.com/office/powerpoint/2010/main" val="25353044"/>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35" r:id="rId3"/>
    <p:sldLayoutId id="2147483736" r:id="rId4"/>
    <p:sldLayoutId id="2147483737" r:id="rId5"/>
    <p:sldLayoutId id="2147483738" r:id="rId6"/>
    <p:sldLayoutId id="2147483739" r:id="rId7"/>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000" kern="1200" cap="all" baseline="0">
          <a:solidFill>
            <a:schemeClr val="bg2"/>
          </a:solidFill>
          <a:latin typeface="Times New Roman" panose="02020603050405020304" pitchFamily="18" charset="0"/>
          <a:ea typeface="+mj-ea"/>
          <a:cs typeface="Times New Roman" panose="02020603050405020304" pitchFamily="18" charset="0"/>
        </a:defRPr>
      </a:lvl1pPr>
    </p:titleStyle>
    <p:bodyStyle>
      <a:lvl1pPr marL="287338" indent="-287338" algn="l" defTabSz="914400" rtl="0" eaLnBrk="1" latinLnBrk="0" hangingPunct="1">
        <a:lnSpc>
          <a:spcPct val="90000"/>
        </a:lnSpc>
        <a:spcBef>
          <a:spcPts val="1200"/>
        </a:spcBef>
        <a:spcAft>
          <a:spcPts val="200"/>
        </a:spcAft>
        <a:buClr>
          <a:schemeClr val="tx1"/>
        </a:buClr>
        <a:buFont typeface="Wingdings 2" panose="05020102010507070707" pitchFamily="18"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27063" indent="-339725"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600" kern="1200">
          <a:solidFill>
            <a:schemeClr val="tx1"/>
          </a:solidFill>
          <a:latin typeface="Times New Roman" panose="02020603050405020304" pitchFamily="18" charset="0"/>
          <a:ea typeface="+mn-ea"/>
          <a:cs typeface="Times New Roman" panose="02020603050405020304" pitchFamily="18" charset="0"/>
        </a:defRPr>
      </a:lvl2pPr>
      <a:lvl3pPr marL="968375" indent="-34131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201738" indent="-233363"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1487488" indent="-285750" algn="l" defTabSz="914400" rtl="0" eaLnBrk="1" latinLnBrk="0" hangingPunct="1">
        <a:lnSpc>
          <a:spcPct val="90000"/>
        </a:lnSpc>
        <a:spcBef>
          <a:spcPts val="200"/>
        </a:spcBef>
        <a:spcAft>
          <a:spcPts val="400"/>
        </a:spcAft>
        <a:buClr>
          <a:schemeClr val="tx1"/>
        </a:buClr>
        <a:buFont typeface="Wingdings 2" panose="05020102010507070707" pitchFamily="18" charset="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5.xml"/><Relationship Id="rId5" Type="http://schemas.openxmlformats.org/officeDocument/2006/relationships/image" Target="../media/image17.tmp"/><Relationship Id="rId4" Type="http://schemas.openxmlformats.org/officeDocument/2006/relationships/image" Target="../media/image16.tmp"/></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file:///C:\Program%20Files\Microsoft%20Office\Office16\POWERPNT.EXE"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file:///C:\Program%20Files\Microsoft%20Office\Office16\POWERPNT.EX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smtClean="0"/>
              <a:t>Chủ đề C. PHẦN </a:t>
            </a:r>
            <a:r>
              <a:rPr lang="en-US" sz="4000"/>
              <a:t>MỀM MÁY </a:t>
            </a:r>
            <a:r>
              <a:rPr lang="en-US" sz="4000" smtClean="0"/>
              <a:t>TÍNH</a:t>
            </a:r>
            <a:endParaRPr lang="en-US" sz="4000"/>
          </a:p>
        </p:txBody>
      </p:sp>
      <p:sp>
        <p:nvSpPr>
          <p:cNvPr id="5" name="Subtitle 4"/>
          <p:cNvSpPr>
            <a:spLocks noGrp="1"/>
          </p:cNvSpPr>
          <p:nvPr>
            <p:ph type="subTitle" idx="1"/>
          </p:nvPr>
        </p:nvSpPr>
        <p:spPr/>
        <p:txBody>
          <a:bodyPr>
            <a:normAutofit/>
          </a:bodyPr>
          <a:lstStyle/>
          <a:p>
            <a:pPr algn="ctr"/>
            <a:r>
              <a:rPr lang="en-US" sz="3200" b="1" dirty="0" err="1" smtClean="0"/>
              <a:t>Bài</a:t>
            </a:r>
            <a:r>
              <a:rPr lang="en-US" sz="3200" b="1" dirty="0" smtClean="0"/>
              <a:t> 2. </a:t>
            </a:r>
            <a:r>
              <a:rPr lang="en-US" sz="3200" b="1" dirty="0" err="1"/>
              <a:t>Tớ</a:t>
            </a:r>
            <a:r>
              <a:rPr lang="en-US" sz="3200" b="1" dirty="0"/>
              <a:t> </a:t>
            </a:r>
            <a:r>
              <a:rPr lang="en-US" sz="3200" b="1" dirty="0" err="1"/>
              <a:t>nên</a:t>
            </a:r>
            <a:r>
              <a:rPr lang="en-US" sz="3200" b="1" dirty="0"/>
              <a:t> </a:t>
            </a:r>
            <a:r>
              <a:rPr lang="en-US" sz="3200" b="1" dirty="0" err="1"/>
              <a:t>sử</a:t>
            </a:r>
            <a:r>
              <a:rPr lang="en-US" sz="3200" b="1" dirty="0"/>
              <a:t> </a:t>
            </a:r>
            <a:r>
              <a:rPr lang="en-US" sz="3200" b="1" dirty="0" err="1"/>
              <a:t>dụng</a:t>
            </a:r>
            <a:r>
              <a:rPr lang="en-US" sz="3200" b="1" dirty="0"/>
              <a:t> </a:t>
            </a:r>
            <a:r>
              <a:rPr lang="en-US" sz="3200" b="1" dirty="0" err="1"/>
              <a:t>ứng</a:t>
            </a:r>
            <a:r>
              <a:rPr lang="en-US" sz="3200" b="1" dirty="0"/>
              <a:t> </a:t>
            </a:r>
            <a:r>
              <a:rPr lang="en-US" sz="3200" b="1" dirty="0" err="1"/>
              <a:t>dụng</a:t>
            </a:r>
            <a:r>
              <a:rPr lang="en-US" sz="3200" b="1" dirty="0"/>
              <a:t> </a:t>
            </a:r>
            <a:r>
              <a:rPr lang="en-US" sz="3200" b="1" dirty="0" err="1"/>
              <a:t>nào</a:t>
            </a:r>
            <a:r>
              <a:rPr lang="en-US" sz="3200" b="1" dirty="0"/>
              <a:t>? </a:t>
            </a:r>
          </a:p>
        </p:txBody>
      </p:sp>
    </p:spTree>
    <p:extLst>
      <p:ext uri="{BB962C8B-B14F-4D97-AF65-F5344CB8AC3E}">
        <p14:creationId xmlns:p14="http://schemas.microsoft.com/office/powerpoint/2010/main" val="552151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smtClean="0"/>
              <a:t>Dặn</a:t>
            </a:r>
            <a:r>
              <a:rPr lang="en-US" b="1" dirty="0" smtClean="0"/>
              <a:t> </a:t>
            </a:r>
            <a:r>
              <a:rPr lang="en-US" b="1" dirty="0" err="1" smtClean="0"/>
              <a:t>dò</a:t>
            </a:r>
            <a:endParaRPr lang="en-US" b="1" dirty="0" smtClean="0"/>
          </a:p>
          <a:p>
            <a:pPr algn="just"/>
            <a:r>
              <a:rPr lang="en-US" dirty="0" smtClean="0"/>
              <a:t>- </a:t>
            </a:r>
            <a:r>
              <a:rPr lang="en-US" dirty="0" err="1" smtClean="0"/>
              <a:t>Thực</a:t>
            </a:r>
            <a:r>
              <a:rPr lang="en-US" dirty="0" smtClean="0"/>
              <a:t> </a:t>
            </a:r>
            <a:r>
              <a:rPr lang="en-US" dirty="0" err="1" smtClean="0"/>
              <a:t>hành</a:t>
            </a:r>
            <a:r>
              <a:rPr lang="en-US" dirty="0" smtClean="0"/>
              <a:t> them </a:t>
            </a:r>
            <a:r>
              <a:rPr lang="en-US" dirty="0" err="1" smtClean="0"/>
              <a:t>các</a:t>
            </a:r>
            <a:r>
              <a:rPr lang="en-US" dirty="0" smtClean="0"/>
              <a:t> </a:t>
            </a:r>
            <a:r>
              <a:rPr lang="en-US" dirty="0" err="1" smtClean="0"/>
              <a:t>nội</a:t>
            </a:r>
            <a:r>
              <a:rPr lang="en-US" dirty="0" smtClean="0"/>
              <a:t> dung </a:t>
            </a:r>
            <a:r>
              <a:rPr lang="en-US" dirty="0" err="1" smtClean="0"/>
              <a:t>đã</a:t>
            </a:r>
            <a:r>
              <a:rPr lang="en-US" dirty="0" smtClean="0"/>
              <a:t> </a:t>
            </a:r>
            <a:r>
              <a:rPr lang="en-US" dirty="0" err="1" smtClean="0"/>
              <a:t>được</a:t>
            </a:r>
            <a:r>
              <a:rPr lang="en-US" dirty="0" smtClean="0"/>
              <a:t> </a:t>
            </a:r>
            <a:r>
              <a:rPr lang="en-US" dirty="0" err="1" smtClean="0"/>
              <a:t>hướng</a:t>
            </a:r>
            <a:r>
              <a:rPr lang="en-US" dirty="0" smtClean="0"/>
              <a:t> </a:t>
            </a:r>
            <a:r>
              <a:rPr lang="en-US" dirty="0" err="1" smtClean="0"/>
              <a:t>dẫn</a:t>
            </a:r>
            <a:r>
              <a:rPr lang="en-US" dirty="0" smtClean="0"/>
              <a:t> </a:t>
            </a:r>
            <a:r>
              <a:rPr lang="en-US" dirty="0" err="1" smtClean="0"/>
              <a:t>trong</a:t>
            </a:r>
            <a:r>
              <a:rPr lang="en-US" dirty="0" smtClean="0"/>
              <a:t> </a:t>
            </a:r>
            <a:r>
              <a:rPr lang="en-US" dirty="0" err="1" smtClean="0"/>
              <a:t>bài</a:t>
            </a:r>
            <a:endParaRPr lang="en-US" dirty="0"/>
          </a:p>
        </p:txBody>
      </p:sp>
    </p:spTree>
    <p:extLst>
      <p:ext uri="{BB962C8B-B14F-4D97-AF65-F5344CB8AC3E}">
        <p14:creationId xmlns:p14="http://schemas.microsoft.com/office/powerpoint/2010/main" val="1481115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smtClean="0"/>
              <a:t>CẢM ƠN CÁC CON!</a:t>
            </a:r>
            <a:endParaRPr lang="en-US" b="1" dirty="0"/>
          </a:p>
        </p:txBody>
      </p:sp>
    </p:spTree>
    <p:extLst>
      <p:ext uri="{BB962C8B-B14F-4D97-AF65-F5344CB8AC3E}">
        <p14:creationId xmlns:p14="http://schemas.microsoft.com/office/powerpoint/2010/main" val="119483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3" name="Picture 2"/>
          <p:cNvPicPr>
            <a:picLocks noChangeAspect="1"/>
          </p:cNvPicPr>
          <p:nvPr/>
        </p:nvPicPr>
        <p:blipFill rotWithShape="1">
          <a:blip r:embed="rId2"/>
          <a:srcRect t="324" r="1007" b="5496"/>
          <a:stretch/>
        </p:blipFill>
        <p:spPr>
          <a:xfrm>
            <a:off x="0" y="189186"/>
            <a:ext cx="12192000" cy="6542690"/>
          </a:xfrm>
          <a:prstGeom prst="rect">
            <a:avLst/>
          </a:prstGeom>
        </p:spPr>
      </p:pic>
      <p:sp>
        <p:nvSpPr>
          <p:cNvPr id="4" name="Rectangle 3"/>
          <p:cNvSpPr/>
          <p:nvPr/>
        </p:nvSpPr>
        <p:spPr>
          <a:xfrm>
            <a:off x="6414819" y="1952961"/>
            <a:ext cx="3703258" cy="523220"/>
          </a:xfrm>
          <a:prstGeom prst="rect">
            <a:avLst/>
          </a:prstGeom>
        </p:spPr>
        <p:txBody>
          <a:bodyPr wrap="none">
            <a:spAutoFit/>
          </a:bodyPr>
          <a:lstStyle/>
          <a:p>
            <a:r>
              <a:rPr lang="en-US" sz="2800" dirty="0" err="1">
                <a:solidFill>
                  <a:srgbClr val="FF0000"/>
                </a:solidFill>
                <a:latin typeface="Arial" panose="020B0604020202020204" pitchFamily="34" charset="0"/>
                <a:cs typeface="Arial" panose="020B0604020202020204" pitchFamily="34" charset="0"/>
              </a:rPr>
              <a:t>Phần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mềm</a:t>
            </a:r>
            <a:r>
              <a:rPr lang="en-US" sz="2800" dirty="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trình</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chiếu</a:t>
            </a: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9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2208879"/>
            <a:ext cx="11776841" cy="1676400"/>
          </a:xfrm>
        </p:spPr>
        <p:txBody>
          <a:bodyPr/>
          <a:lstStyle/>
          <a:p>
            <a:pPr>
              <a:buClr>
                <a:schemeClr val="tx2">
                  <a:lumMod val="75000"/>
                </a:schemeClr>
              </a:buClr>
            </a:pPr>
            <a:r>
              <a:rPr lang="en-US" b="1" dirty="0">
                <a:solidFill>
                  <a:srgbClr val="FFFF00"/>
                </a:solidFill>
              </a:rPr>
              <a:t>	</a:t>
            </a:r>
            <a:r>
              <a:rPr lang="vi-VN" b="1" dirty="0" smtClean="0">
                <a:solidFill>
                  <a:srgbClr val="FFFF00"/>
                </a:solidFill>
              </a:rPr>
              <a:t>Phần </a:t>
            </a:r>
            <a:r>
              <a:rPr lang="vi-VN" b="1" dirty="0">
                <a:solidFill>
                  <a:srgbClr val="FFFF00"/>
                </a:solidFill>
              </a:rPr>
              <a:t>mềm trình </a:t>
            </a:r>
            <a:r>
              <a:rPr lang="vi-VN" b="1" dirty="0" smtClean="0">
                <a:solidFill>
                  <a:srgbClr val="FFFF00"/>
                </a:solidFill>
              </a:rPr>
              <a:t>chiếu</a:t>
            </a:r>
            <a:endParaRPr lang="en-US" sz="4000" dirty="0">
              <a:solidFill>
                <a:srgbClr val="FFFF00"/>
              </a:solidFill>
            </a:endParaRPr>
          </a:p>
        </p:txBody>
      </p:sp>
      <p:sp>
        <p:nvSpPr>
          <p:cNvPr id="3" name="Text Placeholder 2"/>
          <p:cNvSpPr>
            <a:spLocks noGrp="1"/>
          </p:cNvSpPr>
          <p:nvPr>
            <p:ph type="body" idx="1"/>
          </p:nvPr>
        </p:nvSpPr>
        <p:spPr>
          <a:xfrm>
            <a:off x="1031410" y="5138038"/>
            <a:ext cx="10515600" cy="1377062"/>
          </a:xfrm>
        </p:spPr>
        <p:txBody>
          <a:bodyPr numCol="2">
            <a:noAutofit/>
          </a:bodyPr>
          <a:lstStyle/>
          <a:p>
            <a:pPr marL="342900" indent="-342900">
              <a:buClr>
                <a:schemeClr val="tx2">
                  <a:lumMod val="75000"/>
                </a:schemeClr>
              </a:buClr>
              <a:buFont typeface="Wingdings 2" panose="05020102010507070707" pitchFamily="18" charset="2"/>
              <a:buChar char=""/>
            </a:pPr>
            <a:endParaRPr lang="en-US" sz="2200" b="1" dirty="0" smtClean="0"/>
          </a:p>
          <a:p>
            <a:pPr marL="342900" indent="-342900">
              <a:buClr>
                <a:schemeClr val="tx2">
                  <a:lumMod val="75000"/>
                </a:schemeClr>
              </a:buClr>
              <a:buFont typeface="Wingdings 2" panose="05020102010507070707" pitchFamily="18" charset="2"/>
              <a:buChar char=""/>
            </a:pPr>
            <a:endParaRPr lang="en-US" sz="2200" b="1" dirty="0" smtClean="0"/>
          </a:p>
          <a:p>
            <a:pPr marL="342900" indent="-342900">
              <a:buClr>
                <a:schemeClr val="tx2">
                  <a:lumMod val="75000"/>
                </a:schemeClr>
              </a:buClr>
              <a:buFont typeface="Wingdings 2" panose="05020102010507070707" pitchFamily="18" charset="2"/>
              <a:buChar char=""/>
            </a:pPr>
            <a:endParaRPr lang="en-US" sz="2200" dirty="0"/>
          </a:p>
        </p:txBody>
      </p:sp>
      <p:sp>
        <p:nvSpPr>
          <p:cNvPr id="4" name="TextBox 3"/>
          <p:cNvSpPr txBox="1"/>
          <p:nvPr/>
        </p:nvSpPr>
        <p:spPr>
          <a:xfrm>
            <a:off x="4914086" y="1359049"/>
            <a:ext cx="10515600" cy="584775"/>
          </a:xfrm>
          <a:prstGeom prst="rect">
            <a:avLst/>
          </a:prstGeom>
          <a:noFill/>
        </p:spPr>
        <p:txBody>
          <a:bodyPr wrap="square" rtlCol="0">
            <a:spAutoFit/>
          </a:bodyPr>
          <a:lstStyle/>
          <a:p>
            <a:pPr algn="just"/>
            <a:r>
              <a:rPr lang="en-US" sz="3200" b="1" dirty="0" smtClean="0">
                <a:solidFill>
                  <a:srgbClr val="C00000"/>
                </a:solidFill>
                <a:latin typeface="Times New Roman" panose="02020603050405020304" pitchFamily="18" charset="0"/>
                <a:cs typeface="Times New Roman" panose="02020603050405020304" pitchFamily="18" charset="0"/>
              </a:rPr>
              <a:t>Tin 3 – </a:t>
            </a:r>
            <a:r>
              <a:rPr lang="en-US" sz="3200" b="1" dirty="0" err="1" smtClean="0">
                <a:solidFill>
                  <a:srgbClr val="C00000"/>
                </a:solidFill>
                <a:latin typeface="Times New Roman" panose="02020603050405020304" pitchFamily="18" charset="0"/>
                <a:cs typeface="Times New Roman" panose="02020603050405020304" pitchFamily="18" charset="0"/>
              </a:rPr>
              <a:t>Tuần</a:t>
            </a:r>
            <a:r>
              <a:rPr lang="en-US" sz="3200" b="1" dirty="0" smtClean="0">
                <a:solidFill>
                  <a:srgbClr val="C00000"/>
                </a:solidFill>
                <a:latin typeface="Times New Roman" panose="02020603050405020304" pitchFamily="18" charset="0"/>
                <a:cs typeface="Times New Roman" panose="02020603050405020304" pitchFamily="18" charset="0"/>
              </a:rPr>
              <a:t> 30</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04951" y="3900043"/>
            <a:ext cx="11776841" cy="1676400"/>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4000" b="0" kern="1200" cap="all" spc="150" baseline="0">
                <a:solidFill>
                  <a:schemeClr val="bg1"/>
                </a:solidFill>
                <a:latin typeface="Times New Roman" panose="02020603050405020304" pitchFamily="18" charset="0"/>
                <a:ea typeface="+mj-ea"/>
                <a:cs typeface="Times New Roman" panose="02020603050405020304" pitchFamily="18" charset="0"/>
              </a:defRPr>
            </a:lvl1pPr>
          </a:lstStyle>
          <a:p>
            <a:pPr>
              <a:buClr>
                <a:schemeClr val="tx2">
                  <a:lumMod val="75000"/>
                </a:schemeClr>
              </a:buClr>
            </a:pPr>
            <a:r>
              <a:rPr lang="en-US" sz="3600" b="1" dirty="0" smtClean="0">
                <a:solidFill>
                  <a:srgbClr val="C00000"/>
                </a:solidFill>
              </a:rPr>
              <a:t>	SGK </a:t>
            </a:r>
            <a:r>
              <a:rPr lang="en-US" sz="3600" b="1" cap="none" dirty="0" err="1" smtClean="0">
                <a:solidFill>
                  <a:srgbClr val="C00000"/>
                </a:solidFill>
              </a:rPr>
              <a:t>trang</a:t>
            </a:r>
            <a:r>
              <a:rPr lang="en-US" sz="3600" b="1" cap="none" dirty="0" smtClean="0">
                <a:solidFill>
                  <a:srgbClr val="C00000"/>
                </a:solidFill>
              </a:rPr>
              <a:t> 67</a:t>
            </a:r>
            <a:endParaRPr lang="en-US" sz="3600" cap="none" dirty="0">
              <a:solidFill>
                <a:srgbClr val="C00000"/>
              </a:solidFill>
            </a:endParaRPr>
          </a:p>
        </p:txBody>
      </p:sp>
    </p:spTree>
    <p:extLst>
      <p:ext uri="{BB962C8B-B14F-4D97-AF65-F5344CB8AC3E}">
        <p14:creationId xmlns:p14="http://schemas.microsoft.com/office/powerpoint/2010/main" val="1319458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696309"/>
            <a:ext cx="9784733" cy="534551"/>
          </a:xfrm>
        </p:spPr>
        <p:txBody>
          <a:bodyPr/>
          <a:lstStyle/>
          <a:p>
            <a:r>
              <a:rPr lang="en-US" b="1" dirty="0" err="1"/>
              <a:t>Phần</a:t>
            </a:r>
            <a:r>
              <a:rPr lang="en-US" b="1" dirty="0"/>
              <a:t> </a:t>
            </a:r>
            <a:r>
              <a:rPr lang="en-US" b="1" dirty="0" err="1"/>
              <a:t>mềm</a:t>
            </a:r>
            <a:r>
              <a:rPr lang="en-US" b="1" dirty="0"/>
              <a:t> </a:t>
            </a:r>
            <a:r>
              <a:rPr lang="en-US" b="1" dirty="0" err="1"/>
              <a:t>trình</a:t>
            </a:r>
            <a:r>
              <a:rPr lang="en-US" b="1" dirty="0"/>
              <a:t> </a:t>
            </a:r>
            <a:r>
              <a:rPr lang="en-US" b="1" dirty="0" err="1" smtClean="0"/>
              <a:t>chiếu</a:t>
            </a:r>
            <a:endParaRPr lang="en-US" b="1" dirty="0"/>
          </a:p>
        </p:txBody>
      </p:sp>
      <p:grpSp>
        <p:nvGrpSpPr>
          <p:cNvPr id="13" name="Group 12"/>
          <p:cNvGrpSpPr/>
          <p:nvPr/>
        </p:nvGrpSpPr>
        <p:grpSpPr>
          <a:xfrm>
            <a:off x="1685386" y="3818593"/>
            <a:ext cx="9048574" cy="2011680"/>
            <a:chOff x="1745507" y="3175287"/>
            <a:chExt cx="9048574" cy="201168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507" y="3175287"/>
              <a:ext cx="2181681" cy="2011680"/>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20" y="3175287"/>
              <a:ext cx="3461792" cy="2011680"/>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045" y="3175287"/>
              <a:ext cx="2192036" cy="2011680"/>
            </a:xfrm>
            <a:prstGeom prst="rect">
              <a:avLst/>
            </a:prstGeom>
            <a:ln>
              <a:noFill/>
            </a:ln>
            <a:effectLst>
              <a:outerShdw blurRad="292100" dist="139700" dir="2700000" algn="tl" rotWithShape="0">
                <a:srgbClr val="333333">
                  <a:alpha val="65000"/>
                </a:srgbClr>
              </a:outerShdw>
            </a:effectLst>
          </p:spPr>
        </p:pic>
      </p:grpSp>
      <p:sp>
        <p:nvSpPr>
          <p:cNvPr id="7" name="TextBox 6"/>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grpSp>
        <p:nvGrpSpPr>
          <p:cNvPr id="12" name="Group 11"/>
          <p:cNvGrpSpPr/>
          <p:nvPr/>
        </p:nvGrpSpPr>
        <p:grpSpPr>
          <a:xfrm>
            <a:off x="387927" y="1507258"/>
            <a:ext cx="11318920" cy="2190372"/>
            <a:chOff x="2500747" y="1519407"/>
            <a:chExt cx="9072647" cy="1502182"/>
          </a:xfrm>
        </p:grpSpPr>
        <p:pic>
          <p:nvPicPr>
            <p:cNvPr id="3" name="Picture 2" descr="Screen Clipping"/>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2070" b="21690"/>
            <a:stretch/>
          </p:blipFill>
          <p:spPr>
            <a:xfrm>
              <a:off x="2931449" y="1519407"/>
              <a:ext cx="8641945" cy="1502182"/>
            </a:xfrm>
            <a:prstGeom prst="rect">
              <a:avLst/>
            </a:prstGeom>
          </p:spPr>
        </p:pic>
        <p:sp>
          <p:nvSpPr>
            <p:cNvPr id="10" name="Rectangle 9"/>
            <p:cNvSpPr/>
            <p:nvPr/>
          </p:nvSpPr>
          <p:spPr>
            <a:xfrm>
              <a:off x="2500747" y="1519407"/>
              <a:ext cx="6172330" cy="1502182"/>
            </a:xfrm>
            <a:prstGeom prst="rect">
              <a:avLst/>
            </a:prstGeom>
            <a:solidFill>
              <a:srgbClr val="30A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b="1" dirty="0" err="1" smtClean="0">
                  <a:latin typeface="Times New Roman" panose="02020603050405020304" pitchFamily="18" charset="0"/>
                  <a:cs typeface="Times New Roman" panose="02020603050405020304" pitchFamily="18" charset="0"/>
                </a:rPr>
                <a:t>Phần</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mềm</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trình</a:t>
              </a: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chiếu</a:t>
              </a:r>
              <a:r>
                <a:rPr lang="en-US" sz="2100" b="1"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giúp</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bạn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tạo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được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những</a:t>
              </a:r>
              <a:r>
                <a:rPr lang="en-US" sz="2100" dirty="0" smtClean="0">
                  <a:latin typeface="Times New Roman" panose="02020603050405020304" pitchFamily="18" charset="0"/>
                  <a:cs typeface="Times New Roman" panose="02020603050405020304" pitchFamily="18" charset="0"/>
                </a:rPr>
                <a:t> </a:t>
              </a:r>
              <a:r>
                <a:rPr lang="en-US" sz="2100" b="1" dirty="0" smtClean="0">
                  <a:solidFill>
                    <a:srgbClr val="FFFF00"/>
                  </a:solidFill>
                  <a:latin typeface="Times New Roman" panose="02020603050405020304" pitchFamily="18" charset="0"/>
                  <a:cs typeface="Times New Roman" panose="02020603050405020304" pitchFamily="18" charset="0"/>
                </a:rPr>
                <a:t>bản </a:t>
              </a:r>
              <a:r>
                <a:rPr lang="en-US" sz="2100" b="1" dirty="0" err="1" smtClean="0">
                  <a:solidFill>
                    <a:srgbClr val="FFFF00"/>
                  </a:solidFill>
                  <a:latin typeface="Times New Roman" panose="02020603050405020304" pitchFamily="18" charset="0"/>
                  <a:cs typeface="Times New Roman" panose="02020603050405020304" pitchFamily="18" charset="0"/>
                </a:rPr>
                <a:t>thuyết</a:t>
              </a:r>
              <a:r>
                <a:rPr lang="en-US" sz="2100" b="1" dirty="0" smtClean="0">
                  <a:solidFill>
                    <a:srgbClr val="FFFF00"/>
                  </a:solidFill>
                  <a:latin typeface="Times New Roman" panose="02020603050405020304" pitchFamily="18" charset="0"/>
                  <a:cs typeface="Times New Roman" panose="02020603050405020304" pitchFamily="18" charset="0"/>
                </a:rPr>
                <a:t> </a:t>
              </a:r>
              <a:r>
                <a:rPr lang="en-US" sz="2100" b="1" dirty="0" err="1" smtClean="0">
                  <a:solidFill>
                    <a:srgbClr val="FFFF00"/>
                  </a:solidFill>
                  <a:latin typeface="Times New Roman" panose="02020603050405020304" pitchFamily="18" charset="0"/>
                  <a:cs typeface="Times New Roman" panose="02020603050405020304" pitchFamily="18" charset="0"/>
                </a:rPr>
                <a:t>trình</a:t>
              </a:r>
              <a:r>
                <a:rPr lang="en-US" sz="2100" b="1" dirty="0" smtClean="0">
                  <a:solidFill>
                    <a:srgbClr val="FFFF00"/>
                  </a:solidFill>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thật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ấn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tượng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và</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hiệu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quả</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Bạn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có</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thể</a:t>
              </a:r>
              <a:r>
                <a:rPr lang="en-US" sz="2100" dirty="0" smtClean="0">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đưa</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các</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hiệu</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ứng</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đặc</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biệt</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và</a:t>
              </a:r>
              <a:r>
                <a:rPr lang="en-US" sz="2100" dirty="0" smtClean="0">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bất</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cứ</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loại</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solidFill>
                    <a:srgbClr val="FFFF00"/>
                  </a:solidFill>
                  <a:latin typeface="Times New Roman" panose="02020603050405020304" pitchFamily="18" charset="0"/>
                  <a:cs typeface="Times New Roman" panose="02020603050405020304" pitchFamily="18" charset="0"/>
                </a:rPr>
                <a:t>nội</a:t>
              </a:r>
              <a:r>
                <a:rPr lang="en-US" sz="2100" dirty="0" smtClean="0">
                  <a:solidFill>
                    <a:srgbClr val="FFFF00"/>
                  </a:solidFill>
                  <a:latin typeface="Times New Roman" panose="02020603050405020304" pitchFamily="18" charset="0"/>
                  <a:cs typeface="Times New Roman" panose="02020603050405020304" pitchFamily="18" charset="0"/>
                </a:rPr>
                <a:t> dung </a:t>
              </a:r>
              <a:r>
                <a:rPr lang="en-US" sz="2100" dirty="0" err="1" smtClean="0">
                  <a:solidFill>
                    <a:srgbClr val="FFFF00"/>
                  </a:solidFill>
                  <a:latin typeface="Times New Roman" panose="02020603050405020304" pitchFamily="18" charset="0"/>
                  <a:cs typeface="Times New Roman" panose="02020603050405020304" pitchFamily="18" charset="0"/>
                </a:rPr>
                <a:t>nào</a:t>
              </a:r>
              <a:r>
                <a:rPr lang="en-US" sz="2100" dirty="0" smtClean="0">
                  <a:solidFill>
                    <a:srgbClr val="FFFF00"/>
                  </a:solidFill>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vào</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bài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thuyết</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trình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của</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mình</a:t>
              </a:r>
              <a:r>
                <a:rPr lang="en-US" sz="2100" dirty="0" smtClean="0">
                  <a:latin typeface="Times New Roman" panose="02020603050405020304" pitchFamily="18" charset="0"/>
                  <a:cs typeface="Times New Roman" panose="02020603050405020304" pitchFamily="18" charset="0"/>
                </a:rPr>
                <a:t>.</a:t>
              </a:r>
            </a:p>
            <a:p>
              <a:pPr algn="just">
                <a:spcBef>
                  <a:spcPts val="1800"/>
                </a:spcBef>
              </a:pPr>
              <a:r>
                <a:rPr lang="en-US" sz="2100" dirty="0" err="1" smtClean="0">
                  <a:latin typeface="Times New Roman" panose="02020603050405020304" pitchFamily="18" charset="0"/>
                  <a:cs typeface="Times New Roman" panose="02020603050405020304" pitchFamily="18" charset="0"/>
                </a:rPr>
                <a:t>Có</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nhiều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phần</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mềm</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trình</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chiếu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khác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nhau</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như</a:t>
              </a: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Microsoft</a:t>
              </a: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PowerPoint</a:t>
              </a: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Prezi</a:t>
              </a:r>
              <a:r>
                <a:rPr lang="en-US" sz="2100" dirty="0" smtClean="0">
                  <a:latin typeface="Times New Roman" panose="02020603050405020304" pitchFamily="18" charset="0"/>
                  <a:cs typeface="Times New Roman" panose="02020603050405020304" pitchFamily="18" charset="0"/>
                </a:rPr>
                <a:t> hay </a:t>
              </a:r>
              <a:r>
                <a:rPr lang="en-US" sz="2100" b="1" dirty="0" smtClean="0">
                  <a:latin typeface="Times New Roman" panose="02020603050405020304" pitchFamily="18" charset="0"/>
                  <a:cs typeface="Times New Roman" panose="02020603050405020304" pitchFamily="18" charset="0"/>
                </a:rPr>
                <a:t>Apple</a:t>
              </a: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Keynote</a:t>
              </a:r>
              <a:r>
                <a:rPr lang="en-US" sz="2100" dirty="0" smtClean="0">
                  <a:latin typeface="Times New Roman" panose="02020603050405020304" pitchFamily="18" charset="0"/>
                  <a:cs typeface="Times New Roman" panose="02020603050405020304" pitchFamily="18" charset="0"/>
                </a:rPr>
                <a:t>. Trong </a:t>
              </a:r>
              <a:r>
                <a:rPr lang="en-US" sz="2100" dirty="0" err="1" smtClean="0">
                  <a:latin typeface="Times New Roman" panose="02020603050405020304" pitchFamily="18" charset="0"/>
                  <a:cs typeface="Times New Roman" panose="02020603050405020304" pitchFamily="18" charset="0"/>
                </a:rPr>
                <a:t>đó</a:t>
              </a:r>
              <a:r>
                <a:rPr lang="en-US" sz="2100" dirty="0" smtClean="0">
                  <a:latin typeface="Times New Roman" panose="02020603050405020304" pitchFamily="18" charset="0"/>
                  <a:cs typeface="Times New Roman" panose="02020603050405020304" pitchFamily="18" charset="0"/>
                </a:rPr>
                <a:t> Microsoft PowerPoint </a:t>
              </a:r>
              <a:r>
                <a:rPr lang="en-US" sz="2100" dirty="0" err="1" smtClean="0">
                  <a:latin typeface="Times New Roman" panose="02020603050405020304" pitchFamily="18" charset="0"/>
                  <a:cs typeface="Times New Roman" panose="02020603050405020304" pitchFamily="18" charset="0"/>
                </a:rPr>
                <a:t>được</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sử</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dụng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rộng</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rãi</a:t>
              </a:r>
              <a:r>
                <a:rPr lang="en-US" sz="2100" dirty="0" smtClean="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nhất</a:t>
              </a:r>
              <a:r>
                <a:rPr lang="en-US" sz="21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13278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1" dirty="0" err="1" smtClean="0"/>
              <a:t>Hoạt</a:t>
            </a:r>
            <a:r>
              <a:rPr lang="en-US" b="1" dirty="0" smtClean="0"/>
              <a:t> </a:t>
            </a:r>
            <a:r>
              <a:rPr lang="en-US" b="1" dirty="0" err="1" smtClean="0"/>
              <a:t>động</a:t>
            </a:r>
            <a:r>
              <a:rPr lang="en-US" b="1" dirty="0" smtClean="0"/>
              <a:t> </a:t>
            </a:r>
            <a:r>
              <a:rPr lang="en-US" b="1" dirty="0" err="1" smtClean="0"/>
              <a:t>thực</a:t>
            </a:r>
            <a:r>
              <a:rPr lang="en-US" b="1" dirty="0" smtClean="0"/>
              <a:t> </a:t>
            </a:r>
            <a:r>
              <a:rPr lang="en-US" b="1" dirty="0" err="1" smtClean="0"/>
              <a:t>hành</a:t>
            </a:r>
            <a:r>
              <a:rPr lang="en-US" b="1" dirty="0" smtClean="0"/>
              <a:t> </a:t>
            </a:r>
            <a:r>
              <a:rPr lang="en-US" b="1" dirty="0" err="1" smtClean="0"/>
              <a:t>và</a:t>
            </a:r>
            <a:r>
              <a:rPr lang="en-US" b="1" dirty="0" smtClean="0"/>
              <a:t> </a:t>
            </a:r>
            <a:r>
              <a:rPr lang="en-US" b="1" dirty="0" err="1" smtClean="0"/>
              <a:t>nhận</a:t>
            </a:r>
            <a:r>
              <a:rPr lang="en-US" b="1" dirty="0" smtClean="0"/>
              <a:t> </a:t>
            </a:r>
            <a:r>
              <a:rPr lang="en-US" b="1" dirty="0" err="1" smtClean="0"/>
              <a:t>xét</a:t>
            </a:r>
            <a:endParaRPr lang="en-US" b="1" dirty="0"/>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578591" y="116716"/>
            <a:ext cx="5576887" cy="461665"/>
          </a:xfrm>
          <a:prstGeom prst="rect">
            <a:avLst/>
          </a:prstGeom>
          <a:noFill/>
        </p:spPr>
        <p:txBody>
          <a:bodyPr wrap="square" rtlCol="0">
            <a:spAutoFit/>
          </a:bodyPr>
          <a:lstStyle>
            <a:defPPr>
              <a:defRPr lang="en-US"/>
            </a:defPPr>
          </a:lstStyle>
          <a:p>
            <a:pPr lvl="0" algn="r"/>
            <a:r>
              <a:rPr lang="en-US" sz="2400" dirty="0" err="1" smtClean="0">
                <a:latin typeface="Times New Roman" panose="02020603050405020304" pitchFamily="18" charset="0"/>
                <a:cs typeface="Times New Roman" panose="02020603050405020304" pitchFamily="18" charset="0"/>
              </a:rPr>
              <a:t>Bài</a:t>
            </a:r>
            <a:r>
              <a:rPr lang="en-US" sz="2400" baseline="0" dirty="0" smtClean="0">
                <a:latin typeface="Times New Roman" panose="02020603050405020304" pitchFamily="18" charset="0"/>
                <a:cs typeface="Times New Roman" panose="02020603050405020304" pitchFamily="18" charset="0"/>
              </a:rPr>
              <a:t> 2</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p>
        </p:txBody>
      </p:sp>
      <p:sp>
        <p:nvSpPr>
          <p:cNvPr id="19" name="TextBox 18"/>
          <p:cNvSpPr txBox="1"/>
          <p:nvPr/>
        </p:nvSpPr>
        <p:spPr>
          <a:xfrm>
            <a:off x="533400" y="1353176"/>
            <a:ext cx="11036300" cy="4585871"/>
          </a:xfrm>
          <a:prstGeom prst="rect">
            <a:avLst/>
          </a:prstGeom>
          <a:noFill/>
        </p:spPr>
        <p:txBody>
          <a:bodyPr wrap="square" rtlCol="0">
            <a:spAutoFit/>
          </a:bodyPr>
          <a:lstStyle/>
          <a:p>
            <a:pPr algn="just"/>
            <a:r>
              <a:rPr lang="en-US" sz="2600" dirty="0" smtClean="0">
                <a:solidFill>
                  <a:schemeClr val="bg2"/>
                </a:solidFill>
                <a:latin typeface="Times New Roman" panose="02020603050405020304" pitchFamily="18" charset="0"/>
                <a:cs typeface="Times New Roman" panose="02020603050405020304" pitchFamily="18" charset="0"/>
              </a:rPr>
              <a:t>Trong </a:t>
            </a:r>
            <a:r>
              <a:rPr lang="en-US" sz="2600" dirty="0" err="1" smtClean="0">
                <a:solidFill>
                  <a:schemeClr val="bg2"/>
                </a:solidFill>
                <a:latin typeface="Times New Roman" panose="02020603050405020304" pitchFamily="18" charset="0"/>
                <a:cs typeface="Times New Roman" panose="02020603050405020304" pitchFamily="18" charset="0"/>
              </a:rPr>
              <a:t>hoạt</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động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này</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cô</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sẽ</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hướng</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dẫn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các</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bạn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làm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quen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với</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phần</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mềm</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trình</a:t>
            </a:r>
            <a:r>
              <a:rPr lang="en-US" sz="2600" dirty="0" smtClean="0">
                <a:solidFill>
                  <a:schemeClr val="bg2"/>
                </a:solidFill>
                <a:latin typeface="Times New Roman" panose="02020603050405020304" pitchFamily="18" charset="0"/>
                <a:cs typeface="Times New Roman" panose="02020603050405020304" pitchFamily="18" charset="0"/>
              </a:rPr>
              <a:t> </a:t>
            </a:r>
            <a:r>
              <a:rPr lang="en-US" sz="2600" dirty="0" err="1" smtClean="0">
                <a:solidFill>
                  <a:schemeClr val="bg2"/>
                </a:solidFill>
                <a:latin typeface="Times New Roman" panose="02020603050405020304" pitchFamily="18" charset="0"/>
                <a:cs typeface="Times New Roman" panose="02020603050405020304" pitchFamily="18" charset="0"/>
              </a:rPr>
              <a:t>chiếu</a:t>
            </a:r>
            <a:r>
              <a:rPr lang="en-US" sz="2600" dirty="0" smtClean="0">
                <a:solidFill>
                  <a:schemeClr val="bg2"/>
                </a:solidFill>
                <a:latin typeface="Times New Roman" panose="02020603050405020304" pitchFamily="18" charset="0"/>
                <a:cs typeface="Times New Roman" panose="02020603050405020304" pitchFamily="18" charset="0"/>
              </a:rPr>
              <a:t> PowerPoint: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1</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Mở</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ứng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dụng</a:t>
            </a:r>
            <a:r>
              <a:rPr lang="en-US" sz="2400" dirty="0" smtClean="0">
                <a:solidFill>
                  <a:schemeClr val="bg2"/>
                </a:solidFill>
                <a:latin typeface="Times New Roman" panose="02020603050405020304" pitchFamily="18" charset="0"/>
                <a:cs typeface="Times New Roman" panose="02020603050405020304" pitchFamily="18" charset="0"/>
              </a:rPr>
              <a:t> Microsoft PowerPoint. </a:t>
            </a:r>
            <a:r>
              <a:rPr lang="en-US" sz="2400" dirty="0" err="1" smtClean="0">
                <a:solidFill>
                  <a:schemeClr val="bg2"/>
                </a:solidFill>
                <a:latin typeface="Times New Roman" panose="02020603050405020304" pitchFamily="18" charset="0"/>
                <a:cs typeface="Times New Roman" panose="02020603050405020304" pitchFamily="18" charset="0"/>
              </a:rPr>
              <a:t>Sau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mở</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tập</a:t>
            </a:r>
            <a:r>
              <a:rPr lang="en-US" sz="2400" dirty="0" smtClean="0">
                <a:solidFill>
                  <a:schemeClr val="bg2"/>
                </a:solidFill>
                <a:latin typeface="Times New Roman" panose="02020603050405020304" pitchFamily="18" charset="0"/>
                <a:cs typeface="Times New Roman" panose="02020603050405020304" pitchFamily="18" charset="0"/>
              </a:rPr>
              <a:t> tin </a:t>
            </a:r>
            <a:r>
              <a:rPr lang="en-US" sz="2400" dirty="0" err="1" smtClean="0">
                <a:solidFill>
                  <a:schemeClr val="bg2"/>
                </a:solidFill>
                <a:latin typeface="Times New Roman" panose="02020603050405020304" pitchFamily="18" charset="0"/>
                <a:cs typeface="Times New Roman" panose="02020603050405020304" pitchFamily="18" charset="0"/>
              </a:rPr>
              <a:t>trống</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indent="-457200" algn="just">
              <a:buFont typeface="Wingdings 2" panose="05020102010507070707" pitchFamily="18" charset="2"/>
              <a:buChar char=""/>
            </a:pPr>
            <a:r>
              <a:rPr lang="en-US" sz="2400" b="1" dirty="0" err="1" smtClean="0">
                <a:solidFill>
                  <a:schemeClr val="bg2"/>
                </a:solidFill>
                <a:latin typeface="Times New Roman" panose="02020603050405020304" pitchFamily="18" charset="0"/>
                <a:cs typeface="Times New Roman" panose="02020603050405020304" pitchFamily="18" charset="0"/>
              </a:rPr>
              <a:t>Bước</a:t>
            </a:r>
            <a:r>
              <a:rPr lang="en-US" sz="2400" b="1" dirty="0" smtClean="0">
                <a:solidFill>
                  <a:schemeClr val="bg2"/>
                </a:solidFill>
                <a:latin typeface="Times New Roman" panose="02020603050405020304" pitchFamily="18" charset="0"/>
                <a:cs typeface="Times New Roman" panose="02020603050405020304" pitchFamily="18" charset="0"/>
              </a:rPr>
              <a:t> 2</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các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nội</a:t>
            </a:r>
            <a:r>
              <a:rPr lang="en-US" sz="2400" dirty="0" smtClean="0">
                <a:solidFill>
                  <a:schemeClr val="bg2"/>
                </a:solidFill>
                <a:latin typeface="Times New Roman" panose="02020603050405020304" pitchFamily="18" charset="0"/>
                <a:cs typeface="Times New Roman" panose="02020603050405020304" pitchFamily="18" charset="0"/>
              </a:rPr>
              <a:t> dung:</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khung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Click to add title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smtClean="0">
                <a:solidFill>
                  <a:schemeClr val="bg1"/>
                </a:solidFill>
                <a:latin typeface="Times New Roman" panose="02020603050405020304" pitchFamily="18" charset="0"/>
                <a:cs typeface="Times New Roman" panose="02020603050405020304" pitchFamily="18" charset="0"/>
              </a:rPr>
              <a:t>IC3 Spark</a:t>
            </a:r>
            <a:r>
              <a:rPr lang="en-US" sz="2400" b="1" dirty="0" smtClean="0">
                <a:solidFill>
                  <a:schemeClr val="bg2"/>
                </a:solidFill>
                <a:latin typeface="Times New Roman" panose="02020603050405020304" pitchFamily="18" charset="0"/>
                <a:cs typeface="Times New Roman" panose="02020603050405020304" pitchFamily="18" charset="0"/>
              </a:rPr>
              <a:t>.</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khung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Click to add subtitle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nhập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smtClean="0">
                <a:solidFill>
                  <a:schemeClr val="bg1"/>
                </a:solidFill>
                <a:latin typeface="Times New Roman" panose="02020603050405020304" pitchFamily="18" charset="0"/>
                <a:cs typeface="Times New Roman" panose="02020603050405020304" pitchFamily="18" charset="0"/>
              </a:rPr>
              <a:t>PowerPoint</a:t>
            </a:r>
            <a:r>
              <a:rPr lang="en-US" sz="2400" b="1" dirty="0" smtClean="0">
                <a:solidFill>
                  <a:schemeClr val="bg2"/>
                </a:solidFill>
                <a:latin typeface="Times New Roman" panose="02020603050405020304" pitchFamily="18" charset="0"/>
                <a:cs typeface="Times New Roman" panose="02020603050405020304" pitchFamily="18" charset="0"/>
              </a:rPr>
              <a:t>.</a:t>
            </a:r>
          </a:p>
          <a:p>
            <a:pPr marL="914400" indent="-457200" algn="just">
              <a:buFont typeface="+mj-lt"/>
              <a:buAutoNum type="arabicPeriod"/>
            </a:pPr>
            <a:r>
              <a:rPr lang="en-US" sz="2400" dirty="0" err="1" smtClean="0">
                <a:solidFill>
                  <a:schemeClr val="bg2"/>
                </a:solidFill>
                <a:latin typeface="Times New Roman" panose="02020603050405020304" pitchFamily="18" charset="0"/>
                <a:cs typeface="Times New Roman" panose="02020603050405020304" pitchFamily="18" charset="0"/>
              </a:rPr>
              <a:t>Nhấn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tổ</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hợp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phím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Ctrl+M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thêm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một</a:t>
            </a:r>
            <a:r>
              <a:rPr lang="en-US" sz="2400" dirty="0" smtClean="0">
                <a:solidFill>
                  <a:schemeClr val="bg2"/>
                </a:solidFill>
                <a:latin typeface="Times New Roman" panose="02020603050405020304" pitchFamily="18" charset="0"/>
                <a:cs typeface="Times New Roman" panose="02020603050405020304" pitchFamily="18" charset="0"/>
              </a:rPr>
              <a:t> slide </a:t>
            </a:r>
            <a:r>
              <a:rPr lang="en-US" sz="2400" dirty="0" err="1" smtClean="0">
                <a:solidFill>
                  <a:schemeClr val="bg2"/>
                </a:solidFill>
                <a:latin typeface="Times New Roman" panose="02020603050405020304" pitchFamily="18" charset="0"/>
                <a:cs typeface="Times New Roman" panose="02020603050405020304" pitchFamily="18" charset="0"/>
              </a:rPr>
              <a:t>mới</a:t>
            </a:r>
            <a:r>
              <a:rPr lang="en-US" sz="2400" dirty="0" smtClean="0">
                <a:solidFill>
                  <a:schemeClr val="bg2"/>
                </a:solidFill>
                <a:latin typeface="Times New Roman" panose="02020603050405020304" pitchFamily="18" charset="0"/>
                <a:cs typeface="Times New Roman" panose="02020603050405020304" pitchFamily="18" charset="0"/>
              </a:rPr>
              <a:t>.</a:t>
            </a:r>
          </a:p>
          <a:p>
            <a:pPr marL="457200" algn="just"/>
            <a:r>
              <a:rPr lang="en-US" sz="2400" dirty="0">
                <a:solidFill>
                  <a:schemeClr val="bg2"/>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Nhận</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xét</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sự</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khác</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nhau</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giữa</a:t>
            </a:r>
            <a:r>
              <a:rPr lang="en-US" i="1" dirty="0" smtClean="0">
                <a:solidFill>
                  <a:schemeClr val="bg1"/>
                </a:solidFill>
                <a:latin typeface="Times New Roman" panose="02020603050405020304" pitchFamily="18" charset="0"/>
                <a:cs typeface="Times New Roman" panose="02020603050405020304" pitchFamily="18" charset="0"/>
              </a:rPr>
              <a:t> slide </a:t>
            </a:r>
            <a:r>
              <a:rPr lang="en-US" i="1" dirty="0" err="1" smtClean="0">
                <a:solidFill>
                  <a:schemeClr val="bg1"/>
                </a:solidFill>
                <a:latin typeface="Times New Roman" panose="02020603050405020304" pitchFamily="18" charset="0"/>
                <a:cs typeface="Times New Roman" panose="02020603050405020304" pitchFamily="18" charset="0"/>
              </a:rPr>
              <a:t>tiêu</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đề</a:t>
            </a:r>
            <a:r>
              <a:rPr lang="en-US" i="1" dirty="0" smtClean="0">
                <a:solidFill>
                  <a:schemeClr val="bg1"/>
                </a:solidFill>
                <a:latin typeface="Times New Roman" panose="02020603050405020304" pitchFamily="18" charset="0"/>
                <a:cs typeface="Times New Roman" panose="02020603050405020304" pitchFamily="18" charset="0"/>
              </a:rPr>
              <a:t> </a:t>
            </a:r>
            <a:r>
              <a:rPr lang="en-US" i="1" dirty="0" err="1" smtClean="0">
                <a:solidFill>
                  <a:schemeClr val="bg1"/>
                </a:solidFill>
                <a:latin typeface="Times New Roman" panose="02020603050405020304" pitchFamily="18" charset="0"/>
                <a:cs typeface="Times New Roman" panose="02020603050405020304" pitchFamily="18" charset="0"/>
              </a:rPr>
              <a:t>và</a:t>
            </a:r>
            <a:r>
              <a:rPr lang="en-US" i="1" dirty="0" smtClean="0">
                <a:solidFill>
                  <a:schemeClr val="bg1"/>
                </a:solidFill>
                <a:latin typeface="Times New Roman" panose="02020603050405020304" pitchFamily="18" charset="0"/>
                <a:cs typeface="Times New Roman" panose="02020603050405020304" pitchFamily="18" charset="0"/>
              </a:rPr>
              <a:t> slide </a:t>
            </a:r>
            <a:r>
              <a:rPr lang="en-US" i="1" dirty="0" err="1" smtClean="0">
                <a:solidFill>
                  <a:schemeClr val="bg1"/>
                </a:solidFill>
                <a:latin typeface="Times New Roman" panose="02020603050405020304" pitchFamily="18" charset="0"/>
                <a:cs typeface="Times New Roman" panose="02020603050405020304" pitchFamily="18" charset="0"/>
              </a:rPr>
              <a:t>nội</a:t>
            </a:r>
            <a:r>
              <a:rPr lang="en-US" i="1" dirty="0" smtClean="0">
                <a:solidFill>
                  <a:schemeClr val="bg1"/>
                </a:solidFill>
                <a:latin typeface="Times New Roman" panose="02020603050405020304" pitchFamily="18" charset="0"/>
                <a:cs typeface="Times New Roman" panose="02020603050405020304" pitchFamily="18" charset="0"/>
              </a:rPr>
              <a:t> dung</a:t>
            </a:r>
          </a:p>
          <a:p>
            <a:pPr marL="914400" indent="-457200" algn="just">
              <a:buFont typeface="+mj-lt"/>
              <a:buAutoNum type="arabicPeriod" startAt="4"/>
            </a:pPr>
            <a:r>
              <a:rPr lang="en-US" sz="2400" dirty="0" err="1">
                <a:solidFill>
                  <a:schemeClr val="bg2"/>
                </a:solidFill>
                <a:latin typeface="Times New Roman" panose="02020603050405020304" pitchFamily="18" charset="0"/>
                <a:cs typeface="Times New Roman" panose="02020603050405020304" pitchFamily="18" charset="0"/>
              </a:rPr>
              <a:t>Nhấp</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chuột</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vào</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khung</a:t>
            </a:r>
            <a:r>
              <a:rPr lang="en-US" sz="2400" dirty="0">
                <a:solidFill>
                  <a:schemeClr val="bg2"/>
                </a:solidFill>
                <a:latin typeface="Times New Roman" panose="02020603050405020304" pitchFamily="18" charset="0"/>
                <a:cs typeface="Times New Roman" panose="02020603050405020304" pitchFamily="18" charset="0"/>
              </a:rPr>
              <a:t> </a:t>
            </a:r>
            <a:r>
              <a:rPr lang="en-US" sz="2400" b="1" dirty="0">
                <a:solidFill>
                  <a:schemeClr val="bg2"/>
                </a:solidFill>
                <a:latin typeface="Times New Roman" panose="02020603050405020304" pitchFamily="18" charset="0"/>
                <a:cs typeface="Times New Roman" panose="02020603050405020304" pitchFamily="18" charset="0"/>
              </a:rPr>
              <a:t>Click to add title </a:t>
            </a:r>
            <a:r>
              <a:rPr lang="en-US" sz="2400" dirty="0" err="1">
                <a:solidFill>
                  <a:schemeClr val="bg2"/>
                </a:solidFill>
                <a:latin typeface="Times New Roman" panose="02020603050405020304" pitchFamily="18" charset="0"/>
                <a:cs typeface="Times New Roman" panose="02020603050405020304" pitchFamily="18" charset="0"/>
              </a:rPr>
              <a:t>và</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a:solidFill>
                  <a:schemeClr val="bg2"/>
                </a:solidFill>
                <a:latin typeface="Times New Roman" panose="02020603050405020304" pitchFamily="18" charset="0"/>
                <a:cs typeface="Times New Roman" panose="02020603050405020304" pitchFamily="18" charset="0"/>
              </a:rPr>
              <a:t>nhập</a:t>
            </a:r>
            <a:r>
              <a:rPr lang="en-US" sz="2400" dirty="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Đây</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là</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trang</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trình</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chiếu</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đầu</a:t>
            </a:r>
            <a:r>
              <a:rPr lang="en-US" sz="2400" i="1" dirty="0" smtClean="0">
                <a:solidFill>
                  <a:schemeClr val="bg1"/>
                </a:solidFill>
                <a:latin typeface="Times New Roman" panose="02020603050405020304" pitchFamily="18" charset="0"/>
                <a:cs typeface="Times New Roman" panose="02020603050405020304" pitchFamily="18" charset="0"/>
              </a:rPr>
              <a:t> </a:t>
            </a:r>
            <a:r>
              <a:rPr lang="en-US" sz="2400" i="1" dirty="0" err="1" smtClean="0">
                <a:solidFill>
                  <a:schemeClr val="bg1"/>
                </a:solidFill>
                <a:latin typeface="Times New Roman" panose="02020603050405020304" pitchFamily="18" charset="0"/>
                <a:cs typeface="Times New Roman" panose="02020603050405020304" pitchFamily="18" charset="0"/>
              </a:rPr>
              <a:t>tiên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Sau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nhấn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phím</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F5</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thực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hiện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trình</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chiếu</a:t>
            </a:r>
            <a:endParaRPr lang="en-US" sz="2400" dirty="0" smtClean="0">
              <a:solidFill>
                <a:schemeClr val="bg2"/>
              </a:solidFill>
              <a:latin typeface="Times New Roman" panose="02020603050405020304" pitchFamily="18" charset="0"/>
              <a:cs typeface="Times New Roman" panose="02020603050405020304" pitchFamily="18" charset="0"/>
            </a:endParaRPr>
          </a:p>
          <a:p>
            <a:pPr marL="914400" indent="-457200" algn="just">
              <a:buFont typeface="+mj-lt"/>
              <a:buAutoNum type="arabicPeriod" startAt="4"/>
            </a:pPr>
            <a:r>
              <a:rPr lang="en-US" sz="2400" dirty="0" err="1" smtClean="0">
                <a:solidFill>
                  <a:schemeClr val="bg2"/>
                </a:solidFill>
                <a:latin typeface="Times New Roman" panose="02020603050405020304" pitchFamily="18" charset="0"/>
                <a:cs typeface="Times New Roman" panose="02020603050405020304" pitchFamily="18" charset="0"/>
              </a:rPr>
              <a:t>Nhấp</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chuột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vào</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nút</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b="1" dirty="0" smtClean="0">
                <a:solidFill>
                  <a:schemeClr val="bg2"/>
                </a:solidFill>
                <a:latin typeface="Times New Roman" panose="02020603050405020304" pitchFamily="18" charset="0"/>
                <a:cs typeface="Times New Roman" panose="02020603050405020304" pitchFamily="18" charset="0"/>
              </a:rPr>
              <a:t>x (Close)</a:t>
            </a:r>
            <a:r>
              <a:rPr lang="en-US" sz="2400" dirty="0" smtClean="0">
                <a:solidFill>
                  <a:schemeClr val="bg2"/>
                </a:solidFill>
                <a:latin typeface="Times New Roman" panose="02020603050405020304" pitchFamily="18" charset="0"/>
                <a:cs typeface="Times New Roman" panose="02020603050405020304" pitchFamily="18" charset="0"/>
              </a:rPr>
              <a:t> ở </a:t>
            </a:r>
            <a:r>
              <a:rPr lang="en-US" sz="2400" dirty="0" err="1" smtClean="0">
                <a:solidFill>
                  <a:schemeClr val="bg2"/>
                </a:solidFill>
                <a:latin typeface="Times New Roman" panose="02020603050405020304" pitchFamily="18" charset="0"/>
                <a:cs typeface="Times New Roman" panose="02020603050405020304" pitchFamily="18" charset="0"/>
              </a:rPr>
              <a:t>góc</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trên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bên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phải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để</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đóng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phần</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mềm</a:t>
            </a:r>
            <a:r>
              <a:rPr lang="en-US" sz="2400" dirty="0" smtClean="0">
                <a:solidFill>
                  <a:schemeClr val="bg2"/>
                </a:solidFill>
                <a:latin typeface="Times New Roman" panose="02020603050405020304" pitchFamily="18" charset="0"/>
                <a:cs typeface="Times New Roman" panose="02020603050405020304" pitchFamily="18" charset="0"/>
              </a:rPr>
              <a:t> PowerPoint </a:t>
            </a:r>
            <a:r>
              <a:rPr lang="en-US" sz="2400" dirty="0" err="1" smtClean="0">
                <a:solidFill>
                  <a:schemeClr val="bg2"/>
                </a:solidFill>
                <a:latin typeface="Times New Roman" panose="02020603050405020304" pitchFamily="18" charset="0"/>
                <a:cs typeface="Times New Roman" panose="02020603050405020304" pitchFamily="18" charset="0"/>
              </a:rPr>
              <a:t>và</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không</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lưu</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lại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tài</a:t>
            </a:r>
            <a:r>
              <a:rPr lang="en-US" sz="2400" dirty="0" smtClean="0">
                <a:solidFill>
                  <a:schemeClr val="bg2"/>
                </a:solidFill>
                <a:latin typeface="Times New Roman" panose="02020603050405020304" pitchFamily="18" charset="0"/>
                <a:cs typeface="Times New Roman" panose="02020603050405020304" pitchFamily="18" charset="0"/>
              </a:rPr>
              <a:t> </a:t>
            </a:r>
            <a:r>
              <a:rPr lang="en-US" sz="2400" dirty="0" err="1" smtClean="0">
                <a:solidFill>
                  <a:schemeClr val="bg2"/>
                </a:solidFill>
                <a:latin typeface="Times New Roman" panose="02020603050405020304" pitchFamily="18" charset="0"/>
                <a:cs typeface="Times New Roman" panose="02020603050405020304" pitchFamily="18" charset="0"/>
              </a:rPr>
              <a:t>liệu</a:t>
            </a:r>
            <a:r>
              <a:rPr lang="en-US" sz="2400" dirty="0" smtClean="0">
                <a:solidFill>
                  <a:schemeClr val="bg2"/>
                </a:solidFill>
                <a:latin typeface="Times New Roman" panose="02020603050405020304" pitchFamily="18" charset="0"/>
                <a:cs typeface="Times New Roman" panose="02020603050405020304" pitchFamily="18" charset="0"/>
              </a:rPr>
              <a:t>. </a:t>
            </a:r>
            <a:endParaRPr lang="en-US" sz="2400" dirty="0">
              <a:solidFill>
                <a:schemeClr val="bg2"/>
              </a:solidFill>
              <a:latin typeface="Times New Roman" panose="02020603050405020304" pitchFamily="18" charset="0"/>
              <a:cs typeface="Times New Roman" panose="02020603050405020304" pitchFamily="18" charset="0"/>
            </a:endParaRPr>
          </a:p>
        </p:txBody>
      </p:sp>
      <p:sp>
        <p:nvSpPr>
          <p:cNvPr id="6" name="Action Button: Custom 5">
            <a:hlinkClick r:id="rId2" action="ppaction://program" highlightClick="1"/>
          </p:cNvPr>
          <p:cNvSpPr/>
          <p:nvPr/>
        </p:nvSpPr>
        <p:spPr>
          <a:xfrm>
            <a:off x="11078881" y="6344510"/>
            <a:ext cx="387927" cy="7014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9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4929" y="713842"/>
            <a:ext cx="11805557" cy="5630668"/>
          </a:xfrm>
          <a:solidFill>
            <a:schemeClr val="tx1"/>
          </a:solidFill>
        </p:spPr>
        <p:txBody>
          <a:bodyPr/>
          <a:lstStyle/>
          <a:p>
            <a:pPr algn="just"/>
            <a:r>
              <a:rPr lang="en-US" b="1" dirty="0" err="1" smtClean="0"/>
              <a:t>Hoạt</a:t>
            </a:r>
            <a:r>
              <a:rPr lang="en-US" b="1" dirty="0" smtClean="0"/>
              <a:t> </a:t>
            </a:r>
            <a:r>
              <a:rPr lang="en-US" b="1" dirty="0" err="1" smtClean="0"/>
              <a:t>động</a:t>
            </a:r>
            <a:r>
              <a:rPr lang="en-US" b="1" dirty="0" smtClean="0"/>
              <a:t> </a:t>
            </a:r>
            <a:r>
              <a:rPr lang="en-US" b="1" dirty="0" err="1" smtClean="0"/>
              <a:t>thực</a:t>
            </a:r>
            <a:r>
              <a:rPr lang="en-US" b="1" dirty="0" smtClean="0"/>
              <a:t> </a:t>
            </a:r>
            <a:r>
              <a:rPr lang="en-US" b="1" dirty="0" err="1" smtClean="0"/>
              <a:t>hành</a:t>
            </a:r>
            <a:r>
              <a:rPr lang="en-US" b="1" dirty="0" smtClean="0"/>
              <a:t> </a:t>
            </a:r>
            <a:r>
              <a:rPr lang="en-US" b="1" dirty="0" err="1" smtClean="0"/>
              <a:t>nâng</a:t>
            </a:r>
            <a:r>
              <a:rPr lang="en-US" b="1" dirty="0" smtClean="0"/>
              <a:t> </a:t>
            </a:r>
            <a:r>
              <a:rPr lang="en-US" b="1" dirty="0" err="1" smtClean="0"/>
              <a:t>cao</a:t>
            </a:r>
            <a:r>
              <a:rPr lang="en-US" dirty="0"/>
              <a:t> </a:t>
            </a:r>
            <a:r>
              <a:rPr lang="en-US" b="1" dirty="0" err="1"/>
              <a:t>với</a:t>
            </a:r>
            <a:r>
              <a:rPr lang="en-US" b="1" dirty="0"/>
              <a:t> </a:t>
            </a:r>
            <a:r>
              <a:rPr lang="en-US" b="1" dirty="0" err="1"/>
              <a:t>phần</a:t>
            </a:r>
            <a:r>
              <a:rPr lang="en-US" b="1" dirty="0"/>
              <a:t> </a:t>
            </a:r>
            <a:r>
              <a:rPr lang="en-US" b="1" dirty="0" err="1"/>
              <a:t>mềm</a:t>
            </a:r>
            <a:r>
              <a:rPr lang="en-US" b="1" dirty="0"/>
              <a:t> </a:t>
            </a:r>
            <a:r>
              <a:rPr lang="en-US" b="1" dirty="0" err="1"/>
              <a:t>trình</a:t>
            </a:r>
            <a:r>
              <a:rPr lang="en-US" b="1" dirty="0"/>
              <a:t> </a:t>
            </a:r>
            <a:r>
              <a:rPr lang="en-US" b="1" dirty="0" err="1"/>
              <a:t>chiếu</a:t>
            </a:r>
            <a:r>
              <a:rPr lang="en-US" b="1" dirty="0"/>
              <a:t> </a:t>
            </a:r>
            <a:r>
              <a:rPr lang="en-US" b="1" dirty="0" smtClean="0"/>
              <a:t>PowerPoint</a:t>
            </a:r>
            <a:endParaRPr lang="en-US" b="1" dirty="0"/>
          </a:p>
          <a:p>
            <a:r>
              <a:rPr lang="en-US" b="1" dirty="0" err="1" smtClean="0"/>
              <a:t>Tạo</a:t>
            </a:r>
            <a:r>
              <a:rPr lang="en-US" b="1" dirty="0" smtClean="0"/>
              <a:t> Album </a:t>
            </a:r>
            <a:r>
              <a:rPr lang="en-US" b="1" dirty="0" err="1"/>
              <a:t>ảnh</a:t>
            </a:r>
            <a:r>
              <a:rPr lang="en-US" b="1" dirty="0"/>
              <a:t> </a:t>
            </a:r>
          </a:p>
          <a:p>
            <a:pPr algn="just">
              <a:spcBef>
                <a:spcPts val="2400"/>
              </a:spcBef>
            </a:pPr>
            <a:r>
              <a:rPr lang="en-US" sz="3000" i="1" dirty="0" err="1" smtClean="0"/>
              <a:t>Bước</a:t>
            </a:r>
            <a:r>
              <a:rPr lang="en-US" sz="3000" i="1" dirty="0" smtClean="0"/>
              <a:t> 1</a:t>
            </a:r>
            <a:r>
              <a:rPr lang="en-US" sz="3000" dirty="0"/>
              <a:t>: </a:t>
            </a:r>
            <a:r>
              <a:rPr lang="en-US" sz="3000" b="1" dirty="0"/>
              <a:t>Insert </a:t>
            </a:r>
            <a:r>
              <a:rPr lang="en-US" sz="3000" b="1" dirty="0" smtClean="0">
                <a:sym typeface="Wingdings" panose="05000000000000000000" pitchFamily="2" charset="2"/>
              </a:rPr>
              <a:t></a:t>
            </a:r>
            <a:r>
              <a:rPr lang="en-US" sz="3000" b="1" dirty="0" smtClean="0"/>
              <a:t> </a:t>
            </a:r>
            <a:r>
              <a:rPr lang="en-US" sz="3000" b="1" dirty="0"/>
              <a:t>Photo Album </a:t>
            </a:r>
            <a:r>
              <a:rPr lang="en-US" sz="3000" b="1" dirty="0" smtClean="0">
                <a:sym typeface="Wingdings" panose="05000000000000000000" pitchFamily="2" charset="2"/>
              </a:rPr>
              <a:t></a:t>
            </a:r>
            <a:r>
              <a:rPr lang="en-US" sz="3000" b="1" dirty="0" smtClean="0"/>
              <a:t> </a:t>
            </a:r>
            <a:r>
              <a:rPr lang="en-US" sz="3000" b="1" dirty="0"/>
              <a:t>New Photo Album</a:t>
            </a:r>
          </a:p>
          <a:p>
            <a:pPr algn="just"/>
            <a:r>
              <a:rPr lang="en-US" sz="3000" i="1" dirty="0" err="1" smtClean="0"/>
              <a:t>Bước</a:t>
            </a:r>
            <a:r>
              <a:rPr lang="en-US" sz="3000" i="1" dirty="0" smtClean="0"/>
              <a:t> 2</a:t>
            </a:r>
            <a:r>
              <a:rPr lang="en-US" sz="3000" dirty="0"/>
              <a:t>: </a:t>
            </a:r>
            <a:r>
              <a:rPr lang="en-US" sz="3000" dirty="0" err="1"/>
              <a:t>Trong</a:t>
            </a:r>
            <a:r>
              <a:rPr lang="en-US" sz="3000" dirty="0"/>
              <a:t> </a:t>
            </a:r>
            <a:r>
              <a:rPr lang="en-US" sz="3000" dirty="0" err="1"/>
              <a:t>cửa</a:t>
            </a:r>
            <a:r>
              <a:rPr lang="en-US" sz="3000" dirty="0"/>
              <a:t> </a:t>
            </a:r>
            <a:r>
              <a:rPr lang="en-US" sz="3000" dirty="0" err="1"/>
              <a:t>sổ</a:t>
            </a:r>
            <a:r>
              <a:rPr lang="en-US" sz="3000" dirty="0"/>
              <a:t> Photo Album</a:t>
            </a:r>
          </a:p>
          <a:p>
            <a:pPr algn="just"/>
            <a:r>
              <a:rPr lang="en-US" sz="3000" dirty="0"/>
              <a:t>+ Insert picture </a:t>
            </a:r>
            <a:r>
              <a:rPr lang="en-US" sz="3000" dirty="0" smtClean="0"/>
              <a:t>from </a:t>
            </a:r>
            <a:r>
              <a:rPr lang="en-US" sz="3000" dirty="0" smtClean="0">
                <a:sym typeface="Wingdings" panose="05000000000000000000" pitchFamily="2" charset="2"/>
              </a:rPr>
              <a:t></a:t>
            </a:r>
            <a:r>
              <a:rPr lang="en-US" sz="3000" dirty="0" smtClean="0"/>
              <a:t> </a:t>
            </a:r>
            <a:r>
              <a:rPr lang="en-US" sz="3000" dirty="0" err="1"/>
              <a:t>chọn</a:t>
            </a:r>
            <a:r>
              <a:rPr lang="en-US" sz="3000" dirty="0"/>
              <a:t> </a:t>
            </a:r>
            <a:r>
              <a:rPr lang="en-US" sz="3000" b="1" dirty="0" smtClean="0"/>
              <a:t>File/Disk</a:t>
            </a:r>
            <a:r>
              <a:rPr lang="en-US" sz="3000" dirty="0" smtClean="0"/>
              <a:t>…: </a:t>
            </a:r>
            <a:r>
              <a:rPr lang="en-US" sz="3000" dirty="0" err="1" smtClean="0"/>
              <a:t>chọn</a:t>
            </a:r>
            <a:r>
              <a:rPr lang="en-US" sz="3000" dirty="0" smtClean="0"/>
              <a:t> </a:t>
            </a:r>
            <a:r>
              <a:rPr lang="en-US" sz="3000" dirty="0" err="1" smtClean="0"/>
              <a:t>ảnh</a:t>
            </a:r>
            <a:r>
              <a:rPr lang="en-US" sz="3000" dirty="0" smtClean="0"/>
              <a:t> </a:t>
            </a:r>
            <a:r>
              <a:rPr lang="en-US" sz="3000" dirty="0" err="1"/>
              <a:t>cần</a:t>
            </a:r>
            <a:r>
              <a:rPr lang="en-US" sz="3000" dirty="0"/>
              <a:t> </a:t>
            </a:r>
            <a:r>
              <a:rPr lang="en-US" sz="3000" dirty="0" err="1"/>
              <a:t>chèn</a:t>
            </a:r>
            <a:r>
              <a:rPr lang="en-US" sz="3000" dirty="0"/>
              <a:t> </a:t>
            </a:r>
            <a:r>
              <a:rPr lang="en-US" sz="3000" dirty="0" err="1"/>
              <a:t>vào</a:t>
            </a:r>
            <a:r>
              <a:rPr lang="en-US" sz="3000" dirty="0"/>
              <a:t> Album</a:t>
            </a:r>
          </a:p>
          <a:p>
            <a:pPr algn="just"/>
            <a:r>
              <a:rPr lang="en-US" sz="3000" dirty="0"/>
              <a:t>+ </a:t>
            </a:r>
            <a:r>
              <a:rPr lang="en-US" sz="3000" dirty="0" err="1"/>
              <a:t>Chọn</a:t>
            </a:r>
            <a:r>
              <a:rPr lang="en-US" sz="3000" dirty="0"/>
              <a:t> </a:t>
            </a:r>
            <a:r>
              <a:rPr lang="en-US" sz="3000" dirty="0" err="1"/>
              <a:t>ảnh</a:t>
            </a:r>
            <a:r>
              <a:rPr lang="en-US" sz="3000" dirty="0"/>
              <a:t> </a:t>
            </a:r>
            <a:r>
              <a:rPr lang="en-US" sz="3000" dirty="0" smtClean="0">
                <a:sym typeface="Wingdings" panose="05000000000000000000" pitchFamily="2" charset="2"/>
              </a:rPr>
              <a:t></a:t>
            </a:r>
            <a:r>
              <a:rPr lang="en-US" sz="3000" dirty="0" smtClean="0"/>
              <a:t> </a:t>
            </a:r>
            <a:r>
              <a:rPr lang="en-US" sz="3000" b="1" dirty="0"/>
              <a:t>Insert</a:t>
            </a:r>
          </a:p>
          <a:p>
            <a:pPr algn="just"/>
            <a:r>
              <a:rPr lang="en-US" sz="3000" dirty="0"/>
              <a:t>+ </a:t>
            </a:r>
            <a:r>
              <a:rPr lang="en-US" sz="3000" b="1" dirty="0"/>
              <a:t>Picture layout</a:t>
            </a:r>
            <a:r>
              <a:rPr lang="en-US" sz="3000" dirty="0"/>
              <a:t>: </a:t>
            </a:r>
            <a:r>
              <a:rPr lang="en-US" sz="3000" dirty="0" err="1"/>
              <a:t>chọn</a:t>
            </a:r>
            <a:r>
              <a:rPr lang="en-US" sz="3000" dirty="0"/>
              <a:t> </a:t>
            </a:r>
            <a:r>
              <a:rPr lang="en-US" sz="3000" dirty="0" err="1"/>
              <a:t>cách</a:t>
            </a:r>
            <a:r>
              <a:rPr lang="en-US" sz="3000" dirty="0"/>
              <a:t> </a:t>
            </a:r>
            <a:r>
              <a:rPr lang="en-US" sz="3000" dirty="0" err="1"/>
              <a:t>hiển</a:t>
            </a:r>
            <a:r>
              <a:rPr lang="en-US" sz="3000" dirty="0"/>
              <a:t> </a:t>
            </a:r>
            <a:r>
              <a:rPr lang="en-US" sz="3000" dirty="0" err="1"/>
              <a:t>thị</a:t>
            </a:r>
            <a:r>
              <a:rPr lang="en-US" sz="3000" dirty="0"/>
              <a:t> </a:t>
            </a:r>
            <a:r>
              <a:rPr lang="en-US" sz="3000" dirty="0" err="1"/>
              <a:t>trong</a:t>
            </a:r>
            <a:r>
              <a:rPr lang="en-US" sz="3000" dirty="0"/>
              <a:t> </a:t>
            </a:r>
            <a:r>
              <a:rPr lang="en-US" sz="3000" dirty="0" smtClean="0"/>
              <a:t>Album</a:t>
            </a:r>
          </a:p>
          <a:p>
            <a:pPr algn="just"/>
            <a:r>
              <a:rPr lang="en-US" sz="3000" i="1" dirty="0" err="1" smtClean="0"/>
              <a:t>Bước</a:t>
            </a:r>
            <a:r>
              <a:rPr lang="en-US" sz="3000" i="1" dirty="0" smtClean="0"/>
              <a:t> 3</a:t>
            </a:r>
            <a:r>
              <a:rPr lang="en-US" sz="3000" dirty="0" smtClean="0"/>
              <a:t>: </a:t>
            </a:r>
            <a:r>
              <a:rPr lang="en-US" sz="3000" dirty="0" err="1" smtClean="0"/>
              <a:t>Chọn</a:t>
            </a:r>
            <a:r>
              <a:rPr lang="en-US" sz="3000" dirty="0" smtClean="0"/>
              <a:t> </a:t>
            </a:r>
            <a:r>
              <a:rPr lang="en-US" sz="3000" b="1" dirty="0" smtClean="0"/>
              <a:t>Create</a:t>
            </a:r>
            <a:r>
              <a:rPr lang="en-US" sz="3000" dirty="0" smtClean="0"/>
              <a:t> </a:t>
            </a:r>
            <a:r>
              <a:rPr lang="en-US" sz="3000" dirty="0" err="1" smtClean="0"/>
              <a:t>để</a:t>
            </a:r>
            <a:r>
              <a:rPr lang="en-US" sz="3000" dirty="0" smtClean="0"/>
              <a:t> </a:t>
            </a:r>
            <a:r>
              <a:rPr lang="en-US" sz="3000" dirty="0" err="1" smtClean="0"/>
              <a:t>hoàn</a:t>
            </a:r>
            <a:r>
              <a:rPr lang="en-US" sz="3000" dirty="0" smtClean="0"/>
              <a:t> </a:t>
            </a:r>
            <a:r>
              <a:rPr lang="en-US" sz="3000" dirty="0" err="1" smtClean="0"/>
              <a:t>tất</a:t>
            </a:r>
            <a:endParaRPr lang="en-US" sz="3000" dirty="0"/>
          </a:p>
        </p:txBody>
      </p:sp>
      <p:sp>
        <p:nvSpPr>
          <p:cNvPr id="3" name="Action Button: Custom 2">
            <a:hlinkClick r:id="rId3" action="ppaction://program" highlightClick="1"/>
          </p:cNvPr>
          <p:cNvSpPr/>
          <p:nvPr/>
        </p:nvSpPr>
        <p:spPr>
          <a:xfrm>
            <a:off x="11078881" y="6344510"/>
            <a:ext cx="351119" cy="4571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69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96" b="6250"/>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807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smtClean="0"/>
              <a:t>Câu</a:t>
            </a:r>
            <a:r>
              <a:rPr lang="en-US" b="1" dirty="0" smtClean="0"/>
              <a:t> </a:t>
            </a:r>
            <a:r>
              <a:rPr lang="en-US" b="1" dirty="0" err="1" smtClean="0"/>
              <a:t>hỏi</a:t>
            </a:r>
            <a:r>
              <a:rPr lang="en-US" b="1" dirty="0" smtClean="0"/>
              <a:t> </a:t>
            </a:r>
            <a:r>
              <a:rPr lang="en-US" b="1" dirty="0" err="1" smtClean="0"/>
              <a:t>củng</a:t>
            </a:r>
            <a:r>
              <a:rPr lang="en-US" b="1" dirty="0" smtClean="0"/>
              <a:t> </a:t>
            </a:r>
            <a:r>
              <a:rPr lang="en-US" b="1" dirty="0" err="1" smtClean="0"/>
              <a:t>cố</a:t>
            </a:r>
            <a:endParaRPr lang="en-US" b="1"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buClrTx/>
              <a:buNone/>
            </a:pPr>
            <a:r>
              <a:rPr lang="en-US" b="1" smtClean="0">
                <a:solidFill>
                  <a:schemeClr val="bg2"/>
                </a:solidFill>
              </a:rPr>
              <a:t>1. </a:t>
            </a:r>
            <a:r>
              <a:rPr lang="vi-VN" b="1" smtClean="0">
                <a:solidFill>
                  <a:schemeClr val="bg2"/>
                </a:solidFill>
              </a:rPr>
              <a:t>Em </a:t>
            </a:r>
            <a:r>
              <a:rPr lang="vi-VN" b="1" dirty="0">
                <a:solidFill>
                  <a:schemeClr val="bg2"/>
                </a:solidFill>
              </a:rPr>
              <a:t>muốn tạo một bài trình chiếu (Presentation) với các hình ảnh về thú cưng (pet) của em trên các trang trình chiếu (Slide) khác nhau. Phần mềm ứng dụng nào nên dược sử dụng?</a:t>
            </a:r>
          </a:p>
          <a:p>
            <a:pPr marL="971550" lvl="1" indent="-457200">
              <a:lnSpc>
                <a:spcPct val="150000"/>
              </a:lnSpc>
              <a:buClrTx/>
              <a:buFont typeface="+mj-lt"/>
              <a:buAutoNum type="alphaLcPeriod"/>
            </a:pPr>
            <a:r>
              <a:rPr lang="vi-VN" dirty="0" smtClean="0">
                <a:solidFill>
                  <a:schemeClr val="bg2"/>
                </a:solidFill>
              </a:rPr>
              <a:t>Trình </a:t>
            </a:r>
            <a:r>
              <a:rPr lang="vi-VN" dirty="0">
                <a:solidFill>
                  <a:schemeClr val="bg2"/>
                </a:solidFill>
              </a:rPr>
              <a:t>duyệt Internet Explorer (IE).</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Word.</a:t>
            </a:r>
          </a:p>
          <a:p>
            <a:pPr marL="971550" lvl="1" indent="-457200">
              <a:lnSpc>
                <a:spcPct val="150000"/>
              </a:lnSpc>
              <a:buClrTx/>
              <a:buFont typeface="+mj-lt"/>
              <a:buAutoNum type="alphaLcPeriod"/>
            </a:pPr>
            <a:r>
              <a:rPr lang="vi-VN" dirty="0" smtClean="0">
                <a:solidFill>
                  <a:schemeClr val="bg2"/>
                </a:solidFill>
              </a:rPr>
              <a:t>Microsoft </a:t>
            </a:r>
            <a:r>
              <a:rPr lang="vi-VN" dirty="0">
                <a:solidFill>
                  <a:schemeClr val="bg2"/>
                </a:solidFill>
              </a:rPr>
              <a:t>Excel.</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6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r>
              <a:rPr lang="en-US" b="1" dirty="0" err="1"/>
              <a:t>Câu</a:t>
            </a:r>
            <a:r>
              <a:rPr lang="en-US" b="1" dirty="0"/>
              <a:t> </a:t>
            </a:r>
            <a:r>
              <a:rPr lang="en-US" b="1" dirty="0" err="1"/>
              <a:t>hỏi</a:t>
            </a:r>
            <a:r>
              <a:rPr lang="en-US" b="1" dirty="0"/>
              <a:t> </a:t>
            </a:r>
            <a:r>
              <a:rPr lang="en-US" b="1" dirty="0" err="1"/>
              <a:t>củng</a:t>
            </a:r>
            <a:r>
              <a:rPr lang="en-US" b="1" dirty="0"/>
              <a:t> </a:t>
            </a:r>
            <a:r>
              <a:rPr lang="en-US" b="1" dirty="0" err="1"/>
              <a:t>cố</a:t>
            </a:r>
            <a:endParaRPr lang="en-US" b="1" dirty="0"/>
          </a:p>
        </p:txBody>
      </p:sp>
      <p:sp>
        <p:nvSpPr>
          <p:cNvPr id="4" name="Content Placeholder 3"/>
          <p:cNvSpPr>
            <a:spLocks noGrp="1"/>
          </p:cNvSpPr>
          <p:nvPr>
            <p:ph idx="4294967295"/>
          </p:nvPr>
        </p:nvSpPr>
        <p:spPr>
          <a:xfrm>
            <a:off x="171329" y="1788366"/>
            <a:ext cx="11993562" cy="4320843"/>
          </a:xfrm>
        </p:spPr>
        <p:txBody>
          <a:bodyPr>
            <a:normAutofit/>
          </a:bodyPr>
          <a:lstStyle/>
          <a:p>
            <a:pPr marL="0" lvl="0" indent="0" algn="just">
              <a:buClrTx/>
              <a:buNone/>
            </a:pPr>
            <a:r>
              <a:rPr lang="en-US" b="1" dirty="0" smtClean="0">
                <a:solidFill>
                  <a:schemeClr val="bg2"/>
                </a:solidFill>
              </a:rPr>
              <a:t>4. </a:t>
            </a:r>
            <a:r>
              <a:rPr lang="vi-VN" b="1" dirty="0" smtClean="0">
                <a:solidFill>
                  <a:schemeClr val="bg2"/>
                </a:solidFill>
              </a:rPr>
              <a:t>Em </a:t>
            </a:r>
            <a:r>
              <a:rPr lang="vi-VN" b="1" dirty="0">
                <a:solidFill>
                  <a:schemeClr val="bg2"/>
                </a:solidFill>
              </a:rPr>
              <a:t>hãy cho biết phần mềm ứng dụng nào là thích hợp nhất để thực hiện trình chiếu các hình ảnh?</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Excel</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PowerPoint</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Outlook</a:t>
            </a:r>
          </a:p>
          <a:p>
            <a:pPr marL="914400" lvl="1" indent="-395288" algn="just">
              <a:lnSpc>
                <a:spcPct val="150000"/>
              </a:lnSpc>
              <a:buClrTx/>
              <a:buFont typeface="+mj-lt"/>
              <a:buAutoNum type="alphaLcPeriod"/>
            </a:pPr>
            <a:r>
              <a:rPr lang="vi-VN" dirty="0" smtClean="0">
                <a:solidFill>
                  <a:schemeClr val="bg2"/>
                </a:solidFill>
              </a:rPr>
              <a:t>Microsoft </a:t>
            </a:r>
            <a:r>
              <a:rPr lang="vi-VN" dirty="0">
                <a:solidFill>
                  <a:schemeClr val="bg2"/>
                </a:solidFill>
              </a:rPr>
              <a:t>Word</a:t>
            </a:r>
            <a:endParaRPr lang="en-US" dirty="0">
              <a:solidFill>
                <a:schemeClr val="bg2"/>
              </a:solidFill>
            </a:endParaRPr>
          </a:p>
        </p:txBody>
      </p:sp>
      <p:sp>
        <p:nvSpPr>
          <p:cNvPr id="8" name="TextBox 7"/>
          <p:cNvSpPr txBox="1"/>
          <p:nvPr/>
        </p:nvSpPr>
        <p:spPr>
          <a:xfrm>
            <a:off x="34918" y="116716"/>
            <a:ext cx="43148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Chủ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đề</a:t>
            </a:r>
            <a:r>
              <a:rPr lang="en-US" sz="2400" baseline="0" dirty="0" smtClean="0">
                <a:latin typeface="Times New Roman" panose="02020603050405020304" pitchFamily="18" charset="0"/>
                <a:cs typeface="Times New Roman" panose="02020603050405020304" pitchFamily="18" charset="0"/>
              </a:rPr>
              <a:t> 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mềm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7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xEl>
                                              <p:pRg st="1" end="1"/>
                                            </p:txEl>
                                          </p:spTgt>
                                        </p:tgtEl>
                                        <p:attrNameLst>
                                          <p:attrName>ppt_w</p:attrName>
                                        </p:attrNameLst>
                                      </p:cBhvr>
                                      <p:tavLst>
                                        <p:tav tm="0">
                                          <p:val>
                                            <p:strVal val="ppt_w"/>
                                          </p:val>
                                        </p:tav>
                                        <p:tav tm="100000">
                                          <p:val>
                                            <p:fltVal val="0"/>
                                          </p:val>
                                        </p:tav>
                                      </p:tavLst>
                                    </p:anim>
                                    <p:anim calcmode="lin" valueType="num">
                                      <p:cBhvr>
                                        <p:cTn id="7" dur="1000"/>
                                        <p:tgtEl>
                                          <p:spTgt spid="4">
                                            <p:txEl>
                                              <p:pRg st="1" end="1"/>
                                            </p:txEl>
                                          </p:spTgt>
                                        </p:tgtEl>
                                        <p:attrNameLst>
                                          <p:attrName>ppt_h</p:attrName>
                                        </p:attrNameLst>
                                      </p:cBhvr>
                                      <p:tavLst>
                                        <p:tav tm="0">
                                          <p:val>
                                            <p:strVal val="ppt_h"/>
                                          </p:val>
                                        </p:tav>
                                        <p:tav tm="100000">
                                          <p:val>
                                            <p:fltVal val="0"/>
                                          </p:val>
                                        </p:tav>
                                      </p:tavLst>
                                    </p:anim>
                                    <p:anim calcmode="lin" valueType="num">
                                      <p:cBhvr>
                                        <p:cTn id="8" dur="1000"/>
                                        <p:tgtEl>
                                          <p:spTgt spid="4">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4">
                                            <p:txEl>
                                              <p:pRg st="1" end="1"/>
                                            </p:txEl>
                                          </p:spTgt>
                                        </p:tgtEl>
                                      </p:cBhvr>
                                    </p:animEffect>
                                    <p:set>
                                      <p:cBhvr>
                                        <p:cTn id="10" dur="1" fill="hold">
                                          <p:stCondLst>
                                            <p:cond delay="999"/>
                                          </p:stCondLst>
                                        </p:cTn>
                                        <p:tgtEl>
                                          <p:spTgt spid="4">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4">
                                            <p:txEl>
                                              <p:pRg st="3" end="3"/>
                                            </p:txEl>
                                          </p:spTgt>
                                        </p:tgtEl>
                                        <p:attrNameLst>
                                          <p:attrName>ppt_w</p:attrName>
                                        </p:attrNameLst>
                                      </p:cBhvr>
                                      <p:tavLst>
                                        <p:tav tm="0">
                                          <p:val>
                                            <p:strVal val="ppt_w"/>
                                          </p:val>
                                        </p:tav>
                                        <p:tav tm="100000">
                                          <p:val>
                                            <p:fltVal val="0"/>
                                          </p:val>
                                        </p:tav>
                                      </p:tavLst>
                                    </p:anim>
                                    <p:anim calcmode="lin" valueType="num">
                                      <p:cBhvr>
                                        <p:cTn id="13" dur="1000"/>
                                        <p:tgtEl>
                                          <p:spTgt spid="4">
                                            <p:txEl>
                                              <p:pRg st="3" end="3"/>
                                            </p:txEl>
                                          </p:spTgt>
                                        </p:tgtEl>
                                        <p:attrNameLst>
                                          <p:attrName>ppt_h</p:attrName>
                                        </p:attrNameLst>
                                      </p:cBhvr>
                                      <p:tavLst>
                                        <p:tav tm="0">
                                          <p:val>
                                            <p:strVal val="ppt_h"/>
                                          </p:val>
                                        </p:tav>
                                        <p:tav tm="100000">
                                          <p:val>
                                            <p:fltVal val="0"/>
                                          </p:val>
                                        </p:tav>
                                      </p:tavLst>
                                    </p:anim>
                                    <p:anim calcmode="lin" valueType="num">
                                      <p:cBhvr>
                                        <p:cTn id="14" dur="1000"/>
                                        <p:tgtEl>
                                          <p:spTgt spid="4">
                                            <p:txEl>
                                              <p:pRg st="3" end="3"/>
                                            </p:txEl>
                                          </p:spTgt>
                                        </p:tgtEl>
                                        <p:attrNameLst>
                                          <p:attrName>style.rotation</p:attrName>
                                        </p:attrNameLst>
                                      </p:cBhvr>
                                      <p:tavLst>
                                        <p:tav tm="0">
                                          <p:val>
                                            <p:fltVal val="0"/>
                                          </p:val>
                                        </p:tav>
                                        <p:tav tm="100000">
                                          <p:val>
                                            <p:fltVal val="90"/>
                                          </p:val>
                                        </p:tav>
                                      </p:tavLst>
                                    </p:anim>
                                    <p:animEffect transition="out" filter="fade">
                                      <p:cBhvr>
                                        <p:cTn id="15" dur="1000"/>
                                        <p:tgtEl>
                                          <p:spTgt spid="4">
                                            <p:txEl>
                                              <p:pRg st="3" end="3"/>
                                            </p:txEl>
                                          </p:spTgt>
                                        </p:tgtEl>
                                      </p:cBhvr>
                                    </p:animEffect>
                                    <p:set>
                                      <p:cBhvr>
                                        <p:cTn id="16" dur="1" fill="hold">
                                          <p:stCondLst>
                                            <p:cond delay="999"/>
                                          </p:stCondLst>
                                        </p:cTn>
                                        <p:tgtEl>
                                          <p:spTgt spid="4">
                                            <p:txEl>
                                              <p:pRg st="3" end="3"/>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4">
                                            <p:txEl>
                                              <p:pRg st="4" end="4"/>
                                            </p:txEl>
                                          </p:spTgt>
                                        </p:tgtEl>
                                        <p:attrNameLst>
                                          <p:attrName>ppt_w</p:attrName>
                                        </p:attrNameLst>
                                      </p:cBhvr>
                                      <p:tavLst>
                                        <p:tav tm="0">
                                          <p:val>
                                            <p:strVal val="ppt_w"/>
                                          </p:val>
                                        </p:tav>
                                        <p:tav tm="100000">
                                          <p:val>
                                            <p:fltVal val="0"/>
                                          </p:val>
                                        </p:tav>
                                      </p:tavLst>
                                    </p:anim>
                                    <p:anim calcmode="lin" valueType="num">
                                      <p:cBhvr>
                                        <p:cTn id="19" dur="1000"/>
                                        <p:tgtEl>
                                          <p:spTgt spid="4">
                                            <p:txEl>
                                              <p:pRg st="4" end="4"/>
                                            </p:txEl>
                                          </p:spTgt>
                                        </p:tgtEl>
                                        <p:attrNameLst>
                                          <p:attrName>ppt_h</p:attrName>
                                        </p:attrNameLst>
                                      </p:cBhvr>
                                      <p:tavLst>
                                        <p:tav tm="0">
                                          <p:val>
                                            <p:strVal val="ppt_h"/>
                                          </p:val>
                                        </p:tav>
                                        <p:tav tm="100000">
                                          <p:val>
                                            <p:fltVal val="0"/>
                                          </p:val>
                                        </p:tav>
                                      </p:tavLst>
                                    </p:anim>
                                    <p:anim calcmode="lin" valueType="num">
                                      <p:cBhvr>
                                        <p:cTn id="20" dur="1000"/>
                                        <p:tgtEl>
                                          <p:spTgt spid="4">
                                            <p:txEl>
                                              <p:pRg st="4" end="4"/>
                                            </p:txEl>
                                          </p:spTgt>
                                        </p:tgtEl>
                                        <p:attrNameLst>
                                          <p:attrName>style.rotation</p:attrName>
                                        </p:attrNameLst>
                                      </p:cBhvr>
                                      <p:tavLst>
                                        <p:tav tm="0">
                                          <p:val>
                                            <p:fltVal val="0"/>
                                          </p:val>
                                        </p:tav>
                                        <p:tav tm="100000">
                                          <p:val>
                                            <p:fltVal val="90"/>
                                          </p:val>
                                        </p:tav>
                                      </p:tavLst>
                                    </p:anim>
                                    <p:animEffect transition="out" filter="fade">
                                      <p:cBhvr>
                                        <p:cTn id="21" dur="1000"/>
                                        <p:tgtEl>
                                          <p:spTgt spid="4">
                                            <p:txEl>
                                              <p:pRg st="4" end="4"/>
                                            </p:txEl>
                                          </p:spTgt>
                                        </p:tgtEl>
                                      </p:cBhvr>
                                    </p:animEffect>
                                    <p:set>
                                      <p:cBhvr>
                                        <p:cTn id="22" dur="1" fill="hold">
                                          <p:stCondLst>
                                            <p:cond delay="999"/>
                                          </p:stCondLst>
                                        </p:cTn>
                                        <p:tgtEl>
                                          <p:spTgt spid="4">
                                            <p:txEl>
                                              <p:pRg st="4" end="4"/>
                                            </p:txEl>
                                          </p:spTgt>
                                        </p:tgtEl>
                                        <p:attrNameLst>
                                          <p:attrName>style.visibility</p:attrName>
                                        </p:attrNameLst>
                                      </p:cBhvr>
                                      <p:to>
                                        <p:strVal val="hidden"/>
                                      </p:to>
                                    </p:set>
                                  </p:childTnLst>
                                </p:cTn>
                              </p:par>
                            </p:childTnLst>
                          </p:cTn>
                        </p:par>
                        <p:par>
                          <p:cTn id="23" fill="hold">
                            <p:stCondLst>
                              <p:cond delay="1000"/>
                            </p:stCondLst>
                            <p:childTnLst>
                              <p:par>
                                <p:cTn id="24" presetID="6" presetClass="emph" presetSubtype="0" repeatCount="indefinite" autoRev="1" fill="hold" nodeType="afterEffect">
                                  <p:stCondLst>
                                    <p:cond delay="0"/>
                                  </p:stCondLst>
                                  <p:childTnLst>
                                    <p:animScale>
                                      <p:cBhvr>
                                        <p:cTn id="25" dur="2000" fill="hold"/>
                                        <p:tgtEl>
                                          <p:spTgt spid="4">
                                            <p:txEl>
                                              <p:pRg st="2" end="2"/>
                                            </p:txEl>
                                          </p:spTgt>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 - &amp;quot;Chủ đề C. PHẦN MỀM MÁY TÍNH&amp;quot;&quot;/&gt;&lt;property id=&quot;20307&quot; value=&quot;261&quot;/&gt;&lt;/object&gt;&lt;object type=&quot;3&quot; unique_id=&quot;10006&quot;&gt;&lt;property id=&quot;20148&quot; value=&quot;5&quot;/&gt;&lt;property id=&quot;20300&quot; value=&quot;Slide 3 - &amp;quot;&amp;amp;#x09;Phần mềm trình chiếu&amp;quot;&quot;/&gt;&lt;property id=&quot;20307&quot; value=&quot;260&quot;/&gt;&lt;/object&gt;&lt;object type=&quot;3&quot; unique_id=&quot;10008&quot;&gt;&lt;property id=&quot;20148&quot; value=&quot;5&quot;/&gt;&lt;property id=&quot;20300&quot; value=&quot;Slide 4&quot;/&gt;&lt;property id=&quot;20307&quot; value=&quot;274&quot;/&gt;&lt;/object&gt;&lt;object type=&quot;3&quot; unique_id=&quot;10010&quot;&gt;&lt;property id=&quot;20148&quot; value=&quot;5&quot;/&gt;&lt;property id=&quot;20300&quot; value=&quot;Slide 5&quot;/&gt;&lt;property id=&quot;20307&quot; value=&quot;292&quot;/&gt;&lt;/object&gt;&lt;object type=&quot;3&quot; unique_id=&quot;10011&quot;&gt;&lt;property id=&quot;20148&quot; value=&quot;5&quot;/&gt;&lt;property id=&quot;20300&quot; value=&quot;Slide 8&quot;/&gt;&lt;property id=&quot;20307&quot; value=&quot;303&quot;/&gt;&lt;/object&gt;&lt;object type=&quot;3&quot; unique_id=&quot;10014&quot;&gt;&lt;property id=&quot;20148&quot; value=&quot;5&quot;/&gt;&lt;property id=&quot;20300&quot; value=&quot;Slide 9&quot;/&gt;&lt;property id=&quot;20307&quot; value=&quot;306&quot;/&gt;&lt;/object&gt;&lt;object type=&quot;3&quot; unique_id=&quot;10142&quot;&gt;&lt;property id=&quot;20148&quot; value=&quot;5&quot;/&gt;&lt;property id=&quot;20300&quot; value=&quot;Slide 2&quot;/&gt;&lt;property id=&quot;20307&quot; value=&quot;314&quot;/&gt;&lt;/object&gt;&lt;object type=&quot;3&quot; unique_id=&quot;10143&quot;&gt;&lt;property id=&quot;20148&quot; value=&quot;5&quot;/&gt;&lt;property id=&quot;20300&quot; value=&quot;Slide 6&quot;/&gt;&lt;property id=&quot;20307&quot; value=&quot;309&quot;/&gt;&lt;/object&gt;&lt;object type=&quot;3&quot; unique_id=&quot;10144&quot;&gt;&lt;property id=&quot;20148&quot; value=&quot;5&quot;/&gt;&lt;property id=&quot;20300&quot; value=&quot;Slide 7&quot;/&gt;&lt;property id=&quot;20307&quot; value=&quot;315&quot;/&gt;&lt;/object&gt;&lt;object type=&quot;3&quot; unique_id=&quot;10145&quot;&gt;&lt;property id=&quot;20148&quot; value=&quot;5&quot;/&gt;&lt;property id=&quot;20300&quot; value=&quot;Slide 10&quot;/&gt;&lt;property id=&quot;20307&quot; value=&quot;308&quot;/&gt;&lt;/object&gt;&lt;object type=&quot;3&quot; unique_id=&quot;10146&quot;&gt;&lt;property id=&quot;20148&quot; value=&quot;5&quot;/&gt;&lt;property id=&quot;20300&quot; value=&quot;Slide 11&quot;/&gt;&lt;property id=&quot;20307&quot; value=&quot;30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Theme1" id="{49451150-7201-45EB-8937-87868B37A53D}" vid="{816D642D-115D-47A4-A607-8EC14A26A6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8245</TotalTime>
  <Words>442</Words>
  <Application>Microsoft Office PowerPoint</Application>
  <PresentationFormat>Custom</PresentationFormat>
  <Paragraphs>51</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Theme1</vt:lpstr>
      <vt:lpstr>Chủ đề C. PHẦN MỀM MÁY TÍNH</vt:lpstr>
      <vt:lpstr>PowerPoint Presentation</vt:lpstr>
      <vt:lpstr> Phần mềm trình chiếu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THI THU</dc:creator>
  <cp:lastModifiedBy>MTC</cp:lastModifiedBy>
  <cp:revision>225</cp:revision>
  <dcterms:created xsi:type="dcterms:W3CDTF">2014-06-09T03:12:12Z</dcterms:created>
  <dcterms:modified xsi:type="dcterms:W3CDTF">2022-04-15T09:59:36Z</dcterms:modified>
</cp:coreProperties>
</file>