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3"/>
  </p:notesMasterIdLst>
  <p:sldIdLst>
    <p:sldId id="375" r:id="rId2"/>
    <p:sldId id="329" r:id="rId3"/>
    <p:sldId id="392" r:id="rId4"/>
    <p:sldId id="393" r:id="rId5"/>
    <p:sldId id="376" r:id="rId6"/>
    <p:sldId id="377" r:id="rId7"/>
    <p:sldId id="374" r:id="rId8"/>
    <p:sldId id="395" r:id="rId9"/>
    <p:sldId id="359" r:id="rId10"/>
    <p:sldId id="396" r:id="rId11"/>
    <p:sldId id="397" r:id="rId12"/>
    <p:sldId id="384" r:id="rId13"/>
    <p:sldId id="398" r:id="rId14"/>
    <p:sldId id="409" r:id="rId15"/>
    <p:sldId id="402" r:id="rId16"/>
    <p:sldId id="403" r:id="rId17"/>
    <p:sldId id="404" r:id="rId18"/>
    <p:sldId id="405" r:id="rId19"/>
    <p:sldId id="406" r:id="rId20"/>
    <p:sldId id="407" r:id="rId21"/>
    <p:sldId id="40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01/03/2022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7616956-C288-4366-A167-0436F7A3D9A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www.9slide.vn</a:t>
            </a:r>
          </a:p>
        </p:txBody>
      </p:sp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01/03/2022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39522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37DC1F-D09C-41B6-B346-9DD275E1A8EA}"/>
              </a:ext>
            </a:extLst>
          </p:cNvPr>
          <p:cNvGrpSpPr/>
          <p:nvPr/>
        </p:nvGrpSpPr>
        <p:grpSpPr>
          <a:xfrm>
            <a:off x="1066800" y="438086"/>
            <a:ext cx="9435616" cy="584775"/>
            <a:chOff x="1746677" y="1938740"/>
            <a:chExt cx="9435615" cy="584775"/>
          </a:xfrm>
        </p:grpSpPr>
        <p:pic>
          <p:nvPicPr>
            <p:cNvPr id="4" name="Picture 2" descr="F:\1-原创素材\1_mm1102\PPT\PPT_014\materaials\flower_5.png">
              <a:extLst>
                <a:ext uri="{FF2B5EF4-FFF2-40B4-BE49-F238E27FC236}">
                  <a16:creationId xmlns:a16="http://schemas.microsoft.com/office/drawing/2014/main" id="{C760196B-86CD-4DBA-A903-CA308ED9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D1EFB73-4BAA-4935-95F8-D552D9578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Lưu lại các thủ tục trong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73267C-A546-4C44-96D2-C9FDE9E6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83" y="1100686"/>
            <a:ext cx="5336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742950" indent="-742950"/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B1: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Nháy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endParaRPr lang="en-US" sz="2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B73D1-71B9-48BF-A413-DC3DF303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83" y="1577634"/>
            <a:ext cx="787898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B2: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Cacthutuc.lgo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0C3302-CD9C-4B6D-8C6C-46F319B2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83" y="2531721"/>
            <a:ext cx="8333748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B3: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SAVE “Cacthutuc.lgo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46570-0C1A-4BF2-862C-0A25129D5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98" y="3186603"/>
            <a:ext cx="4686843" cy="31379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7E9E76-B12D-43DF-9A09-D90C7FFA7B8A}"/>
              </a:ext>
            </a:extLst>
          </p:cNvPr>
          <p:cNvCxnSpPr>
            <a:cxnSpLocks/>
          </p:cNvCxnSpPr>
          <p:nvPr/>
        </p:nvCxnSpPr>
        <p:spPr>
          <a:xfrm flipH="1">
            <a:off x="3581400" y="2944699"/>
            <a:ext cx="1907144" cy="3151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BCC84-C39E-4020-ADBF-5EE058484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61" y="3186603"/>
            <a:ext cx="4686843" cy="31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03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37DC1F-D09C-41B6-B346-9DD275E1A8EA}"/>
              </a:ext>
            </a:extLst>
          </p:cNvPr>
          <p:cNvGrpSpPr/>
          <p:nvPr/>
        </p:nvGrpSpPr>
        <p:grpSpPr>
          <a:xfrm>
            <a:off x="1066800" y="438086"/>
            <a:ext cx="9435616" cy="584775"/>
            <a:chOff x="1746677" y="1938740"/>
            <a:chExt cx="9435615" cy="584775"/>
          </a:xfrm>
        </p:grpSpPr>
        <p:pic>
          <p:nvPicPr>
            <p:cNvPr id="4" name="Picture 2" descr="F:\1-原创素材\1_mm1102\PPT\PPT_014\materaials\flower_5.png">
              <a:extLst>
                <a:ext uri="{FF2B5EF4-FFF2-40B4-BE49-F238E27FC236}">
                  <a16:creationId xmlns:a16="http://schemas.microsoft.com/office/drawing/2014/main" id="{C760196B-86CD-4DBA-A903-CA308ED9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D1EFB73-4BAA-4935-95F8-D552D9578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>
                  <a:solidFill>
                    <a:srgbClr val="002060"/>
                  </a:solidFill>
                  <a:latin typeface="Times New Roman" pitchFamily="18" charset="0"/>
                </a:rPr>
                <a:t>3</a:t>
              </a:r>
              <a:r>
                <a:rPr kumimoji="0" lang="en-US" sz="32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Nạp tệp chứa các thủ tục để làm việc 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3" name="Text Box 19">
            <a:extLst>
              <a:ext uri="{FF2B5EF4-FFF2-40B4-BE49-F238E27FC236}">
                <a16:creationId xmlns:a16="http://schemas.microsoft.com/office/drawing/2014/main" id="{63ECF983-FA16-4FC6-B51B-C65BA387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72" y="1011618"/>
            <a:ext cx="6400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	B1: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Load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cacthutuc.lgo</a:t>
            </a:r>
            <a:endParaRPr lang="en-US" altLang="vi-VN" sz="28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	B2: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B4922-5F8E-4212-A5F8-E1ED8920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37" y="2827500"/>
            <a:ext cx="4205535" cy="3222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FAD9BE-1B42-4830-876C-BA121EEC9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851109"/>
            <a:ext cx="3850152" cy="32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667000"/>
            <a:ext cx="1104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4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37DC1F-D09C-41B6-B346-9DD275E1A8EA}"/>
              </a:ext>
            </a:extLst>
          </p:cNvPr>
          <p:cNvGrpSpPr/>
          <p:nvPr/>
        </p:nvGrpSpPr>
        <p:grpSpPr>
          <a:xfrm>
            <a:off x="1066800" y="685800"/>
            <a:ext cx="10210800" cy="584775"/>
            <a:chOff x="1746677" y="1938740"/>
            <a:chExt cx="9435615" cy="584775"/>
          </a:xfrm>
        </p:grpSpPr>
        <p:pic>
          <p:nvPicPr>
            <p:cNvPr id="4" name="Picture 2" descr="F:\1-原创素材\1_mm1102\PPT\PPT_014\materaials\flower_5.png">
              <a:extLst>
                <a:ext uri="{FF2B5EF4-FFF2-40B4-BE49-F238E27FC236}">
                  <a16:creationId xmlns:a16="http://schemas.microsoft.com/office/drawing/2014/main" id="{C760196B-86CD-4DBA-A903-CA308ED9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D1EFB73-4BAA-4935-95F8-D552D9578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4: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Lưu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thêm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thủ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tục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mới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vào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tệp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Cacthutuc.lgo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A3A1BE-4F5A-470F-9E07-F101FC09D158}"/>
              </a:ext>
            </a:extLst>
          </p:cNvPr>
          <p:cNvSpPr>
            <a:spLocks/>
          </p:cNvSpPr>
          <p:nvPr/>
        </p:nvSpPr>
        <p:spPr bwMode="auto">
          <a:xfrm>
            <a:off x="1426442" y="1431335"/>
            <a:ext cx="7089564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Hinhvuong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47F1CE-E3B8-47A8-8E0D-0900BD82E5D7}"/>
              </a:ext>
            </a:extLst>
          </p:cNvPr>
          <p:cNvSpPr>
            <a:spLocks/>
          </p:cNvSpPr>
          <p:nvPr/>
        </p:nvSpPr>
        <p:spPr bwMode="auto">
          <a:xfrm>
            <a:off x="1445180" y="2209800"/>
            <a:ext cx="759362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Hinhvuong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5DC53-50D7-4C3B-8A80-9A032364B164}"/>
              </a:ext>
            </a:extLst>
          </p:cNvPr>
          <p:cNvSpPr/>
          <p:nvPr/>
        </p:nvSpPr>
        <p:spPr>
          <a:xfrm>
            <a:off x="2514600" y="3683299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</a:t>
            </a:r>
            <a:r>
              <a:rPr kumimoji="0" lang="en-US" altLang="en-US" sz="5400" b="0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thực hiện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00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38071"/>
            <a:ext cx="105060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7200" b="1" dirty="0" smtClean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 smtClean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8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A733CB-12EA-4734-A270-5224FCF9B17E}"/>
              </a:ext>
            </a:extLst>
          </p:cNvPr>
          <p:cNvSpPr txBox="1"/>
          <p:nvPr/>
        </p:nvSpPr>
        <p:spPr>
          <a:xfrm>
            <a:off x="1168624" y="685800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(SGK/96)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034FF4-0B7B-43E9-A108-9631592658A9}"/>
              </a:ext>
            </a:extLst>
          </p:cNvPr>
          <p:cNvSpPr txBox="1">
            <a:spLocks/>
          </p:cNvSpPr>
          <p:nvPr/>
        </p:nvSpPr>
        <p:spPr>
          <a:xfrm>
            <a:off x="1204910" y="1643349"/>
            <a:ext cx="10377490" cy="43434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thủ tục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ongtuyet8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bông tuyết 8 cánh như hình 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thủ tục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ongtuyet8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tệp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thoát khỏi Logo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Logo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Nạp tệp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sử dụng các thủ tục đã lưu</a:t>
            </a:r>
          </a:p>
          <a:p>
            <a:pPr>
              <a:buFont typeface="Arial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 Thực hiện các thủ tục: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amgiac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inhvuong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ongtuyet8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7642A6-DAF0-43EC-B216-F1A47AFB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43349"/>
            <a:ext cx="16859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08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A733CB-12EA-4734-A270-5224FCF9B17E}"/>
              </a:ext>
            </a:extLst>
          </p:cNvPr>
          <p:cNvSpPr txBox="1"/>
          <p:nvPr/>
        </p:nvSpPr>
        <p:spPr>
          <a:xfrm>
            <a:off x="3124200" y="533400"/>
            <a:ext cx="659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HÀNH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B3F08-18B8-420E-AA82-B3800486A278}"/>
              </a:ext>
            </a:extLst>
          </p:cNvPr>
          <p:cNvSpPr txBox="1"/>
          <p:nvPr/>
        </p:nvSpPr>
        <p:spPr>
          <a:xfrm>
            <a:off x="819149" y="1190229"/>
            <a:ext cx="11201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400" b="1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 </a:t>
            </a:r>
            <a:r>
              <a:rPr lang="vi-VN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 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Bongtuyet8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Bongtuyet8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Enter,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Bongtuyet8</a:t>
            </a:r>
          </a:p>
          <a:p>
            <a:pPr algn="l"/>
            <a:r>
              <a:rPr lang="vi-VN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REPEAT 8[ FD 100 </a:t>
            </a:r>
            <a:r>
              <a:rPr lang="vi-VN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15 BK 15 RT 60</a:t>
            </a:r>
            <a:r>
              <a:rPr lang="vi-VN" sz="240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BK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RT 45]</a:t>
            </a:r>
          </a:p>
          <a:p>
            <a:pPr algn="l"/>
            <a:r>
              <a:rPr lang="vi-VN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end.</a:t>
            </a:r>
          </a:p>
          <a:p>
            <a:pPr marL="457200" indent="-457200" algn="l">
              <a:buFontTx/>
              <a:buChar char="-"/>
            </a:pP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 em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nháy chọn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chọn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Save and 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Save “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Enter.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Logo.</a:t>
            </a:r>
            <a:endParaRPr lang="vi-VN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Em nháy đúp 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huột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 biểu tượng phần mềm Logo trên màn hình máy tính để khởi động phần mềm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Để nạp 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ệp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Cacthutuc.lgo, em gõ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Load "Cacthutuc.lgo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 ngăn gõ lệnh.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Để thực hiện thủ tục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amgiac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gõ lệnh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amgiac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ngăn gõ lệnh.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thủ tục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inhvuong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gõ lệnh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inhvuong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ngăn gõ lệnh.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thủ tục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ongtuyet8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gõ lệnh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ongtuyet8 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ngăn gõ lệnh</a:t>
            </a:r>
            <a:r>
              <a:rPr lang="vi-VN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485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034FF4-0B7B-43E9-A108-9631592658A9}"/>
              </a:ext>
            </a:extLst>
          </p:cNvPr>
          <p:cNvSpPr txBox="1">
            <a:spLocks/>
          </p:cNvSpPr>
          <p:nvPr/>
        </p:nvSpPr>
        <p:spPr>
          <a:xfrm>
            <a:off x="1104899" y="1447799"/>
            <a:ext cx="9982200" cy="64633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AF62"/>
              </a:buClr>
              <a:buSzPct val="115000"/>
              <a:buFont typeface="Arial"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AF62"/>
              </a:buClr>
              <a:buSzPct val="115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62ABD-3662-47C8-8A5E-1A5335342C5C}"/>
              </a:ext>
            </a:extLst>
          </p:cNvPr>
          <p:cNvSpPr txBox="1"/>
          <p:nvPr/>
        </p:nvSpPr>
        <p:spPr>
          <a:xfrm>
            <a:off x="3581400" y="73994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18FDE-4F72-429B-BD22-20A53F2DAD31}"/>
              </a:ext>
            </a:extLst>
          </p:cNvPr>
          <p:cNvSpPr txBox="1"/>
          <p:nvPr/>
        </p:nvSpPr>
        <p:spPr>
          <a:xfrm>
            <a:off x="1104899" y="1993610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Để lưu thủ tục vào tệp Cacthutuc.lgo, em phải gõ lệnh gì?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CE9D0-C86A-4190-9E98-84ECC0BD784C}"/>
              </a:ext>
            </a:extLst>
          </p:cNvPr>
          <p:cNvSpPr txBox="1"/>
          <p:nvPr/>
        </p:nvSpPr>
        <p:spPr>
          <a:xfrm>
            <a:off x="1104899" y="3407576"/>
            <a:ext cx="92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Để nạp tệp Cacthutuc.lgo, em phải gõ lệnh gì?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31EFB-D0AA-44F6-BAD5-1B51E3422EDF}"/>
              </a:ext>
            </a:extLst>
          </p:cNvPr>
          <p:cNvSpPr txBox="1"/>
          <p:nvPr/>
        </p:nvSpPr>
        <p:spPr>
          <a:xfrm>
            <a:off x="1447800" y="411939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27B53-450C-4BD4-A112-3A52BCA68410}"/>
              </a:ext>
            </a:extLst>
          </p:cNvPr>
          <p:cNvSpPr txBox="1"/>
          <p:nvPr/>
        </p:nvSpPr>
        <p:spPr>
          <a:xfrm>
            <a:off x="1524000" y="2661657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4C5C2-8C61-45ED-9D8A-1507404BF768}"/>
              </a:ext>
            </a:extLst>
          </p:cNvPr>
          <p:cNvSpPr txBox="1"/>
          <p:nvPr/>
        </p:nvSpPr>
        <p:spPr>
          <a:xfrm>
            <a:off x="3581400" y="2620699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Save “Cacthutuc.lgo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D7FCF-112B-4334-B353-D40B7D6EC1B4}"/>
              </a:ext>
            </a:extLst>
          </p:cNvPr>
          <p:cNvSpPr txBox="1"/>
          <p:nvPr/>
        </p:nvSpPr>
        <p:spPr>
          <a:xfrm>
            <a:off x="3352799" y="407562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Load “Cacthutuc.lgo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733CB-12EA-4734-A270-5224FCF9B17E}"/>
              </a:ext>
            </a:extLst>
          </p:cNvPr>
          <p:cNvSpPr txBox="1"/>
          <p:nvPr/>
        </p:nvSpPr>
        <p:spPr>
          <a:xfrm>
            <a:off x="1104899" y="705534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(SGK/97)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37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0"/>
            <a:ext cx="1295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9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37DC1F-D09C-41B6-B346-9DD275E1A8EA}"/>
              </a:ext>
            </a:extLst>
          </p:cNvPr>
          <p:cNvGrpSpPr/>
          <p:nvPr/>
        </p:nvGrpSpPr>
        <p:grpSpPr>
          <a:xfrm>
            <a:off x="1066800" y="438086"/>
            <a:ext cx="9435616" cy="1077218"/>
            <a:chOff x="1746677" y="1938740"/>
            <a:chExt cx="9435615" cy="1077218"/>
          </a:xfrm>
        </p:grpSpPr>
        <p:pic>
          <p:nvPicPr>
            <p:cNvPr id="4" name="Picture 2" descr="F:\1-原创素材\1_mm1102\PPT\PPT_014\materaials\flower_5.png">
              <a:extLst>
                <a:ext uri="{FF2B5EF4-FFF2-40B4-BE49-F238E27FC236}">
                  <a16:creationId xmlns:a16="http://schemas.microsoft.com/office/drawing/2014/main" id="{C760196B-86CD-4DBA-A903-CA308ED9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D1EFB73-4BAA-4935-95F8-D552D9578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1: Xem, sửa và lưu lại những sửa chữa trong một thủ tục bằng lệnh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Edit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8FEFFE-2AB1-4D2A-A4D1-B3434DB26ACB}"/>
              </a:ext>
            </a:extLst>
          </p:cNvPr>
          <p:cNvSpPr txBox="1"/>
          <p:nvPr/>
        </p:nvSpPr>
        <p:spPr>
          <a:xfrm>
            <a:off x="952500" y="1515304"/>
            <a:ext cx="106299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Nạp tệp Cacthutuc.lgo gõ lệnh </a:t>
            </a:r>
            <a:r>
              <a:rPr lang="vi-VN" sz="32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Edit "Tamgiac</a:t>
            </a:r>
            <a:r>
              <a:rPr lang="vi-VN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xuất hiện cửa sổ soạn thảo với nội dung thủ tục Tamgiac đã có như hình bên dưới: </a:t>
            </a: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1345-A688-4004-86CA-398669C9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6248400" cy="31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85008" y="1298038"/>
            <a:ext cx="10048628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đúng để viết thủ tục vẽ hình tam giác?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Hình chữ nhật 1">
            <a:extLst>
              <a:ext uri="{FF2B5EF4-FFF2-40B4-BE49-F238E27FC236}">
                <a16:creationId xmlns:a16="http://schemas.microsoft.com/office/drawing/2014/main" id="{7B7426C1-0030-4F85-9D69-5AC0CFA3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23849"/>
            <a:ext cx="8408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edit “tam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edit “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	edit “tam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vi-VN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624997-96CF-494D-BED4-5261AF52AB5E}"/>
              </a:ext>
            </a:extLst>
          </p:cNvPr>
          <p:cNvSpPr/>
          <p:nvPr/>
        </p:nvSpPr>
        <p:spPr>
          <a:xfrm>
            <a:off x="3775761" y="3594817"/>
            <a:ext cx="832514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37DC1F-D09C-41B6-B346-9DD275E1A8EA}"/>
              </a:ext>
            </a:extLst>
          </p:cNvPr>
          <p:cNvGrpSpPr/>
          <p:nvPr/>
        </p:nvGrpSpPr>
        <p:grpSpPr>
          <a:xfrm>
            <a:off x="1066800" y="438086"/>
            <a:ext cx="9435616" cy="1077218"/>
            <a:chOff x="1746677" y="1938740"/>
            <a:chExt cx="9435615" cy="1077218"/>
          </a:xfrm>
        </p:grpSpPr>
        <p:pic>
          <p:nvPicPr>
            <p:cNvPr id="4" name="Picture 2" descr="F:\1-原创素材\1_mm1102\PPT\PPT_014\materaials\flower_5.png">
              <a:extLst>
                <a:ext uri="{FF2B5EF4-FFF2-40B4-BE49-F238E27FC236}">
                  <a16:creationId xmlns:a16="http://schemas.microsoft.com/office/drawing/2014/main" id="{C760196B-86CD-4DBA-A903-CA308ED9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D1EFB73-4BAA-4935-95F8-D552D9578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Xem, sửa và lưu lại những sửa chữa trong một thủ tục bằng nút lệnh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Edall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798"/>
            <a:ext cx="5944430" cy="40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798"/>
            <a:ext cx="5104773" cy="39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5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A733CB-12EA-4734-A270-5224FCF9B17E}"/>
              </a:ext>
            </a:extLst>
          </p:cNvPr>
          <p:cNvSpPr txBox="1"/>
          <p:nvPr/>
        </p:nvSpPr>
        <p:spPr>
          <a:xfrm>
            <a:off x="4894297" y="801468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NHỚ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034FF4-0B7B-43E9-A108-9631592658A9}"/>
              </a:ext>
            </a:extLst>
          </p:cNvPr>
          <p:cNvSpPr txBox="1">
            <a:spLocks/>
          </p:cNvSpPr>
          <p:nvPr/>
        </p:nvSpPr>
        <p:spPr>
          <a:xfrm>
            <a:off x="1104899" y="1447799"/>
            <a:ext cx="9982200" cy="64633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AF62"/>
              </a:buClr>
              <a:buSzPct val="115000"/>
              <a:buFont typeface="Arial"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AF62"/>
              </a:buClr>
              <a:buSzPct val="115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F24B3-BAC1-4AF4-850B-7D69D05A03B9}"/>
              </a:ext>
            </a:extLst>
          </p:cNvPr>
          <p:cNvSpPr txBox="1"/>
          <p:nvPr/>
        </p:nvSpPr>
        <p:spPr>
          <a:xfrm>
            <a:off x="1295400" y="1793449"/>
            <a:ext cx="106299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Các thủ tục sau khi tạo ra cần được lưu vào một tệp bằng lệnh Save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"&lt;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tệp&gt;.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Để sử dụng cá thủ tục đã lưu, dùng lệnh Load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"&lt;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tệp&gt;.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Thực hiện một thủ tục gõ &lt;Tên thủ tục&gt;.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&lt;Tên tệp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Do em tự đặt, viết liền, không có dấu, có ít nhất một chữ cái.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Em nên đặt tên tệp sao cho gọi mở và dễ nhớ.</a:t>
            </a:r>
          </a:p>
        </p:txBody>
      </p:sp>
    </p:spTree>
    <p:extLst>
      <p:ext uri="{BB962C8B-B14F-4D97-AF65-F5344CB8AC3E}">
        <p14:creationId xmlns:p14="http://schemas.microsoft.com/office/powerpoint/2010/main" val="2600149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71600" y="1298038"/>
            <a:ext cx="9962036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6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thủ tục trong Logo gồm mấy phần? Kể tên?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869C23A-631C-4875-929D-0BAD9E8E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274" y="2844225"/>
            <a:ext cx="5667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Một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Hình chữ nhật 1">
            <a:extLst>
              <a:ext uri="{FF2B5EF4-FFF2-40B4-BE49-F238E27FC236}">
                <a16:creationId xmlns:a16="http://schemas.microsoft.com/office/drawing/2014/main" id="{92159C5D-4F6E-4A63-BBDF-4E27A569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934" y="3648520"/>
            <a:ext cx="53262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&lt;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Thân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5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71600" y="1298038"/>
            <a:ext cx="9962036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None/>
            </a:pPr>
            <a:r>
              <a:rPr lang="en-US" altLang="vi-VN" sz="40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vi-V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Viết thủ tục để vẽ hình tam giác? (Cạnh 100 bước)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396CB63-6429-48BD-8337-00B3653C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51327"/>
            <a:ext cx="5993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Thủ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giác :</a:t>
            </a:r>
          </a:p>
        </p:txBody>
      </p:sp>
      <p:sp>
        <p:nvSpPr>
          <p:cNvPr id="18" name="Hình chữ nhật 1">
            <a:extLst>
              <a:ext uri="{FF2B5EF4-FFF2-40B4-BE49-F238E27FC236}">
                <a16:creationId xmlns:a16="http://schemas.microsoft.com/office/drawing/2014/main" id="{EB5B48E0-36C1-4568-8BC8-C33C4456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497" y="3778183"/>
            <a:ext cx="47456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3[FD 100 RT 120]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vi-VN" altLang="vi-VN" sz="3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1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133E6CC7-1DE0-4567-96F3-516FF9BFAE74}"/>
              </a:ext>
            </a:extLst>
          </p:cNvPr>
          <p:cNvSpPr txBox="1"/>
          <p:nvPr/>
        </p:nvSpPr>
        <p:spPr>
          <a:xfrm>
            <a:off x="3810000" y="816964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3943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 HỌC LỚP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3943C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85119178-BD21-4BC5-A729-B336862D951B}"/>
              </a:ext>
            </a:extLst>
          </p:cNvPr>
          <p:cNvSpPr txBox="1"/>
          <p:nvPr/>
        </p:nvSpPr>
        <p:spPr>
          <a:xfrm>
            <a:off x="402795" y="2907583"/>
            <a:ext cx="115062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  <a:r>
              <a:rPr lang="en-US" altLang="zh-CN" sz="5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altLang="zh-CN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5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altLang="zh-CN" sz="5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logo </a:t>
            </a:r>
            <a:r>
              <a:rPr kumimoji="0" lang="en-US" altLang="zh-CN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lang="en-US" altLang="zh-CN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</a:t>
            </a:r>
            <a:r>
              <a:rPr kumimoji="0" lang="en-US" altLang="zh-CN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iếp</a:t>
            </a:r>
            <a:r>
              <a:rPr kumimoji="0" lang="en-US" altLang="zh-CN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FDFD363C-44A5-45D8-810E-C1C29FBE32DA}"/>
              </a:ext>
            </a:extLst>
          </p:cNvPr>
          <p:cNvSpPr txBox="1"/>
          <p:nvPr/>
        </p:nvSpPr>
        <p:spPr>
          <a:xfrm>
            <a:off x="2133600" y="1617179"/>
            <a:ext cx="9135163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 ĐỀ 4 – THẾ GIỚI LOGO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93FFFB6-106F-4462-ADE1-58EC3814170E}"/>
              </a:ext>
            </a:extLst>
          </p:cNvPr>
          <p:cNvSpPr txBox="1"/>
          <p:nvPr/>
        </p:nvSpPr>
        <p:spPr>
          <a:xfrm>
            <a:off x="1897532" y="3962400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SGK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94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9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B62ED-B165-47BA-B5B3-20AE36036EB8}"/>
              </a:ext>
            </a:extLst>
          </p:cNvPr>
          <p:cNvSpPr txBox="1"/>
          <p:nvPr/>
        </p:nvSpPr>
        <p:spPr>
          <a:xfrm>
            <a:off x="3810000" y="1600200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</a:t>
            </a:r>
            <a:r>
              <a:rPr kumimoji="0" lang="en-US" altLang="zh-CN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tiêu</a:t>
            </a:r>
            <a:endParaRPr kumimoji="0" lang="zh-CN" altLang="en-US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C24704">
                      <a:tint val="75000"/>
                      <a:shade val="75000"/>
                      <a:satMod val="170000"/>
                    </a:srgbClr>
                  </a:gs>
                  <a:gs pos="49000">
                    <a:srgbClr val="C24704">
                      <a:tint val="88000"/>
                      <a:shade val="65000"/>
                      <a:satMod val="172000"/>
                    </a:srgbClr>
                  </a:gs>
                  <a:gs pos="50000">
                    <a:srgbClr val="C24704">
                      <a:shade val="65000"/>
                      <a:satMod val="130000"/>
                    </a:srgbClr>
                  </a:gs>
                  <a:gs pos="92000">
                    <a:srgbClr val="C24704">
                      <a:shade val="50000"/>
                      <a:satMod val="120000"/>
                    </a:srgbClr>
                  </a:gs>
                  <a:gs pos="100000">
                    <a:srgbClr val="C24704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01904-C41D-4769-987A-D49443CF57DB}"/>
              </a:ext>
            </a:extLst>
          </p:cNvPr>
          <p:cNvSpPr txBox="1"/>
          <p:nvPr/>
        </p:nvSpPr>
        <p:spPr>
          <a:xfrm>
            <a:off x="1676400" y="2667000"/>
            <a:ext cx="9296400" cy="676995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Logo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tệp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;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A093FE02-ABC4-41D0-A039-A7B7148AC4E0}"/>
              </a:ext>
            </a:extLst>
          </p:cNvPr>
          <p:cNvSpPr txBox="1"/>
          <p:nvPr/>
        </p:nvSpPr>
        <p:spPr>
          <a:xfrm>
            <a:off x="1676400" y="4132422"/>
            <a:ext cx="9438815" cy="676995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thêm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mới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tệp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;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AD495-A929-4503-902C-0ACEE5D70E48}"/>
              </a:ext>
            </a:extLst>
          </p:cNvPr>
          <p:cNvSpPr txBox="1"/>
          <p:nvPr/>
        </p:nvSpPr>
        <p:spPr>
          <a:xfrm>
            <a:off x="1663909" y="3399711"/>
            <a:ext cx="9296400" cy="676995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tệp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;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84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39522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72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72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7200" b="1" i="0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37DC1F-D09C-41B6-B346-9DD275E1A8EA}"/>
              </a:ext>
            </a:extLst>
          </p:cNvPr>
          <p:cNvGrpSpPr/>
          <p:nvPr/>
        </p:nvGrpSpPr>
        <p:grpSpPr>
          <a:xfrm>
            <a:off x="981702" y="838200"/>
            <a:ext cx="9435616" cy="584775"/>
            <a:chOff x="1746677" y="1938740"/>
            <a:chExt cx="9435615" cy="584775"/>
          </a:xfrm>
        </p:grpSpPr>
        <p:pic>
          <p:nvPicPr>
            <p:cNvPr id="4" name="Picture 2" descr="F:\1-原创素材\1_mm1102\PPT\PPT_014\materaials\flower_5.png">
              <a:extLst>
                <a:ext uri="{FF2B5EF4-FFF2-40B4-BE49-F238E27FC236}">
                  <a16:creationId xmlns:a16="http://schemas.microsoft.com/office/drawing/2014/main" id="{C760196B-86CD-4DBA-A903-CA308ED9B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D1EFB73-4BAA-4935-95F8-D552D9578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>
                  <a:solidFill>
                    <a:srgbClr val="002060"/>
                  </a:solidFill>
                  <a:latin typeface="Times New Roman" pitchFamily="18" charset="0"/>
                </a:rPr>
                <a:t>1</a:t>
              </a:r>
              <a:r>
                <a:rPr kumimoji="0" lang="en-US" sz="3200" b="1" i="0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Thực hiện một thủ tục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6" name="Text Box 19">
            <a:extLst>
              <a:ext uri="{FF2B5EF4-FFF2-40B4-BE49-F238E27FC236}">
                <a16:creationId xmlns:a16="http://schemas.microsoft.com/office/drawing/2014/main" id="{9BBBE67C-83F7-4997-8649-95743D4F3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82395"/>
            <a:ext cx="9296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Logo</a:t>
            </a: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indent="-457200" algn="just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  <a:p>
            <a:pPr marL="457200" indent="-457200" algn="just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tam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giác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chơi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dirty="0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tam </a:t>
            </a:r>
            <a:r>
              <a:rPr lang="en-US" altLang="vi-VN" dirty="0" err="1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giác</a:t>
            </a:r>
            <a:r>
              <a:rPr lang="en-US" altLang="vi-VN" smtClean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17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B6283-259A-48DD-9AE1-84FEA076C7CF}"/>
              </a:ext>
            </a:extLst>
          </p:cNvPr>
          <p:cNvSpPr/>
          <p:nvPr/>
        </p:nvSpPr>
        <p:spPr>
          <a:xfrm>
            <a:off x="2590800" y="2819400"/>
            <a:ext cx="1104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4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6467099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6215</TotalTime>
  <Words>815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微软雅黑</vt:lpstr>
      <vt:lpstr>Arial</vt:lpstr>
      <vt:lpstr>Calibri</vt:lpstr>
      <vt:lpstr>Lucida Handwriting</vt:lpstr>
      <vt:lpstr>OpenSans</vt:lpstr>
      <vt:lpstr>Rockwell</vt:lpstr>
      <vt:lpstr>Times New Roman</vt:lpstr>
      <vt:lpstr>Trebuchet MS</vt:lpstr>
      <vt:lpstr>Tw Cen MT</vt:lpstr>
      <vt:lpstr>Wingdings</vt:lpstr>
      <vt:lpstr>Wingdings 2</vt:lpstr>
      <vt:lpstr>Wingdings 3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subject>9Slide.vn</dc:subject>
  <dc:creator>ADMIN</dc:creator>
  <dc:description>9Slide.vn</dc:description>
  <cp:lastModifiedBy>TOPICA</cp:lastModifiedBy>
  <cp:revision>546</cp:revision>
  <dcterms:created xsi:type="dcterms:W3CDTF">2014-10-11T13:38:36Z</dcterms:created>
  <dcterms:modified xsi:type="dcterms:W3CDTF">2022-03-01T06:38:31Z</dcterms:modified>
  <cp:category>9Slide.vn</cp:category>
</cp:coreProperties>
</file>