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20"/>
  </p:notesMasterIdLst>
  <p:sldIdLst>
    <p:sldId id="342" r:id="rId2"/>
    <p:sldId id="334" r:id="rId3"/>
    <p:sldId id="335" r:id="rId4"/>
    <p:sldId id="336" r:id="rId5"/>
    <p:sldId id="344" r:id="rId6"/>
    <p:sldId id="345" r:id="rId7"/>
    <p:sldId id="346" r:id="rId8"/>
    <p:sldId id="347" r:id="rId9"/>
    <p:sldId id="348" r:id="rId10"/>
    <p:sldId id="349" r:id="rId11"/>
    <p:sldId id="350" r:id="rId12"/>
    <p:sldId id="351" r:id="rId13"/>
    <p:sldId id="352" r:id="rId14"/>
    <p:sldId id="353" r:id="rId15"/>
    <p:sldId id="367" r:id="rId16"/>
    <p:sldId id="359" r:id="rId17"/>
    <p:sldId id="343" r:id="rId18"/>
    <p:sldId id="298" r:id="rId19"/>
  </p:sldIdLst>
  <p:sldSz cx="9144000" cy="5143500" type="screen16x9"/>
  <p:notesSz cx="6858000" cy="91440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03B1"/>
    <a:srgbClr val="009242"/>
    <a:srgbClr val="6600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018" autoAdjust="0"/>
  </p:normalViewPr>
  <p:slideViewPr>
    <p:cSldViewPr>
      <p:cViewPr varScale="1">
        <p:scale>
          <a:sx n="85" d="100"/>
          <a:sy n="85" d="100"/>
        </p:scale>
        <p:origin x="60" y="28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386"/>
    </p:cViewPr>
  </p:sorterViewPr>
  <p:notesViewPr>
    <p:cSldViewPr>
      <p:cViewPr varScale="1">
        <p:scale>
          <a:sx n="53" d="100"/>
          <a:sy n="53" d="100"/>
        </p:scale>
        <p:origin x="-28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C60FA1-BB64-490D-BA17-247F80FBF9A5}" type="datetimeFigureOut">
              <a:rPr lang="en-US"/>
              <a:pPr>
                <a:defRPr/>
              </a:pPr>
              <a:t>22/03/2022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D0508B-14E8-4F62-BFAF-5E00FF50F1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75104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788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088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5820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0691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6154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5531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7073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83690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330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1447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0530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0508B-14E8-4F62-BFAF-5E00FF50F1D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0967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8727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491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4408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1419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D0508B-14E8-4F62-BFAF-5E00FF50F1D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597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3481-744D-4FF4-AF6A-CFB158E6F9AE}" type="datetimeFigureOut">
              <a:rPr lang="en-US"/>
              <a:pPr>
                <a:defRPr/>
              </a:pPr>
              <a:t>22/03/2022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AC572-6550-4134-9E76-B080B0CFA1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431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3DCAF-C805-4BDE-8B97-A55EB6F1A80B}" type="datetimeFigureOut">
              <a:rPr lang="en-US"/>
              <a:pPr>
                <a:defRPr/>
              </a:pPr>
              <a:t>22/03/2022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9DB8D-8FCE-442B-82A5-2C0A244A3C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1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821E9-297B-4BB8-8862-FFB9679715E3}" type="datetimeFigureOut">
              <a:rPr lang="en-US"/>
              <a:pPr>
                <a:defRPr/>
              </a:pPr>
              <a:t>22/03/2022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EBBAF-EF1D-4A9C-A876-405DC5C19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0343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277F48D-A78B-4A56-B2E9-28FC6950F840}" type="datetimeFigureOut">
              <a:rPr lang="en-US" smtClean="0"/>
              <a:pPr>
                <a:defRPr/>
              </a:pPr>
              <a:t>22/03/2022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3FE4AF3-913D-4012-876D-8B23C239FEA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AutoShape 2"/>
          <p:cNvSpPr>
            <a:spLocks noChangeArrowheads="1"/>
          </p:cNvSpPr>
          <p:nvPr userDrawn="1"/>
        </p:nvSpPr>
        <p:spPr bwMode="auto">
          <a:xfrm>
            <a:off x="76200" y="57151"/>
            <a:ext cx="896112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090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E15EF-21E9-4867-AD55-2767C5634102}" type="datetimeFigureOut">
              <a:rPr lang="en-US"/>
              <a:pPr>
                <a:defRPr/>
              </a:pPr>
              <a:t>22/03/2022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B693C-3E81-46E6-AC5F-B2C39D703D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573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2673A-9C60-4972-B5A9-AA0E885D69A8}" type="datetimeFigureOut">
              <a:rPr lang="en-US"/>
              <a:pPr>
                <a:defRPr/>
              </a:pPr>
              <a:t>22/03/2022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80477-B7CC-4079-8A49-BA024EBA9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80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7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633-4103-49EC-B0B9-E4892C5C04F3}" type="datetimeFigureOut">
              <a:rPr lang="en-US"/>
              <a:pPr>
                <a:defRPr/>
              </a:pPr>
              <a:t>22/03/2022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6F4CD-8E83-4984-A401-F1CA497B9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5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9048D-A1E3-4B68-9FB5-08A3473BBDFE}" type="datetimeFigureOut">
              <a:rPr lang="en-US"/>
              <a:pPr>
                <a:defRPr/>
              </a:pPr>
              <a:t>22/03/2022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D3F32-705E-4145-B325-33E341FC99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09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9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92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9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BFA41-5150-4CCC-99A6-7406DAD65F21}" type="datetimeFigureOut">
              <a:rPr lang="en-US"/>
              <a:pPr>
                <a:defRPr/>
              </a:pPr>
              <a:t>22/03/2022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F86E4-81FD-4A08-899C-91E3AEC5C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2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1" indent="0">
              <a:buNone/>
              <a:defRPr sz="2000"/>
            </a:lvl4pPr>
            <a:lvl5pPr marL="1828800" indent="0">
              <a:buNone/>
              <a:defRPr sz="2000"/>
            </a:lvl5pPr>
            <a:lvl6pPr marL="2286001" indent="0">
              <a:buNone/>
              <a:defRPr sz="2000"/>
            </a:lvl6pPr>
            <a:lvl7pPr marL="2743200" indent="0">
              <a:buNone/>
              <a:defRPr sz="2000"/>
            </a:lvl7pPr>
            <a:lvl8pPr marL="3200401" indent="0">
              <a:buNone/>
              <a:defRPr sz="2000"/>
            </a:lvl8pPr>
            <a:lvl9pPr marL="365760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E6D03-D4ED-4AB1-9B21-F414EBC9C21B}" type="datetimeFigureOut">
              <a:rPr lang="en-US"/>
              <a:pPr>
                <a:defRPr/>
              </a:pPr>
              <a:t>22/03/2022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16434-9DA9-4D12-A990-968C3B2B2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769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Slide.vn - 2019">
            <a:extLst>
              <a:ext uri="{FF2B5EF4-FFF2-40B4-BE49-F238E27FC236}">
                <a16:creationId xmlns:a16="http://schemas.microsoft.com/office/drawing/2014/main" id="{166F5CE7-3540-48B9-91C8-CC74E6320BCF}"/>
              </a:ext>
            </a:extLst>
          </p:cNvPr>
          <p:cNvSpPr txBox="1"/>
          <p:nvPr userDrawn="1"/>
        </p:nvSpPr>
        <p:spPr>
          <a:xfrm>
            <a:off x="0" y="-15123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6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3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8EF49E-44BB-4EE7-9407-EA1E370AA483}" type="datetimeFigureOut">
              <a:rPr lang="en-US"/>
              <a:pPr>
                <a:defRPr/>
              </a:pPr>
              <a:t>22/03/2022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B57759F-9378-4C02-8B9F-0534F74806B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5" r:id="rId1"/>
    <p:sldLayoutId id="2147484646" r:id="rId2"/>
    <p:sldLayoutId id="2147484647" r:id="rId3"/>
    <p:sldLayoutId id="2147484648" r:id="rId4"/>
    <p:sldLayoutId id="2147484649" r:id="rId5"/>
    <p:sldLayoutId id="2147484650" r:id="rId6"/>
    <p:sldLayoutId id="2147484655" r:id="rId7"/>
    <p:sldLayoutId id="2147484651" r:id="rId8"/>
    <p:sldLayoutId id="2147484652" r:id="rId9"/>
    <p:sldLayoutId id="2147484653" r:id="rId10"/>
    <p:sldLayoutId id="21474846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9" indent="-34289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1" indent="-28575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1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2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7.png"/><Relationship Id="rId5" Type="http://schemas.openxmlformats.org/officeDocument/2006/relationships/hyperlink" Target="../../../Program%20Files%20(x86)/Softronics/Microsoft%20Windows%20Logo/logo32.exe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"/>
            <a:ext cx="9143999" cy="5143500"/>
          </a:xfrm>
          <a:prstGeom prst="rect">
            <a:avLst/>
          </a:prstGeom>
        </p:spPr>
      </p:pic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569914" y="1657350"/>
            <a:ext cx="8116887" cy="785927"/>
          </a:xfrm>
          <a:prstGeom prst="rect">
            <a:avLst/>
          </a:prstGeom>
          <a:noFill/>
          <a:ln>
            <a:noFill/>
          </a:ln>
          <a:effectLst/>
        </p:spPr>
        <p:txBody>
          <a:bodyPr lIns="107767" tIns="53883" rIns="107767" bIns="5388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400" b="1" dirty="0">
                <a:ln w="22225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009242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Times New Roman" pitchFamily="18" charset="0"/>
              </a:rPr>
              <a:t>TIN HỌC LỚP 5 </a:t>
            </a:r>
            <a:endParaRPr lang="en-US" sz="4000" b="1" dirty="0">
              <a:ln w="22225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rgbClr val="009242"/>
              </a:solidFill>
              <a:effectLst>
                <a:reflection blurRad="6350" stA="50000" endA="300" endPos="50000" dist="29997" dir="5400000" sy="-100000" algn="bl" rotWithShape="0"/>
              </a:effectLst>
              <a:latin typeface="Times New Roman" pitchFamily="18" charset="0"/>
            </a:endParaRPr>
          </a:p>
        </p:txBody>
      </p:sp>
      <p:pic>
        <p:nvPicPr>
          <p:cNvPr id="4103" name="Picture 22" descr="bd21315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141" y="4733389"/>
            <a:ext cx="3106737" cy="11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068238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6"/>
          <p:cNvSpPr txBox="1">
            <a:spLocks noChangeArrowheads="1"/>
          </p:cNvSpPr>
          <p:nvPr/>
        </p:nvSpPr>
        <p:spPr bwMode="auto">
          <a:xfrm>
            <a:off x="381000" y="209550"/>
            <a:ext cx="857391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</a:t>
            </a:r>
            <a:r>
              <a:rPr kumimoji="0" lang="en-US" alt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Thủ</a:t>
            </a:r>
            <a:r>
              <a:rPr kumimoji="0" lang="en-US" alt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tục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Duongtron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hiện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việc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gì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Điền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vào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ô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trống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bảng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theo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mẫu</a:t>
            </a:r>
            <a:endParaRPr kumimoji="0" lang="en-US" alt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TextBox 16">
            <a:extLst>
              <a:ext uri="{FF2B5EF4-FFF2-40B4-BE49-F238E27FC236}">
                <a16:creationId xmlns:a16="http://schemas.microsoft.com/office/drawing/2014/main" id="{D13EE475-72AC-4E3F-B06F-EFFA3BACA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524" y="1398587"/>
            <a:ext cx="741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6437E6A-F094-4E19-A48A-B6D75D3C6F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52477"/>
              </p:ext>
            </p:extLst>
          </p:nvPr>
        </p:nvGraphicFramePr>
        <p:xfrm>
          <a:off x="963524" y="1339424"/>
          <a:ext cx="7266076" cy="36414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423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36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69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 anchor="ctr"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690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2200" b="1" dirty="0" smtClean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en-US" sz="2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DuongTron</a:t>
                      </a:r>
                      <a:endParaRPr lang="en-US" sz="2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en-US" sz="2200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90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2200" b="1" baseline="0" dirty="0" smtClean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200" b="1" dirty="0" err="1" smtClean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SetPenColor</a:t>
                      </a:r>
                      <a:r>
                        <a:rPr lang="en-US" sz="2200" b="1" dirty="0" smtClean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1439" marR="91439" marT="34288" marB="3428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220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Đặt</a:t>
                      </a:r>
                      <a:r>
                        <a:rPr lang="en-US" sz="2200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200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2200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200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nét</a:t>
                      </a:r>
                      <a:r>
                        <a:rPr lang="en-US" sz="2200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endParaRPr lang="en-US" sz="2200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690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2200" b="1" dirty="0" smtClean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Repeat</a:t>
                      </a:r>
                      <a:r>
                        <a:rPr lang="en-US" sz="2200" b="1" baseline="0" dirty="0" smtClean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24[FD 5 RT 15]</a:t>
                      </a:r>
                      <a:endParaRPr lang="en-US" sz="2200" b="1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220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</a:p>
                  </a:txBody>
                  <a:tcPr marL="91439" marR="91439" marT="34288" marB="3428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90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2200" b="1" dirty="0" smtClean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200" b="1" dirty="0" err="1" smtClean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SetPenColor</a:t>
                      </a:r>
                      <a:r>
                        <a:rPr lang="en-US" sz="2200" b="1" dirty="0" smtClean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1439" marR="91439" marT="34288" marB="3428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</a:p>
                  </a:txBody>
                  <a:tcPr marL="91439" marR="91439" marT="34288" marB="3428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690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2200" b="1" dirty="0" smtClean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end</a:t>
                      </a:r>
                      <a:endParaRPr lang="en-US" sz="2200" b="1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en-US" sz="2200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2469676-3386-46F0-887F-A25C45DFA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955" y="3278207"/>
            <a:ext cx="3242486" cy="407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9" tIns="34289" rIns="68579" bIns="3428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US" altLang="vi-V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 vẽ đường tròn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E2AFBB-CE8E-422D-BED4-A5C06240B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955" y="3817138"/>
            <a:ext cx="3242486" cy="516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9" tIns="34289" rIns="68579" bIns="3428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vi-VN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vi-VN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vi-VN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altLang="vi-VN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altLang="vi-VN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en-US" altLang="vi-VN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76106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69259" r="14166" b="4074"/>
          <a:stretch/>
        </p:blipFill>
        <p:spPr>
          <a:xfrm>
            <a:off x="2971799" y="3562350"/>
            <a:ext cx="3276601" cy="1371600"/>
          </a:xfrm>
          <a:prstGeom prst="rect">
            <a:avLst/>
          </a:prstGeom>
        </p:spPr>
      </p:pic>
      <p:sp>
        <p:nvSpPr>
          <p:cNvPr id="2" name="TextBox 16"/>
          <p:cNvSpPr txBox="1">
            <a:spLocks noChangeArrowheads="1"/>
          </p:cNvSpPr>
          <p:nvPr/>
        </p:nvSpPr>
        <p:spPr bwMode="auto">
          <a:xfrm>
            <a:off x="1752600" y="1428750"/>
            <a:ext cx="57911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B. 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ĐỘNG THỰC HÀNH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505080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6">
            <a:extLst>
              <a:ext uri="{FF2B5EF4-FFF2-40B4-BE49-F238E27FC236}">
                <a16:creationId xmlns:a16="http://schemas.microsoft.com/office/drawing/2014/main" id="{D13EE475-72AC-4E3F-B06F-EFFA3BACA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524" y="1398587"/>
            <a:ext cx="741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 Box 19">
            <a:extLst>
              <a:ext uri="{FF2B5EF4-FFF2-40B4-BE49-F238E27FC236}">
                <a16:creationId xmlns:a16="http://schemas.microsoft.com/office/drawing/2014/main" id="{70BB087F-F05A-4AE2-A496-878BAF717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431" y="285750"/>
            <a:ext cx="8847137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400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vi-VN" sz="2400" b="1" u="sng" dirty="0">
                <a:latin typeface="Times New Roman" panose="02020603050405020304" pitchFamily="18" charset="0"/>
              </a:rPr>
              <a:t> </a:t>
            </a:r>
            <a:r>
              <a:rPr lang="en-US" altLang="vi-VN" sz="2400" b="1" u="sng" dirty="0" smtClean="0">
                <a:latin typeface="Times New Roman" panose="02020603050405020304" pitchFamily="18" charset="0"/>
              </a:rPr>
              <a:t>1 SGK</a:t>
            </a:r>
            <a:r>
              <a:rPr lang="en-US" altLang="vi-VN" sz="2400" b="1" u="sng" dirty="0" smtClean="0">
                <a:latin typeface="Times New Roman" panose="02020603050405020304" pitchFamily="18" charset="0"/>
              </a:rPr>
              <a:t>/</a:t>
            </a:r>
            <a:r>
              <a:rPr lang="en-US" altLang="vi-VN" sz="2400" b="1" u="sng" dirty="0" smtClean="0">
                <a:latin typeface="Times New Roman" panose="02020603050405020304" pitchFamily="18" charset="0"/>
              </a:rPr>
              <a:t>105</a:t>
            </a:r>
            <a:r>
              <a:rPr lang="en-US" altLang="vi-VN" sz="2400" dirty="0">
                <a:latin typeface="Times New Roman" panose="02020603050405020304" pitchFamily="18" charset="0"/>
              </a:rPr>
              <a:t>: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Sửa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thủ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tục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DuongTron</a:t>
            </a:r>
            <a:r>
              <a:rPr lang="en-US" altLang="vi-VN" sz="2400" b="1" dirty="0">
                <a:latin typeface="Times New Roman" panose="02020603050405020304" pitchFamily="18" charset="0"/>
              </a:rPr>
              <a:t> ở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trên</a:t>
            </a:r>
            <a:r>
              <a:rPr lang="en-US" altLang="vi-VN" sz="2400" b="1" dirty="0">
                <a:latin typeface="Times New Roman" panose="02020603050405020304" pitchFamily="18" charset="0"/>
              </a:rPr>
              <a:t>.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Viết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chương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trình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sử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dụng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thủ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tục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DuongTron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vừa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sửa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để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vẽ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hình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với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màu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sắc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như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hình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bên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dưới</a:t>
            </a:r>
            <a:r>
              <a:rPr lang="en-US" altLang="vi-VN" sz="2400" b="1" dirty="0">
                <a:latin typeface="Times New Roman" panose="02020603050405020304" pitchFamily="18" charset="0"/>
              </a:rPr>
              <a:t>.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Kiểm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tra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kết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quả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trên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máy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tính</a:t>
            </a:r>
            <a:r>
              <a:rPr lang="en-US" altLang="vi-VN" sz="2400" b="1" dirty="0"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12" name="Picture 8">
            <a:extLst>
              <a:ext uri="{FF2B5EF4-FFF2-40B4-BE49-F238E27FC236}">
                <a16:creationId xmlns:a16="http://schemas.microsoft.com/office/drawing/2014/main" id="{88910C16-0A5B-48C3-830B-4758784400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83" t="25813" r="51904" b="34863"/>
          <a:stretch>
            <a:fillRect/>
          </a:stretch>
        </p:blipFill>
        <p:spPr bwMode="auto">
          <a:xfrm>
            <a:off x="6494797" y="1120762"/>
            <a:ext cx="2133600" cy="205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52D9C16-275D-49D1-AF01-ECBC069C87FA}"/>
              </a:ext>
            </a:extLst>
          </p:cNvPr>
          <p:cNvSpPr txBox="1"/>
          <p:nvPr/>
        </p:nvSpPr>
        <p:spPr>
          <a:xfrm>
            <a:off x="134320" y="1365426"/>
            <a:ext cx="60553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marL="342900" indent="-342900" algn="just">
              <a:buFontTx/>
              <a:buChar char="-"/>
            </a:pP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40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4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quay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360/6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 Box 19">
            <a:extLst>
              <a:ext uri="{FF2B5EF4-FFF2-40B4-BE49-F238E27FC236}">
                <a16:creationId xmlns:a16="http://schemas.microsoft.com/office/drawing/2014/main" id="{D283EAA3-0E1B-4F22-B2EA-7F3F287BA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415" y="2635147"/>
            <a:ext cx="48006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DuongTron1</a:t>
            </a:r>
          </a:p>
          <a:p>
            <a:pPr algn="just" eaLnBrk="1" hangingPunct="1">
              <a:defRPr/>
            </a:pP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SetPenColor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</a:p>
          <a:p>
            <a:pPr algn="just" eaLnBrk="1" hangingPunct="1"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[5 5]</a:t>
            </a:r>
          </a:p>
          <a:p>
            <a:pPr algn="just" eaLnBrk="1" hangingPunct="1"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8[</a:t>
            </a:r>
            <a:r>
              <a:rPr kumimoji="0" lang="en-US" alt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DuongTron</a:t>
            </a:r>
            <a:r>
              <a:rPr lang="en-US" altLang="en-US" sz="24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RT 360/8]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r>
              <a:rPr lang="en-US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SetPenColor</a:t>
            </a:r>
            <a:r>
              <a:rPr lang="en-US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endParaRPr kumimoji="0" lang="en-US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6904" y="2968247"/>
            <a:ext cx="3438634" cy="16214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en-US" sz="2300" dirty="0">
                <a:solidFill>
                  <a:srgbClr val="0B03B1"/>
                </a:solidFill>
                <a:latin typeface="Times New Roman" panose="02020603050405020304" pitchFamily="18" charset="0"/>
              </a:rPr>
              <a:t>To  </a:t>
            </a:r>
            <a:r>
              <a:rPr lang="en-US" altLang="en-US" sz="23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DuongTron</a:t>
            </a:r>
            <a:endParaRPr lang="en-US" altLang="en-US" sz="2300" dirty="0">
              <a:solidFill>
                <a:srgbClr val="0B03B1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3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  24 [ FD 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RT 15</a:t>
            </a:r>
            <a:r>
              <a:rPr lang="en-US" sz="23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sz="2300" dirty="0" smtClean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en-US" sz="2300" dirty="0">
              <a:solidFill>
                <a:srgbClr val="0B03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74340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7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6">
            <a:extLst>
              <a:ext uri="{FF2B5EF4-FFF2-40B4-BE49-F238E27FC236}">
                <a16:creationId xmlns:a16="http://schemas.microsoft.com/office/drawing/2014/main" id="{D13EE475-72AC-4E3F-B06F-EFFA3BACA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524" y="1398587"/>
            <a:ext cx="741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 Box 19">
            <a:extLst>
              <a:ext uri="{FF2B5EF4-FFF2-40B4-BE49-F238E27FC236}">
                <a16:creationId xmlns:a16="http://schemas.microsoft.com/office/drawing/2014/main" id="{20919575-C987-4EFD-87C7-3E49E53B1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3" y="568324"/>
            <a:ext cx="8618537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400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vi-VN" sz="2400" b="1" u="sng" dirty="0">
                <a:latin typeface="Times New Roman" panose="02020603050405020304" pitchFamily="18" charset="0"/>
              </a:rPr>
              <a:t> </a:t>
            </a:r>
            <a:r>
              <a:rPr lang="en-US" altLang="vi-VN" sz="2400" b="1" u="sng" dirty="0" smtClean="0">
                <a:latin typeface="Times New Roman" panose="02020603050405020304" pitchFamily="18" charset="0"/>
              </a:rPr>
              <a:t>2 </a:t>
            </a:r>
            <a:r>
              <a:rPr lang="en-US" altLang="vi-VN" sz="2400" b="1" u="sng" dirty="0">
                <a:latin typeface="Times New Roman" panose="02020603050405020304" pitchFamily="18" charset="0"/>
              </a:rPr>
              <a:t>SGK/105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: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Viết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thủ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tục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LucGiac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để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vẽ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hình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đa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giác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sáu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cạnh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như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hình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bên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dưới</a:t>
            </a:r>
            <a:r>
              <a:rPr lang="en-US" altLang="vi-VN" sz="24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7" name="Text Box 19">
            <a:extLst>
              <a:ext uri="{FF2B5EF4-FFF2-40B4-BE49-F238E27FC236}">
                <a16:creationId xmlns:a16="http://schemas.microsoft.com/office/drawing/2014/main" id="{E7C04A4F-E583-4C42-9BEE-5836D854B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399" y="1482724"/>
            <a:ext cx="54864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>
              <a:defRPr/>
            </a:pPr>
            <a:r>
              <a:rPr lang="en-US" sz="2400" dirty="0">
                <a:solidFill>
                  <a:srgbClr val="0B03B1"/>
                </a:solidFill>
                <a:latin typeface="Times New Roman" pitchFamily="18" charset="0"/>
              </a:rPr>
              <a:t>To </a:t>
            </a:r>
            <a:r>
              <a:rPr lang="en-US" sz="2400" dirty="0" err="1">
                <a:solidFill>
                  <a:srgbClr val="0B03B1"/>
                </a:solidFill>
                <a:latin typeface="Times New Roman" pitchFamily="18" charset="0"/>
              </a:rPr>
              <a:t>LucGiac</a:t>
            </a:r>
            <a:endParaRPr lang="en-US" sz="2400" dirty="0">
              <a:solidFill>
                <a:srgbClr val="0B03B1"/>
              </a:solidFill>
              <a:latin typeface="Times New Roman" pitchFamily="18" charset="0"/>
            </a:endParaRPr>
          </a:p>
          <a:p>
            <a:pPr indent="457200"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pPr indent="457200"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[5 5]</a:t>
            </a:r>
          </a:p>
          <a:p>
            <a:pPr indent="4572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 90</a:t>
            </a:r>
          </a:p>
          <a:p>
            <a:pPr indent="457200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6 [ FD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60 ]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0</a:t>
            </a:r>
          </a:p>
          <a:p>
            <a:pPr algn="just" eaLnBrk="1" hangingPunct="1">
              <a:defRPr/>
            </a:pPr>
            <a:r>
              <a:rPr lang="en-US" sz="2400" dirty="0">
                <a:solidFill>
                  <a:srgbClr val="0B03B1"/>
                </a:solidFill>
                <a:latin typeface="Times New Roman" pitchFamily="18" charset="0"/>
              </a:rPr>
              <a:t>end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AF0D52-55B1-4B2D-817E-027C9D190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22" t="44357" r="51633" b="30850"/>
          <a:stretch>
            <a:fillRect/>
          </a:stretch>
        </p:blipFill>
        <p:spPr bwMode="auto">
          <a:xfrm>
            <a:off x="6038759" y="1809750"/>
            <a:ext cx="2057402" cy="1740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892467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6">
            <a:extLst>
              <a:ext uri="{FF2B5EF4-FFF2-40B4-BE49-F238E27FC236}">
                <a16:creationId xmlns:a16="http://schemas.microsoft.com/office/drawing/2014/main" id="{D13EE475-72AC-4E3F-B06F-EFFA3BACA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524" y="1398587"/>
            <a:ext cx="741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Text Box 19">
            <a:extLst>
              <a:ext uri="{FF2B5EF4-FFF2-40B4-BE49-F238E27FC236}">
                <a16:creationId xmlns:a16="http://schemas.microsoft.com/office/drawing/2014/main" id="{F7726471-AA03-4CDD-BD1C-9530010D6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431" y="314374"/>
            <a:ext cx="8847137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400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vi-VN" sz="2400" b="1" u="sng" dirty="0">
                <a:latin typeface="Times New Roman" panose="02020603050405020304" pitchFamily="18" charset="0"/>
              </a:rPr>
              <a:t> </a:t>
            </a:r>
            <a:r>
              <a:rPr lang="en-US" altLang="vi-VN" sz="2400" b="1" u="sng" dirty="0" smtClean="0">
                <a:latin typeface="Times New Roman" panose="02020603050405020304" pitchFamily="18" charset="0"/>
              </a:rPr>
              <a:t>3 SGK/105-106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: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Sử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dụng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thủ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tục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LucGiac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để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viết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thủ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tục</a:t>
            </a:r>
            <a:r>
              <a:rPr lang="en-US" altLang="vi-VN" sz="2400" b="1" dirty="0">
                <a:latin typeface="Times New Roman" panose="02020603050405020304" pitchFamily="18" charset="0"/>
              </a:rPr>
              <a:t> Lucgiac1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tạo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nên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mẫu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trang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trí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như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hình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sau</a:t>
            </a:r>
            <a:r>
              <a:rPr lang="en-US" altLang="vi-VN" sz="24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B63E10-FE40-4F69-A8DB-D1DDBBC41E6F}"/>
              </a:ext>
            </a:extLst>
          </p:cNvPr>
          <p:cNvSpPr txBox="1"/>
          <p:nvPr/>
        </p:nvSpPr>
        <p:spPr>
          <a:xfrm>
            <a:off x="148431" y="1002090"/>
            <a:ext cx="60553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marL="342900" indent="-342900" algn="just">
              <a:buFontTx/>
              <a:buChar char="-"/>
            </a:pP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cam</a:t>
            </a:r>
            <a:r>
              <a:rPr lang="en-US" sz="24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360/8 </a:t>
            </a:r>
            <a:r>
              <a:rPr lang="en-US" sz="24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 Box 19">
            <a:extLst>
              <a:ext uri="{FF2B5EF4-FFF2-40B4-BE49-F238E27FC236}">
                <a16:creationId xmlns:a16="http://schemas.microsoft.com/office/drawing/2014/main" id="{3111DD9A-709D-4EB6-AD28-CB52288BF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767139"/>
            <a:ext cx="59436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</a:t>
            </a: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LucgGiac1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[5 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5]</a:t>
            </a:r>
            <a:endParaRPr lang="en-US" altLang="en-US" sz="2400" dirty="0">
              <a:solidFill>
                <a:srgbClr val="0B03B1"/>
              </a:solidFill>
              <a:latin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8 [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LucGiac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RT 360/8 </a:t>
            </a: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]</a:t>
            </a:r>
          </a:p>
          <a:p>
            <a:pPr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0DE3B881-144E-4E81-999B-88D7C58079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018792"/>
            <a:ext cx="464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LucGiac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6 [ FD 100 RT 360/6 ]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446767"/>
              </p:ext>
            </p:extLst>
          </p:nvPr>
        </p:nvGraphicFramePr>
        <p:xfrm>
          <a:off x="6324574" y="759789"/>
          <a:ext cx="2332592" cy="2192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Bitmap Image" r:id="rId5" imgW="6048360" imgH="5686560" progId="Paint.Picture">
                  <p:embed/>
                </p:oleObj>
              </mc:Choice>
              <mc:Fallback>
                <p:oleObj name="Bitmap Image" r:id="rId5" imgW="6048360" imgH="5686560" progId="Paint.Pictur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24574" y="759789"/>
                        <a:ext cx="2332592" cy="21929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8407497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69259" r="14166" b="4074"/>
          <a:stretch/>
        </p:blipFill>
        <p:spPr>
          <a:xfrm>
            <a:off x="2971799" y="3562350"/>
            <a:ext cx="3276601" cy="1371600"/>
          </a:xfrm>
          <a:prstGeom prst="rect">
            <a:avLst/>
          </a:prstGeom>
        </p:spPr>
      </p:pic>
      <p:sp>
        <p:nvSpPr>
          <p:cNvPr id="2" name="TextBox 16"/>
          <p:cNvSpPr txBox="1">
            <a:spLocks noChangeArrowheads="1"/>
          </p:cNvSpPr>
          <p:nvPr/>
        </p:nvSpPr>
        <p:spPr bwMode="auto">
          <a:xfrm>
            <a:off x="685800" y="1428750"/>
            <a:ext cx="8153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B. HOẠT ĐỘNG </a:t>
            </a:r>
            <a:r>
              <a:rPr lang="en-US" altLang="en-US" sz="3200" b="1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DỤNG, MỞ RỘNG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273913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6">
            <a:extLst>
              <a:ext uri="{FF2B5EF4-FFF2-40B4-BE49-F238E27FC236}">
                <a16:creationId xmlns:a16="http://schemas.microsoft.com/office/drawing/2014/main" id="{D13EE475-72AC-4E3F-B06F-EFFA3BACA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524" y="1398587"/>
            <a:ext cx="741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 Box 19">
            <a:extLst>
              <a:ext uri="{FF2B5EF4-FFF2-40B4-BE49-F238E27FC236}">
                <a16:creationId xmlns:a16="http://schemas.microsoft.com/office/drawing/2014/main" id="{DEE81CFD-67F4-41F1-951B-C7160B0C4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431" y="278924"/>
            <a:ext cx="8847137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400" b="1" dirty="0" smtClean="0">
                <a:latin typeface="Times New Roman" panose="02020603050405020304" pitchFamily="18" charset="0"/>
              </a:rPr>
              <a:t>SGK/106: </a:t>
            </a:r>
            <a:r>
              <a:rPr lang="en-US" altLang="vi-VN" sz="2400" b="1" dirty="0" err="1" smtClean="0">
                <a:latin typeface="Times New Roman" panose="02020603050405020304" pitchFamily="18" charset="0"/>
              </a:rPr>
              <a:t>Sử</a:t>
            </a:r>
            <a:r>
              <a:rPr lang="en-US" altLang="vi-VN" sz="2400" b="1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dụng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thủ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tục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LucGiac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để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viết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thủ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tục</a:t>
            </a:r>
            <a:r>
              <a:rPr lang="en-US" altLang="vi-VN" sz="2400" b="1" dirty="0">
                <a:latin typeface="Times New Roman" panose="02020603050405020304" pitchFamily="18" charset="0"/>
              </a:rPr>
              <a:t> Lucgiac2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tạo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nên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mẫu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trang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trí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như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hình</a:t>
            </a:r>
            <a:r>
              <a:rPr lang="en-US" altLang="vi-VN" sz="2400" b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</a:rPr>
              <a:t>sau</a:t>
            </a:r>
            <a:r>
              <a:rPr lang="en-US" altLang="vi-VN" sz="24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669CCF-F702-448F-92DB-32F09F2237B9}"/>
              </a:ext>
            </a:extLst>
          </p:cNvPr>
          <p:cNvSpPr txBox="1"/>
          <p:nvPr/>
        </p:nvSpPr>
        <p:spPr>
          <a:xfrm>
            <a:off x="228601" y="1109187"/>
            <a:ext cx="5715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marL="342900" indent="-342900" algn="just">
              <a:buFontTx/>
              <a:buChar char="-"/>
            </a:pP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2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2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2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20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2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360/16 </a:t>
            </a:r>
            <a:r>
              <a:rPr lang="en-US" sz="2200" dirty="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 Box 19">
            <a:extLst>
              <a:ext uri="{FF2B5EF4-FFF2-40B4-BE49-F238E27FC236}">
                <a16:creationId xmlns:a16="http://schemas.microsoft.com/office/drawing/2014/main" id="{0DE3B881-144E-4E81-999B-88D7C58079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018792"/>
            <a:ext cx="464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LucGiac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6 [ FD 100 RT 360/6 ]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B03B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ext Box 19">
            <a:extLst>
              <a:ext uri="{FF2B5EF4-FFF2-40B4-BE49-F238E27FC236}">
                <a16:creationId xmlns:a16="http://schemas.microsoft.com/office/drawing/2014/main" id="{735AC193-BD38-4943-AC16-5E21E6CA8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2694893"/>
            <a:ext cx="59436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  </a:t>
            </a: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LucGiac2</a:t>
            </a: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[5 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5]</a:t>
            </a:r>
            <a:endParaRPr lang="en-US" altLang="en-US" sz="2400" dirty="0">
              <a:solidFill>
                <a:srgbClr val="0B03B1"/>
              </a:solidFill>
              <a:latin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REPEAT  16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[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LucGiac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RT </a:t>
            </a: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360/16</a:t>
            </a:r>
            <a:r>
              <a:rPr kumimoji="0" lang="en-US" alt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]</a:t>
            </a:r>
          </a:p>
          <a:p>
            <a:pPr algn="just" eaLnBrk="1" hangingPunct="1">
              <a:defRPr/>
            </a:pP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altLang="en-US" sz="2400" dirty="0">
                <a:solidFill>
                  <a:srgbClr val="009242"/>
                </a:solidFill>
                <a:latin typeface="Times New Roman" panose="02020603050405020304" pitchFamily="18" charset="0"/>
              </a:rPr>
              <a:t> 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B03B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966183"/>
              </p:ext>
            </p:extLst>
          </p:nvPr>
        </p:nvGraphicFramePr>
        <p:xfrm>
          <a:off x="6573524" y="906783"/>
          <a:ext cx="2132514" cy="2112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Bitmap Image" r:id="rId5" imgW="3962520" imgH="3924360" progId="Paint.Picture">
                  <p:embed/>
                </p:oleObj>
              </mc:Choice>
              <mc:Fallback>
                <p:oleObj name="Bitmap Image" r:id="rId5" imgW="3962520" imgH="3924360" progId="Paint.Pictur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73524" y="906783"/>
                        <a:ext cx="2132514" cy="21120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405749196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3706"/>
            <a:ext cx="8839200" cy="497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609602" y="971551"/>
            <a:ext cx="7734300" cy="1736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CẦN GHI NHỚ</a:t>
            </a:r>
          </a:p>
          <a:p>
            <a:pPr algn="just"/>
            <a:endParaRPr lang="en-US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899" indent="-342899" algn="just">
              <a:buFont typeface="Wingdings" panose="05000000000000000000" pitchFamily="2" charset="2"/>
              <a:buChar char="v"/>
            </a:pP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</a:t>
            </a:r>
          </a:p>
          <a:p>
            <a:pPr algn="just"/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SetPenColor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[m 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n]</a:t>
            </a:r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i="1" dirty="0">
              <a:solidFill>
                <a:srgbClr val="0B03B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18813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58738" y="0"/>
            <a:ext cx="9009063" cy="5086351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9" tIns="34295" rIns="68589" bIns="34295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3" name="WordArt 13"/>
          <p:cNvSpPr>
            <a:spLocks noChangeArrowheads="1" noChangeShapeType="1" noTextEdit="1"/>
          </p:cNvSpPr>
          <p:nvPr/>
        </p:nvSpPr>
        <p:spPr bwMode="auto">
          <a:xfrm>
            <a:off x="1295400" y="1143001"/>
            <a:ext cx="6934200" cy="42291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442" name="Group 16"/>
          <p:cNvGrpSpPr>
            <a:grpSpLocks/>
          </p:cNvGrpSpPr>
          <p:nvPr/>
        </p:nvGrpSpPr>
        <p:grpSpPr bwMode="auto">
          <a:xfrm>
            <a:off x="68265" y="728663"/>
            <a:ext cx="8802687" cy="2794070"/>
            <a:chOff x="218804" y="2133600"/>
            <a:chExt cx="11734800" cy="1498739"/>
          </a:xfrm>
        </p:grpSpPr>
        <p:sp>
          <p:nvSpPr>
            <p:cNvPr id="18443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300" b="1" kern="10" dirty="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00B050"/>
                  </a:solidFill>
                  <a:effectLst>
                    <a:outerShdw dist="53882" dir="2700000" algn="ctr" rotWithShape="0">
                      <a:schemeClr val="tx1">
                        <a:alpha val="50000"/>
                      </a:schemeClr>
                    </a:outerShdw>
                  </a:effectLst>
                  <a:latin typeface="Arial" panose="020B0604020202020204" pitchFamily="34" charset="0"/>
                </a:rPr>
                <a:t>CHÚC CÁC CON NHIỀU SỨC KHỎE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8804" y="3087469"/>
              <a:ext cx="11734800" cy="544870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Chăm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ngoan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giỏi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!</a:t>
              </a:r>
            </a:p>
          </p:txBody>
        </p:sp>
      </p:grpSp>
    </p:spTree>
    <p:custDataLst>
      <p:tags r:id="rId1"/>
    </p:custData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00481"/>
            <a:ext cx="9144000" cy="124754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6</a:t>
            </a:r>
            <a:r>
              <a:rPr lang="en-US" sz="3600" b="1" dirty="0" smtClean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: THAY </a:t>
            </a:r>
            <a:r>
              <a:rPr lang="en-US" sz="3600" b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ĐỔI MÀU VÀ NÉT VẼ BẰNG CÂU </a:t>
            </a:r>
            <a:r>
              <a:rPr lang="en-US" sz="3600" b="1" dirty="0" smtClean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LỆNH</a:t>
            </a:r>
            <a:endParaRPr lang="en-US" sz="3600" b="1" dirty="0">
              <a:solidFill>
                <a:srgbClr val="0070C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AutoShape 2"/>
          <p:cNvSpPr>
            <a:spLocks noChangeArrowheads="1"/>
          </p:cNvSpPr>
          <p:nvPr/>
        </p:nvSpPr>
        <p:spPr bwMode="auto">
          <a:xfrm>
            <a:off x="39688" y="57150"/>
            <a:ext cx="90678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-36512" y="3143595"/>
            <a:ext cx="9144000" cy="1216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i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3200" b="1" i="1" err="1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i="1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103</a:t>
            </a:r>
            <a:endParaRPr lang="en-US" sz="3200" b="1" i="1" dirty="0">
              <a:solidFill>
                <a:srgbClr val="0070C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26">
            <a:extLst>
              <a:ext uri="{FF2B5EF4-FFF2-40B4-BE49-F238E27FC236}">
                <a16:creationId xmlns:a16="http://schemas.microsoft.com/office/drawing/2014/main" id="{133E6CC7-1DE0-4567-96F3-516FF9BFAE74}"/>
              </a:ext>
            </a:extLst>
          </p:cNvPr>
          <p:cNvSpPr txBox="1"/>
          <p:nvPr/>
        </p:nvSpPr>
        <p:spPr>
          <a:xfrm>
            <a:off x="2209802" y="400050"/>
            <a:ext cx="5122311" cy="800217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400" b="1" dirty="0">
                <a:solidFill>
                  <a:srgbClr val="E3943C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TIN HỌC LỚP 5</a:t>
            </a:r>
            <a:endParaRPr lang="zh-CN" altLang="en-US" sz="4400" b="1" dirty="0">
              <a:solidFill>
                <a:srgbClr val="E3943C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8" name="TextBox 26">
            <a:extLst>
              <a:ext uri="{FF2B5EF4-FFF2-40B4-BE49-F238E27FC236}">
                <a16:creationId xmlns:a16="http://schemas.microsoft.com/office/drawing/2014/main" id="{FDFD363C-44A5-45D8-810E-C1C29FBE32DA}"/>
              </a:ext>
            </a:extLst>
          </p:cNvPr>
          <p:cNvSpPr txBox="1"/>
          <p:nvPr/>
        </p:nvSpPr>
        <p:spPr>
          <a:xfrm>
            <a:off x="533402" y="1200265"/>
            <a:ext cx="9135163" cy="800217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CHỦ ĐỀ 4 – THẾ GIỚI LOGO</a:t>
            </a:r>
            <a:endParaRPr lang="zh-CN" altLang="en-US" sz="4400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638274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255715" y="514352"/>
            <a:ext cx="7550151" cy="2190751"/>
            <a:chOff x="1336675" y="443345"/>
            <a:chExt cx="7532555" cy="3022600"/>
          </a:xfrm>
        </p:grpSpPr>
        <p:pic>
          <p:nvPicPr>
            <p:cNvPr id="8200" name="Picture 5" descr="Cove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6675" y="544945"/>
              <a:ext cx="7532555" cy="292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ounded Rectangle 3"/>
            <p:cNvSpPr/>
            <p:nvPr/>
          </p:nvSpPr>
          <p:spPr>
            <a:xfrm>
              <a:off x="3864421" y="443345"/>
              <a:ext cx="5004809" cy="1855176"/>
            </a:xfrm>
            <a:prstGeom prst="roundRect">
              <a:avLst>
                <a:gd name="adj" fmla="val 17879"/>
              </a:avLst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- Biết một số câu lệnh thay đổi màu và độ dày nét vẽ.</a:t>
              </a:r>
              <a:endPara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374776" y="2419351"/>
            <a:ext cx="7431088" cy="2324100"/>
            <a:chOff x="1462426" y="3337719"/>
            <a:chExt cx="7430655" cy="3098800"/>
          </a:xfrm>
        </p:grpSpPr>
        <p:pic>
          <p:nvPicPr>
            <p:cNvPr id="8198" name="Picture 7" descr="Cover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2426" y="3337719"/>
              <a:ext cx="7430655" cy="309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ounded Rectangle 11"/>
            <p:cNvSpPr/>
            <p:nvPr/>
          </p:nvSpPr>
          <p:spPr>
            <a:xfrm>
              <a:off x="3864174" y="4453203"/>
              <a:ext cx="5028907" cy="1913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C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- Sử dụng được câu lệnh thay đổi màu và nét vẽ trong khi viết chương trình.</a:t>
              </a:r>
              <a:endParaRPr lang="en-US" sz="20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62" y="1666876"/>
            <a:ext cx="3151188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517A8A6-7613-45CD-BFDB-C1B47A73D033}"/>
              </a:ext>
            </a:extLst>
          </p:cNvPr>
          <p:cNvSpPr/>
          <p:nvPr/>
        </p:nvSpPr>
        <p:spPr>
          <a:xfrm>
            <a:off x="215899" y="1883127"/>
            <a:ext cx="2557466" cy="122863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3948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69259" r="14166" b="4074"/>
          <a:stretch/>
        </p:blipFill>
        <p:spPr>
          <a:xfrm>
            <a:off x="2971799" y="3562350"/>
            <a:ext cx="3276601" cy="1371600"/>
          </a:xfrm>
          <a:prstGeom prst="rect">
            <a:avLst/>
          </a:prstGeom>
        </p:spPr>
      </p:pic>
      <p:sp>
        <p:nvSpPr>
          <p:cNvPr id="2" name="TextBox 16"/>
          <p:cNvSpPr txBox="1">
            <a:spLocks noChangeArrowheads="1"/>
          </p:cNvSpPr>
          <p:nvPr/>
        </p:nvSpPr>
        <p:spPr bwMode="auto">
          <a:xfrm>
            <a:off x="1752600" y="1428750"/>
            <a:ext cx="57911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 CƠ BẢN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702212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6"/>
          <p:cNvSpPr txBox="1">
            <a:spLocks noChangeArrowheads="1"/>
          </p:cNvSpPr>
          <p:nvPr/>
        </p:nvSpPr>
        <p:spPr bwMode="auto">
          <a:xfrm>
            <a:off x="381000" y="209550"/>
            <a:ext cx="57911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Những gì em đã biết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135668-E013-4A6A-9A55-1D9498C1EF3B}"/>
              </a:ext>
            </a:extLst>
          </p:cNvPr>
          <p:cNvSpPr txBox="1"/>
          <p:nvPr/>
        </p:nvSpPr>
        <p:spPr>
          <a:xfrm>
            <a:off x="381000" y="808718"/>
            <a:ext cx="8153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latin typeface="Times New Roman" panose="02020603050405020304" pitchFamily="18" charset="0"/>
                <a:cs typeface="Times New Roman" panose="02020603050405020304" pitchFamily="18" charset="0"/>
              </a:rPr>
              <a:t>a) Sử dụng </a:t>
            </a:r>
            <a:r>
              <a:rPr lang="en-US" sz="25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 Color</a:t>
            </a:r>
            <a:r>
              <a:rPr lang="en-US" sz="2500">
                <a:latin typeface="Times New Roman" panose="02020603050405020304" pitchFamily="18" charset="0"/>
                <a:cs typeface="Times New Roman" panose="02020603050405020304" pitchFamily="18" charset="0"/>
              </a:rPr>
              <a:t> và</a:t>
            </a:r>
            <a:r>
              <a:rPr lang="en-US" sz="25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Pen Size</a:t>
            </a:r>
            <a:r>
              <a:rPr lang="en-US" sz="2500">
                <a:latin typeface="Times New Roman" panose="02020603050405020304" pitchFamily="18" charset="0"/>
                <a:cs typeface="Times New Roman" panose="02020603050405020304" pitchFamily="18" charset="0"/>
              </a:rPr>
              <a:t> để chọn màu và độ dày nét vẽ như hình dưới đây.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AC91AC-B264-420A-B4AE-175DDF3B5F8E}"/>
              </a:ext>
            </a:extLst>
          </p:cNvPr>
          <p:cNvSpPr txBox="1"/>
          <p:nvPr/>
        </p:nvSpPr>
        <p:spPr>
          <a:xfrm>
            <a:off x="413454" y="3502130"/>
            <a:ext cx="857391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latin typeface="Times New Roman" panose="02020603050405020304" pitchFamily="18" charset="0"/>
                <a:cs typeface="Times New Roman" panose="02020603050405020304" pitchFamily="18" charset="0"/>
              </a:rPr>
              <a:t>b) Viết dòng lệnh vẽ hình vuông, quan sát kết quả trên màn hình.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DE0ABF-E28D-4211-8ACB-11135B632932}"/>
              </a:ext>
            </a:extLst>
          </p:cNvPr>
          <p:cNvSpPr txBox="1"/>
          <p:nvPr/>
        </p:nvSpPr>
        <p:spPr>
          <a:xfrm>
            <a:off x="2734733" y="4014461"/>
            <a:ext cx="580954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>
                <a:latin typeface="Times New Roman" panose="02020603050405020304" pitchFamily="18" charset="0"/>
                <a:cs typeface="Times New Roman" panose="02020603050405020304" pitchFamily="18" charset="0"/>
              </a:rPr>
              <a:t>CS REPEAT 4 [ FD 100 RT 90]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ADBA21-2934-4969-B89B-6A3C80EB927B}"/>
              </a:ext>
            </a:extLst>
          </p:cNvPr>
          <p:cNvSpPr txBox="1"/>
          <p:nvPr/>
        </p:nvSpPr>
        <p:spPr>
          <a:xfrm>
            <a:off x="410632" y="4455433"/>
            <a:ext cx="815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latin typeface="Times New Roman" panose="02020603050405020304" pitchFamily="18" charset="0"/>
                <a:cs typeface="Times New Roman" panose="02020603050405020304" pitchFamily="18" charset="0"/>
              </a:rPr>
              <a:t>c) Thoát khỏi Logo.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E7B63DD-01CB-42BE-9508-AB8EEBC12F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770900"/>
            <a:ext cx="3000329" cy="16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hlinkClick r:id="rId5" action="ppaction://hlinkfile" tooltip="logo"/>
            <a:extLst>
              <a:ext uri="{FF2B5EF4-FFF2-40B4-BE49-F238E27FC236}">
                <a16:creationId xmlns:a16="http://schemas.microsoft.com/office/drawing/2014/main" id="{7DC1023B-5178-4651-B4B8-82DD9A766F2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5044" y="1770900"/>
            <a:ext cx="3216144" cy="1665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803968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6"/>
          <p:cNvSpPr txBox="1">
            <a:spLocks noChangeArrowheads="1"/>
          </p:cNvSpPr>
          <p:nvPr/>
        </p:nvSpPr>
        <p:spPr bwMode="auto">
          <a:xfrm>
            <a:off x="381000" y="209550"/>
            <a:ext cx="85739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Thay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đổi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màu</a:t>
            </a:r>
            <a:r>
              <a:rPr kumimoji="0" lang="en-US" alt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nét</a:t>
            </a:r>
            <a:r>
              <a:rPr kumimoji="0" lang="en-US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vẽ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lệnh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AC91AC-B264-420A-B4AE-175DDF3B5F8E}"/>
              </a:ext>
            </a:extLst>
          </p:cNvPr>
          <p:cNvSpPr txBox="1"/>
          <p:nvPr/>
        </p:nvSpPr>
        <p:spPr>
          <a:xfrm>
            <a:off x="484011" y="2788029"/>
            <a:ext cx="857391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c) Thay đổi giá trị số [4] trong lệnh </a:t>
            </a:r>
            <a:r>
              <a:rPr lang="en-US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SetPenColor 4</a:t>
            </a:r>
            <a:r>
              <a:rPr lang="en-US" sz="2500">
                <a:latin typeface="Times New Roman" panose="02020603050405020304" pitchFamily="18" charset="0"/>
                <a:cs typeface="Times New Roman" panose="02020603050405020304" pitchFamily="18" charset="0"/>
              </a:rPr>
              <a:t>, quan sát sự thay đổi màu vẽ</a:t>
            </a:r>
            <a:r>
              <a:rPr kumimoji="0" lang="en-US" sz="25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DE0ABF-E28D-4211-8ACB-11135B632932}"/>
              </a:ext>
            </a:extLst>
          </p:cNvPr>
          <p:cNvSpPr txBox="1"/>
          <p:nvPr/>
        </p:nvSpPr>
        <p:spPr>
          <a:xfrm>
            <a:off x="495300" y="2300450"/>
            <a:ext cx="815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Quan sát kết quả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6107C1-A60F-486A-AB1E-61D19259B5DF}"/>
              </a:ext>
            </a:extLst>
          </p:cNvPr>
          <p:cNvSpPr txBox="1"/>
          <p:nvPr/>
        </p:nvSpPr>
        <p:spPr>
          <a:xfrm>
            <a:off x="484011" y="1424226"/>
            <a:ext cx="815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b) Sửa câu lệnh trên thành: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8CFAF3-6E8F-44DF-8A29-93D5D8C7C211}"/>
              </a:ext>
            </a:extLst>
          </p:cNvPr>
          <p:cNvSpPr txBox="1"/>
          <p:nvPr/>
        </p:nvSpPr>
        <p:spPr>
          <a:xfrm>
            <a:off x="936272" y="1887995"/>
            <a:ext cx="761576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>
                <a:latin typeface="Times New Roman" panose="02020603050405020304" pitchFamily="18" charset="0"/>
                <a:cs typeface="Times New Roman" panose="02020603050405020304" pitchFamily="18" charset="0"/>
              </a:rPr>
              <a:t>CS </a:t>
            </a:r>
            <a:r>
              <a:rPr lang="en-US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SetPenColor 4 </a:t>
            </a:r>
            <a:r>
              <a:rPr lang="en-US" sz="2500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4 [ FD 100 RT 90]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BE06BD-5CBF-4668-A891-8183DE053674}"/>
              </a:ext>
            </a:extLst>
          </p:cNvPr>
          <p:cNvSpPr txBox="1"/>
          <p:nvPr/>
        </p:nvSpPr>
        <p:spPr>
          <a:xfrm>
            <a:off x="495300" y="3638014"/>
            <a:ext cx="857391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d) Điền vào chỗ chấm (.....)</a:t>
            </a:r>
            <a:endParaRPr kumimoji="0" lang="en-US" sz="25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701CE6-C6AD-4F13-8DCE-3A05D9301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228" y="4171564"/>
            <a:ext cx="8162572" cy="838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9" tIns="34289" rIns="68579" bIns="3428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US" altLang="vi-VN" sz="250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vi-VN" sz="2500" b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SetPenColor n </a:t>
            </a:r>
            <a:r>
              <a:rPr lang="en-US" altLang="vi-VN" sz="250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 để đặt ..............</a:t>
            </a:r>
            <a:r>
              <a:rPr lang="en-US" altLang="vi-VN" sz="2500" b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50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nét vẽ. Để đặt màu cho nét vẽ, em thay đổi giá trị ..... trong lệnh. </a:t>
            </a:r>
            <a:r>
              <a:rPr lang="en-US" altLang="vi-VN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2500">
              <a:solidFill>
                <a:srgbClr val="0B03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06F435-3076-43B8-8523-E0D762F3E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9867" y="4518108"/>
            <a:ext cx="519111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9" tIns="34289" rIns="68579" bIns="3428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US" altLang="vi-VN" sz="2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altLang="vi-VN" sz="2200">
              <a:solidFill>
                <a:srgbClr val="0B03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1C15AD-4754-4753-B0F3-C3E69D18B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8319" y="4151781"/>
            <a:ext cx="841318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9" tIns="34289" rIns="68579" bIns="3428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US" altLang="vi-VN" sz="2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endParaRPr lang="en-US" altLang="vi-VN" sz="2200">
              <a:solidFill>
                <a:srgbClr val="0B03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A814A04-E34B-4B80-854C-5DA7084CF055}"/>
              </a:ext>
            </a:extLst>
          </p:cNvPr>
          <p:cNvSpPr txBox="1"/>
          <p:nvPr/>
        </p:nvSpPr>
        <p:spPr>
          <a:xfrm>
            <a:off x="457200" y="906992"/>
            <a:ext cx="815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a) Vẽ hình vuông bằng câu lệnh: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D4B505-6DD9-4C2B-B9DC-B83C66B46425}"/>
              </a:ext>
            </a:extLst>
          </p:cNvPr>
          <p:cNvSpPr txBox="1"/>
          <p:nvPr/>
        </p:nvSpPr>
        <p:spPr>
          <a:xfrm>
            <a:off x="4616803" y="906992"/>
            <a:ext cx="580954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>
                <a:latin typeface="Times New Roman" panose="02020603050405020304" pitchFamily="18" charset="0"/>
                <a:cs typeface="Times New Roman" panose="02020603050405020304" pitchFamily="18" charset="0"/>
              </a:rPr>
              <a:t>CS REPEAT 4 [ FD 100 RT 90]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950689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6"/>
          <p:cNvSpPr txBox="1">
            <a:spLocks noChangeArrowheads="1"/>
          </p:cNvSpPr>
          <p:nvPr/>
        </p:nvSpPr>
        <p:spPr bwMode="auto">
          <a:xfrm>
            <a:off x="381000" y="209550"/>
            <a:ext cx="857391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Em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hiện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yêu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cầu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AC91AC-B264-420A-B4AE-175DDF3B5F8E}"/>
              </a:ext>
            </a:extLst>
          </p:cNvPr>
          <p:cNvSpPr txBox="1"/>
          <p:nvPr/>
        </p:nvSpPr>
        <p:spPr>
          <a:xfrm>
            <a:off x="484011" y="2788029"/>
            <a:ext cx="857391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c)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Thay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đổi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trị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[1]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[10]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lệnh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SetPenSize</a:t>
            </a:r>
            <a:r>
              <a:rPr kumimoji="0" lang="en-US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[ 1 </a:t>
            </a: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10</a:t>
            </a:r>
            <a:r>
              <a:rPr kumimoji="0" lang="en-US" sz="2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]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quan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sát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sự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thay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đổi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nét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vẽ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DE0ABF-E28D-4211-8ACB-11135B632932}"/>
              </a:ext>
            </a:extLst>
          </p:cNvPr>
          <p:cNvSpPr txBox="1"/>
          <p:nvPr/>
        </p:nvSpPr>
        <p:spPr>
          <a:xfrm>
            <a:off x="495300" y="2300450"/>
            <a:ext cx="815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Quan sát kết quả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6107C1-A60F-486A-AB1E-61D19259B5DF}"/>
              </a:ext>
            </a:extLst>
          </p:cNvPr>
          <p:cNvSpPr txBox="1"/>
          <p:nvPr/>
        </p:nvSpPr>
        <p:spPr>
          <a:xfrm>
            <a:off x="484011" y="1424226"/>
            <a:ext cx="815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b) Sửa câu lệnh trên thành: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8CFAF3-6E8F-44DF-8A29-93D5D8C7C211}"/>
              </a:ext>
            </a:extLst>
          </p:cNvPr>
          <p:cNvSpPr txBox="1"/>
          <p:nvPr/>
        </p:nvSpPr>
        <p:spPr>
          <a:xfrm>
            <a:off x="936272" y="1887995"/>
            <a:ext cx="761576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CS </a:t>
            </a:r>
            <a:r>
              <a:rPr kumimoji="0" lang="en-US" sz="25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SetPenSize [ 1 10] </a:t>
            </a:r>
            <a:r>
              <a:rPr kumimoji="0" lang="en-US" sz="25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REPEAT 4 [ FD 100 RT 90]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BE06BD-5CBF-4668-A891-8183DE053674}"/>
              </a:ext>
            </a:extLst>
          </p:cNvPr>
          <p:cNvSpPr txBox="1"/>
          <p:nvPr/>
        </p:nvSpPr>
        <p:spPr>
          <a:xfrm>
            <a:off x="457199" y="3625299"/>
            <a:ext cx="857391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d) Điền vào chỗ chấm (.....)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A814A04-E34B-4B80-854C-5DA7084CF055}"/>
              </a:ext>
            </a:extLst>
          </p:cNvPr>
          <p:cNvSpPr txBox="1"/>
          <p:nvPr/>
        </p:nvSpPr>
        <p:spPr>
          <a:xfrm>
            <a:off x="457200" y="906992"/>
            <a:ext cx="8153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a) Vẽ hình vuông bằng câu lệnh: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D4B505-6DD9-4C2B-B9DC-B83C66B46425}"/>
              </a:ext>
            </a:extLst>
          </p:cNvPr>
          <p:cNvSpPr txBox="1"/>
          <p:nvPr/>
        </p:nvSpPr>
        <p:spPr>
          <a:xfrm>
            <a:off x="4616803" y="906992"/>
            <a:ext cx="580954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CS REPEAT 4 [ FD 100 RT 90]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14CB29A-F568-4E28-BEAC-EFD0C9F3A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1" y="4071144"/>
            <a:ext cx="8459610" cy="807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9" tIns="34289" rIns="68579" bIns="3428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vi-VN" sz="2400" b="1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SetPenSize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[m n]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..............</a:t>
            </a:r>
            <a:r>
              <a:rPr lang="en-US" altLang="vi-VN" sz="2400" b="1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...........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vi-VN" sz="24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2400" dirty="0">
              <a:solidFill>
                <a:srgbClr val="0B03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9E097F5-D3FB-4D21-8B7D-53AD16933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433868"/>
            <a:ext cx="1000125" cy="407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9" tIns="34289" rIns="68579" bIns="3428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US" altLang="vi-VN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altLang="vi-VN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endParaRPr lang="en-US" altLang="vi-VN" sz="2200" dirty="0">
              <a:solidFill>
                <a:srgbClr val="0B03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7989F0-51E8-4774-8703-E57AE7487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071144"/>
            <a:ext cx="1447800" cy="438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9" tIns="34289" rIns="68579" bIns="3428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 rộng</a:t>
            </a:r>
            <a:endParaRPr lang="en-US" altLang="vi-VN" sz="2400" b="1">
              <a:solidFill>
                <a:srgbClr val="0B03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056172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4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6"/>
          <p:cNvSpPr txBox="1">
            <a:spLocks noChangeArrowheads="1"/>
          </p:cNvSpPr>
          <p:nvPr/>
        </p:nvSpPr>
        <p:spPr bwMode="auto">
          <a:xfrm>
            <a:off x="381000" y="209550"/>
            <a:ext cx="857391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BẢNG MÀU CỦA LỆNH SETPENCOLOR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3434D34F-DF6F-423B-BAC4-B79F0B56F2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899215"/>
              </p:ext>
            </p:extLst>
          </p:nvPr>
        </p:nvGraphicFramePr>
        <p:xfrm>
          <a:off x="1447800" y="971550"/>
          <a:ext cx="6864350" cy="3841752"/>
        </p:xfrm>
        <a:graphic>
          <a:graphicData uri="http://schemas.openxmlformats.org/drawingml/2006/table">
            <a:tbl>
              <a:tblPr firstRow="1" bandRow="1"/>
              <a:tblGrid>
                <a:gridCol w="1679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41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03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02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b="1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1800" b="1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1800" b="1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</a:t>
                      </a:r>
                      <a:endParaRPr lang="en-US" sz="1800" b="1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endParaRPr lang="en-US" sz="1800" b="1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b="1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1800" b="1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b="1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nét</a:t>
                      </a:r>
                      <a:r>
                        <a:rPr lang="en-US" sz="1800" b="1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endParaRPr lang="en-US" sz="1800" b="1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2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b="1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endParaRPr lang="en-US" sz="1400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Đen</a:t>
                      </a:r>
                      <a:r>
                        <a:rPr lang="en-US" sz="1800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-Black</a:t>
                      </a:r>
                      <a:endParaRPr lang="en-US" sz="1800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2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b="1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endParaRPr lang="en-US" sz="1400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80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 </a:t>
                      </a:r>
                      <a:r>
                        <a:rPr lang="en-US" sz="180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180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Blue</a:t>
                      </a: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2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b="1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endParaRPr lang="en-US" sz="1400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80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1800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800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Green</a:t>
                      </a:r>
                      <a:endParaRPr lang="en-US" sz="1800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2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b="1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endParaRPr lang="en-US" sz="1400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80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lơ</a:t>
                      </a:r>
                      <a:r>
                        <a:rPr lang="en-US" sz="1800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Cyan</a:t>
                      </a:r>
                      <a:endParaRPr lang="en-US" sz="1800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2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b="1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endParaRPr lang="en-US" sz="1400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1800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Red</a:t>
                      </a:r>
                      <a:endParaRPr lang="en-US" sz="1800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2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b="1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endParaRPr lang="en-US" sz="1400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 err="1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Hồng</a:t>
                      </a:r>
                      <a:r>
                        <a:rPr lang="en-US" sz="1800" baseline="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Pink</a:t>
                      </a:r>
                      <a:endParaRPr lang="en-US" sz="1800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2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>
                          <a:solidFill>
                            <a:srgbClr val="0B03B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…..</a:t>
                      </a: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endParaRPr lang="en-US" sz="1400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1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2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>
                        <a:lnSpc>
                          <a:spcPct val="150000"/>
                        </a:lnSpc>
                      </a:pPr>
                      <a:endParaRPr lang="en-US" sz="1400" dirty="0">
                        <a:solidFill>
                          <a:srgbClr val="0B03B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1" name="Oval 20">
            <a:extLst>
              <a:ext uri="{FF2B5EF4-FFF2-40B4-BE49-F238E27FC236}">
                <a16:creationId xmlns:a16="http://schemas.microsoft.com/office/drawing/2014/main" id="{DB6B0EFC-0354-4BA6-8F83-F2F652891EB8}"/>
              </a:ext>
            </a:extLst>
          </p:cNvPr>
          <p:cNvSpPr/>
          <p:nvPr/>
        </p:nvSpPr>
        <p:spPr>
          <a:xfrm>
            <a:off x="3919538" y="1511301"/>
            <a:ext cx="431800" cy="325437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165D6BD-072E-4388-B4DE-EF906876ED36}"/>
              </a:ext>
            </a:extLst>
          </p:cNvPr>
          <p:cNvSpPr/>
          <p:nvPr/>
        </p:nvSpPr>
        <p:spPr>
          <a:xfrm>
            <a:off x="3919538" y="1998662"/>
            <a:ext cx="431800" cy="323850"/>
          </a:xfrm>
          <a:prstGeom prst="ellipse">
            <a:avLst/>
          </a:prstGeom>
          <a:solidFill>
            <a:srgbClr val="0000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C61EC5C-7637-460D-976E-EA44D14A8341}"/>
              </a:ext>
            </a:extLst>
          </p:cNvPr>
          <p:cNvSpPr/>
          <p:nvPr/>
        </p:nvSpPr>
        <p:spPr>
          <a:xfrm>
            <a:off x="3919538" y="2484437"/>
            <a:ext cx="431800" cy="323850"/>
          </a:xfrm>
          <a:prstGeom prst="ellipse">
            <a:avLst/>
          </a:prstGeom>
          <a:solidFill>
            <a:srgbClr val="92D05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7BD624C-FFA4-4E84-AA1C-42ACB2378F95}"/>
              </a:ext>
            </a:extLst>
          </p:cNvPr>
          <p:cNvSpPr/>
          <p:nvPr/>
        </p:nvSpPr>
        <p:spPr>
          <a:xfrm>
            <a:off x="3916363" y="2970212"/>
            <a:ext cx="431800" cy="323850"/>
          </a:xfrm>
          <a:prstGeom prst="ellipse">
            <a:avLst/>
          </a:prstGeom>
          <a:solidFill>
            <a:srgbClr val="00B0F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E8DB935-6738-4390-9AE9-F7A0BC715630}"/>
              </a:ext>
            </a:extLst>
          </p:cNvPr>
          <p:cNvSpPr/>
          <p:nvPr/>
        </p:nvSpPr>
        <p:spPr>
          <a:xfrm>
            <a:off x="3916363" y="3455987"/>
            <a:ext cx="431800" cy="323850"/>
          </a:xfrm>
          <a:prstGeom prst="ellipse">
            <a:avLst/>
          </a:prstGeom>
          <a:solidFill>
            <a:srgbClr val="FF000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C96AA8C-B03B-4571-95D6-92FD318DF040}"/>
              </a:ext>
            </a:extLst>
          </p:cNvPr>
          <p:cNvSpPr/>
          <p:nvPr/>
        </p:nvSpPr>
        <p:spPr>
          <a:xfrm>
            <a:off x="3919538" y="3922712"/>
            <a:ext cx="431800" cy="325438"/>
          </a:xfrm>
          <a:prstGeom prst="ellipse">
            <a:avLst/>
          </a:prstGeom>
          <a:solidFill>
            <a:srgbClr val="FECBB8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561359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6"/>
          <p:cNvSpPr txBox="1">
            <a:spLocks noChangeArrowheads="1"/>
          </p:cNvSpPr>
          <p:nvPr/>
        </p:nvSpPr>
        <p:spPr bwMode="auto">
          <a:xfrm>
            <a:off x="381000" y="209550"/>
            <a:ext cx="857391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Ghi nhớ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TextBox 16">
            <a:extLst>
              <a:ext uri="{FF2B5EF4-FFF2-40B4-BE49-F238E27FC236}">
                <a16:creationId xmlns:a16="http://schemas.microsoft.com/office/drawing/2014/main" id="{E14CF01D-0F81-42A1-90D7-A9BF388B8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709" y="670976"/>
            <a:ext cx="817897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2800" dirty="0" err="1">
                <a:latin typeface="Times New Roman" panose="02020603050405020304" pitchFamily="18" charset="0"/>
              </a:rPr>
              <a:t>Để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thay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đặt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800" dirty="0" err="1">
                <a:latin typeface="Times New Roman" panose="02020603050405020304" pitchFamily="18" charset="0"/>
              </a:rPr>
              <a:t>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cho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nét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vẽ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bằng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câu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lệnh</a:t>
            </a:r>
            <a:r>
              <a:rPr lang="en-US" altLang="en-US" sz="2800" dirty="0">
                <a:latin typeface="Times New Roman" panose="02020603050405020304" pitchFamily="18" charset="0"/>
              </a:rPr>
              <a:t> ta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thực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hiện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như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sau</a:t>
            </a:r>
            <a:r>
              <a:rPr lang="en-US" altLang="en-US" sz="2800" dirty="0">
                <a:latin typeface="Times New Roman" panose="02020603050405020304" pitchFamily="18" charset="0"/>
              </a:rPr>
              <a:t>: 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6">
            <a:extLst>
              <a:ext uri="{FF2B5EF4-FFF2-40B4-BE49-F238E27FC236}">
                <a16:creationId xmlns:a16="http://schemas.microsoft.com/office/drawing/2014/main" id="{D13EE475-72AC-4E3F-B06F-EFFA3BACA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427" y="1440179"/>
            <a:ext cx="741045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SetPenColor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n </a:t>
            </a:r>
          </a:p>
          <a:p>
            <a:r>
              <a:rPr lang="en-US" altLang="en-US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n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u</a:t>
            </a:r>
            <a:r>
              <a:rPr lang="en-US" altLang="en-US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quy</a:t>
            </a:r>
            <a:r>
              <a:rPr lang="en-US" altLang="en-US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logo</a:t>
            </a:r>
            <a:r>
              <a:rPr lang="en-US" alt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  <a:endParaRPr lang="en-US" altLang="en-US" sz="2800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" name="TextBox 16">
            <a:extLst>
              <a:ext uri="{FF2B5EF4-FFF2-40B4-BE49-F238E27FC236}">
                <a16:creationId xmlns:a16="http://schemas.microsoft.com/office/drawing/2014/main" id="{6307F8ED-DE89-4EFE-90A4-D4CD7170B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648" y="2455842"/>
            <a:ext cx="827731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2800" dirty="0" err="1">
                <a:latin typeface="Times New Roman" panose="02020603050405020304" pitchFamily="18" charset="0"/>
              </a:rPr>
              <a:t>Để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thay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điều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chỉnh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độ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rộng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cho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nét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vẽ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bằng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câu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lệnh</a:t>
            </a:r>
            <a:r>
              <a:rPr lang="en-US" altLang="en-US" sz="2800" dirty="0">
                <a:latin typeface="Times New Roman" panose="02020603050405020304" pitchFamily="18" charset="0"/>
              </a:rPr>
              <a:t> ta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thực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hiện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như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sau</a:t>
            </a:r>
            <a:r>
              <a:rPr lang="en-US" altLang="en-US" sz="2800" dirty="0">
                <a:latin typeface="Times New Roman" panose="02020603050405020304" pitchFamily="18" charset="0"/>
              </a:rPr>
              <a:t>: 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16">
            <a:extLst>
              <a:ext uri="{FF2B5EF4-FFF2-40B4-BE49-F238E27FC236}">
                <a16:creationId xmlns:a16="http://schemas.microsoft.com/office/drawing/2014/main" id="{DB684167-9F33-416D-B3D7-0294575B3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426" y="3409949"/>
            <a:ext cx="685617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SetPenSize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[ m n]</a:t>
            </a:r>
          </a:p>
          <a:p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: m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rộng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nét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vẽ</a:t>
            </a:r>
            <a:endParaRPr lang="en-US" altLang="en-US" sz="3200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	        n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cao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nét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  <a:endParaRPr lang="en-US" altLang="en-US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57580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B1CC8E48-3CA4-4FCE-A42D-44596051DB8A}"/>
  <p:tag name="ISPRING_RESOURCE_FOLDER" val="D:\MỸ HẠNH\GIÁO ÁN\GA online\TUẦN 27\Tin5_Tuan27\"/>
  <p:tag name="ISPRING_PRESENTATION_PATH" val="D:\MỸ HẠNH\GIÁO ÁN\GA online\TUẦN 27\Tin5_Tuan27.pptx"/>
  <p:tag name="ISPRING_PROJECT_VERSION" val="9"/>
  <p:tag name="ISPRING_PROJECT_FOLDER_UPDATED" val="1"/>
  <p:tag name="ISPRING_SCREEN_RECS_UPDATED" val="D:\MỸ HẠNH\GIÁO ÁN\GA online\TUẦN 27\Tin5_Tuan27\"/>
  <p:tag name="FLASHSPRING_ZOOM_TAG" val="50"/>
  <p:tag name="ISPRING_PRESENTATION_INFO_2" val="&lt;?xml version=&quot;1.0&quot; encoding=&quot;UTF-8&quot; standalone=&quot;no&quot; ?&gt;&#10;&lt;presentation2&gt;&#10;&#10;  &lt;slides&gt;&#10;    &lt;slide id=&quot;{EEADEFB7-26C7-4DB2-8528-D17F3FE3DB3B}&quot; pptId=&quot;342&quot;/&gt;&#10;    &lt;slide id=&quot;{F92B43C7-9D3E-4F61-9FF7-A9A812388978}&quot; pptId=&quot;334&quot;/&gt;&#10;    &lt;slide id=&quot;{BD799ED4-C1F1-4353-BADA-5A16DD51B08F}&quot; pptId=&quot;335&quot;/&gt;&#10;    &lt;slide id=&quot;{7302BD3A-90BF-48AE-8A63-82189E4CDF5B}&quot; pptId=&quot;336&quot;/&gt;&#10;    &lt;slide id=&quot;{CBDC2B98-0AB7-49BB-9D12-E72D6B03AD7D}&quot; pptId=&quot;344&quot;/&gt;&#10;    &lt;slide id=&quot;{0E38E87F-AA06-4B12-9820-D36069DE5048}&quot; pptId=&quot;337&quot;/&gt;&#10;    &lt;slide id=&quot;{4378A0AC-7F86-4FD6-B0A3-4F5F821D72C8}&quot; pptId=&quot;328&quot;/&gt;&#10;    &lt;slide id=&quot;{A8912FB6-0E05-4726-9F6F-7A6CA6A0739C}&quot; pptId=&quot;329&quot;/&gt;&#10;    &lt;slide id=&quot;{04F17D8E-0D0F-48A2-9FB0-B496DE59B96E}&quot; pptId=&quot;348&quot;/&gt;&#10;    &lt;slide id=&quot;{C1E38D08-F1A3-4DAB-8592-CF50FE599BA4}&quot; pptId=&quot;330&quot;/&gt;&#10;    &lt;slide id=&quot;{B76613D4-7691-4A17-8D2B-200A577BA517}&quot; pptId=&quot;353&quot;/&gt;&#10;    &lt;slide id=&quot;{8F0AA697-764F-4D35-AD63-700732FD047D}&quot; pptId=&quot;349&quot;/&gt;&#10;    &lt;slide id=&quot;{3D069DD7-719A-4BBD-A5D2-671337E54499}&quot; pptId=&quot;331&quot;/&gt;&#10;    &lt;slide id=&quot;{01414748-10DB-45D4-BB7D-CA9964769DF5}&quot; pptId=&quot;350&quot;/&gt;&#10;    &lt;slide id=&quot;{2C2DA049-4E34-4211-B620-389169DEEC23}&quot; pptId=&quot;354&quot;/&gt;&#10;    &lt;slide id=&quot;{FA404CC7-DB7D-400B-9815-3F5D409E3A21}&quot; pptId=&quot;351&quot;/&gt;&#10;    &lt;slide id=&quot;{9DC38BA3-CA06-481A-910E-BCF0CD04D27F}&quot; pptId=&quot;355&quot;/&gt;&#10;    &lt;slide id=&quot;{244FA6EB-37D9-42CF-B29C-364D5CA10B4A}&quot; pptId=&quot;352&quot;/&gt;&#10;    &lt;slide id=&quot;{5CEEE163-A228-423E-9B5B-CACFD827007C}&quot; pptId=&quot;356&quot;/&gt;&#10;    &lt;slide id=&quot;{60A2DE25-BF06-4F52-82E0-FD8DE3A72F65}&quot; pptId=&quot;345&quot;/&gt;&#10;    &lt;slide id=&quot;{F509CFD1-E4F2-4B26-BD45-FF00060076F3}&quot; pptId=&quot;343&quot;/&gt;&#10;    &lt;slide id=&quot;{326AD2EE-2A42-42B3-BBE9-E7D0DF085715}&quot; pptId=&quot;290&quot;/&gt;&#10;    &lt;slide id=&quot;{5CCDB832-E179-4DD0-BCCD-C5D225343AA5}&quot; pptId=&quot;298&quot;/&gt;&#10;  &lt;/slides&gt;&#10;&#10;  &lt;narration&gt;&#10;    &lt;audioTracks&gt;&#10;      &lt;audioTrack muted=&quot;false&quot; name=&quot;1&quot; resource=&quot;90330b9f&quot; slideId=&quot;{EEADEFB7-26C7-4DB2-8528-D17F3FE3DB3B}&quot; startTime=&quot;0&quot; stepIndex=&quot;0&quot; volume=&quot;1&quot;&gt;&#10;        &lt;audio channels=&quot;1&quot; format=&quot;s16p&quot; sampleRate=&quot;48000&quot;/&gt;&#10;      &lt;/audioTrack&gt;&#10;      &lt;audioTrack muted=&quot;false&quot; name=&quot;2&quot; resource=&quot;e29d17cb&quot; slideId=&quot;{CBDC2B98-0AB7-49BB-9D12-E72D6B03AD7D}&quot; startTime=&quot;0&quot; stepIndex=&quot;0&quot; volume=&quot;1&quot;&gt;&#10;        &lt;audio channels=&quot;1&quot; format=&quot;s16p&quot; sampleRate=&quot;48000&quot;/&gt;&#10;      &lt;/audioTrack&gt;&#10;      &lt;audioTrack muted=&quot;false&quot; name=&quot;3&quot; resource=&quot;7ea113b2&quot; slideId=&quot;{0E38E87F-AA06-4B12-9820-D36069DE5048}&quot; startTime=&quot;0&quot; stepIndex=&quot;0&quot; volume=&quot;1&quot;&gt;&#10;        &lt;audio channels=&quot;1&quot; format=&quot;s16p&quot; sampleRate=&quot;48000&quot;/&gt;&#10;      &lt;/audioTrack&gt;&#10;      &lt;audioTrack muted=&quot;false&quot; name=&quot;4&quot; resource=&quot;42a47f3d&quot; slideId=&quot;{4378A0AC-7F86-4FD6-B0A3-4F5F821D72C8}&quot; startTime=&quot;0&quot; stepIndex=&quot;0&quot; volume=&quot;1&quot;&gt;&#10;        &lt;audio channels=&quot;1&quot; format=&quot;s16p&quot; sampleRate=&quot;48000&quot;/&gt;&#10;      &lt;/audioTrack&gt;&#10;      &lt;audioTrack muted=&quot;false&quot; name=&quot;5&quot; resource=&quot;fc6406f4&quot; slideId=&quot;{C1E38D08-F1A3-4DAB-8592-CF50FE599BA4}&quot; startTime=&quot;0&quot; stepIndex=&quot;0&quot; volume=&quot;1&quot;&gt;&#10;        &lt;audio channels=&quot;1&quot; format=&quot;s16p&quot; sampleRate=&quot;48000&quot;/&gt;&#10;      &lt;/audioTrack&gt;&#10;      &lt;audioTrack muted=&quot;false&quot; name=&quot;6&quot; resource=&quot;c86ae207&quot; slideId=&quot;{3D069DD7-719A-4BBD-A5D2-671337E54499}&quot; startTime=&quot;0&quot; stepIndex=&quot;0&quot; volume=&quot;1&quot;&gt;&#10;        &lt;audio channels=&quot;1&quot; format=&quot;s16p&quot; sampleRate=&quot;48000&quot;/&gt;&#10;      &lt;/audioTrack&gt;&#10;      &lt;audioTrack muted=&quot;false&quot; name=&quot;7&quot; resource=&quot;5b41d74e&quot; slideId=&quot;{01414748-10DB-45D4-BB7D-CA9964769DF5}&quot; startTime=&quot;0&quot; stepIndex=&quot;0&quot; volume=&quot;1&quot;&gt;&#10;        &lt;audio channels=&quot;1&quot; format=&quot;s16p&quot; sampleRate=&quot;48000&quot;/&gt;&#10;      &lt;/audioTrack&gt;&#10;      &lt;audioTrack muted=&quot;false&quot; name=&quot;8&quot; resource=&quot;8ab844c8&quot; slideId=&quot;{FA404CC7-DB7D-400B-9815-3F5D409E3A21}&quot; startTime=&quot;0&quot; stepIndex=&quot;0&quot; volume=&quot;1&quot;&gt;&#10;        &lt;audio channels=&quot;1&quot; format=&quot;s16p&quot; sampleRate=&quot;48000&quot;/&gt;&#10;      &lt;/audioTrack&gt;&#10;      &lt;audioTrack muted=&quot;false&quot; name=&quot;9&quot; resource=&quot;27b2bf4f&quot; slideId=&quot;{244FA6EB-37D9-42CF-B29C-364D5CA10B4A}&quot; startTime=&quot;0&quot; stepIndex=&quot;0&quot; volume=&quot;1&quot;&gt;&#10;        &lt;audio channels=&quot;1&quot; format=&quot;s16p&quot; sampleRate=&quot;48000&quot;/&gt;&#10;      &lt;/audioTrack&gt;&#10;      &lt;audioTrack muted=&quot;false&quot; name=&quot;10&quot; resource=&quot;4e9e3fd3&quot; slideId=&quot;{60A2DE25-BF06-4F52-82E0-FD8DE3A72F65}&quot; startTime=&quot;0&quot; stepIndex=&quot;0&quot; volume=&quot;1&quot;&gt;&#10;        &lt;audio channels=&quot;1&quot; format=&quot;s16p&quot; sampleRate=&quot;48000&quot;/&gt;&#10;      &lt;/audioTrack&gt;&#10;    &lt;/audioTracks&gt;&#10;    &lt;videoTracks/&gt;&#10;  &lt;/narration&gt;&#10;&#10;&lt;/presentation2&gt;&#10;"/>
  <p:tag name="ISPRING_LMS_API_VERSION" val="SCORM 1.2"/>
  <p:tag name="ISPRING_ULTRA_SCORM_COURSE_ID" val="249FD2C6-15F1-45C7-A464-C6C6D30B0E71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SCORM_RATE_SLIDES" val="0"/>
  <p:tag name="ISPRING_SCORM_RATE_QUIZZES" val="0"/>
  <p:tag name="ISPRING_SCORM_PASSING_SCORE" val="0.000000"/>
  <p:tag name="ISPRING_PLAYERS_CUSTOMIZATION_2" val="UEsDBBQAAgAIAPNWyUzWo37aRwMAAOEJAAAUAAAAdW5pdmVyc2FsL3BsYXllci54bWytVltP2zAUfi4S/yHyO3ELY1yUghhStYcxIXVse6vc5DTxmtiZ7RDKr9+Jcw9pN6RVapUcn+/zuXw+rnf7ksTOMyjNpZiTmTslDghfBlyEc/L0bXFySW5vjo+8NGY7UA4P5iQTvACwmDgBaF/x1CD4kZloTjoGF5mJkyouFTc75D5H7man0ytyfDRBF6HnJDImvaY0z3OXa0SIUMs4K0i068uEpgo0CAOKlmEQp8Zem7+j8ZtIQc0uBd1Bpub9G1ckDceL5j2S/MyVKqSn0+mM/nz4svQjSNgJF9ow4QNxsJITW8o187cPMshi0IVt4pVBLsGYIghrm3jmms8uhaOVPyelwyoBrVkI2o1FSGjjV3PWBCWmtq6YCFaCPfOQFbmtdOVlW9SS6Egq42emQm9ht5ZMBavG3vH36EjE3iZmOqr4dC8Xy7/lVTLWb1W8j8ZiM8rWMdcRLnUhrXU8Cdrf1Utsja1sn2rZLgom4ij4nXEFgX393pyA6YyUGzYyt3G6OvdxAZ8WzDdS7e4RhtKtZOM2SnFLpbgW1HC4ze7LloLU2W6AmUxBXaqJ98wDkF+ZUrZfN0Zl4NGBscLSPtijZcpVk9qGeJFJ4vN/6E3hN2jNL32oMxbwPxrzGYmamnARwMuCo4+BBGtqAItd2FyTxm6xZxuTztZJ5zD1TO1JwKZgIo5hKgQ8+wEzjLZ2ug8Kiml08TM1wHYW9oIjHkYxfs0ow3B1L03C1HaUobOwFxxLfzsCbcx7gWslc8xQZ2mKA+Bt8d6uNx2hw5YMdNmI0aMj49DzM21kwl+t0ntz0lxbSR84vcdHzr5PDbpLeQO5mB5CDCZBL656LmwOEeBceOaQL3s8J5XVTXGIj8z64mkw4AvTYzFj6ulcGFZpaRnOcTBZWnrV5zhLBz4BbFgWm/tuQv3Lw0IHCY/fG2NcP/CsynzJX8HJeVD8NZidYamdCAq9z8nHy7MOA2oRJ2Nve2vat+NGiroOrkvtW/lr21HfUJVWSpntk5RX9aLElPPgE8oxVDITwUAAtmEVvY5xHt8pYE4MG8xodorHQ6Zz8gEfqpyvzq/alC9mVzXWxvVYblzG8o7rqAq4lR+tDlKTiFfNNXz8A1BLAwQUAAIACAAVsYJTf2Ttp/oEAABiEwAAHQAAAHVuaXZlcnNhbC9jb21tb25fbWVzc2FnZXMubG5nrVjvbts2EP9eoO9ACCiwAV3aDmgwDIkDWmJiIbLkinTSbBgEVmJsIpLo6o+T7NOeZg+2J9mRkh27bSApCWAbIuX73ZF3v7sjj07ushStRVFKlR9bHw7eW0jksUpkvji25uz0l98sVFY8T3iqcnFs5cpCJ6PXr45Sni9qvhDw/PoVQkeZKEsYliM9ehgjmRxbs3FkB9MZ9q8iLzgLorF7Zo1sla14fo88tVA//Xp4ePfh4+HPR+9auT4wdIo9bx8IGaSP73sA+SwMvAjQiBf55DOzRvp3mFwwZ57rE2vUPgyTnoXkwhrp3065eRgSn0XUcx0SuTTyA2b2wiOMONboStVoydcCVQqtpbhF1VKAHytZCFSmMjEvYgUTeS26lDnBFLt+FBLKQtdmbuBbI6qK4v6tgeV1tVQFqCtRIkv+JRWJ0QkRY96vClGCal5BRCH4VEsJ/1QZl/lBt+pL3wuwE+HZLJoSSvEZbC7bLgqQ9uBvZbWEd4lQb0HFbZ4qnqDrQgBgQBFfrVIZN/+UdFVoC2cpv++0IsSXrn8WsSDwaER8ZzNjjUieIKfgerEDUUJMSQgABS9F8QTZyMS6EUc4TYchTNyziQdfpk2YyMUyhW811I4ZgUiYibxLCiKVhBDjlF4GoaM3DVQhjla8LG9VkexF6a4/u4Bd3w6ACDbbAWcaYwMM8SEhexWFiKtuMLASm/hueQVLhQCMmEkGmlJZXVZAm2yVikoYa6VeCo9NSH0R1wr4lQq+bmIftBuydYa5h+e+PYnGzIfHMQG/erzO42VPOSDnD/mxy4YawmQ35jttatGicfAZsgskw2CIRHAOOfB8iMQVobDJhHbJ+PjCPcPGS5D3Nklpk/RirnNMeo94HIOcjqa1VHUJM3pLIDUZj5QHw9RQ8mkOUexi75Hc2qBCOJjRQq4F2FEkouhUBOneJo4m1ae5+0d0il2POD8IPX6PclUhnqx5HgsItphrn97Du0Qm5p0Oe6P/ay3/RrxqU/2btkr4Dvn8Zqg9e4XlEUbwqhLZqupSrTesNf8pVmiKP2pCn6U/TT+1iY9DN3gZz5Qyq9OmAj3bP1vLhvqo04hn7lR/b720JbQpNQQaFl0cocdI+0tNtNqxG+iKmIj+cq5/CjKzpm5BYXPza9Vf2g9aAF+hp2LQCeyxsZxCq5NBFeovewGr3jP/QheM/vKXZExdBlXnUnwpZdWp2fC5d301dH56Yd3pWfeKDXOZByb7ALho+8ESpTID+5MemPMp2exAUyL2VnKp6jQx9E/ljSkTsLd1Jr7vhq8LlZnZlJeb8G/K1MlzrGgWFzZKZwP6qS2De/tnh8BP9xIlOIQ2xsa+rXsfW7M97SkE9NFb4TG6aZ2ARxmv4iWU42tV50lPoOYI5pBTDGDtmqngRXcX1gJ8Y0Yzi9rZ3weB6I4OkijZgv3pq0qUfw0G0cvYYtDm4Cfuqk4ghsf7BphBH6n24LuR63kOZi7E8oscMHlT4jKVwdRBt16gSut6zBi2J1NgEzXkUXUBLeQQhCkOzyEjmsORNZry4gbSKVMqHYRitlqHcTVM+8PdQ12lMhdDZJ9XzPSCmTuLsOOYixigMJyzb5rancBBL25vZFK16A1mT7AP2fobPJHIaihgSMj2okVfJpiDu6e4vtP6759/u+RNgdzkQkg3zfgh2ay/r5fbUWluw47e7VyO/Q9QSwMEFAACAAgAFbGCUxUeYBujAAAAfwEAAC4AAAB1bml2ZXJzYWwvcGxheWJhY2tfYW5kX25hdmlnYXRpb25fc2V0dGluZ3MueG1sdZBBCoMwEEX3nsIbCF2HQNelRagXGHGUQJIJmVHw9k1EbWnTZd77P8OMYhQxfmJd1bWCWegpEEVLnFE173e2DAtevXEghnzCgrznSiY3LFFoIzJ62ZQewXLK//BjeGthPT/iI14w5UJnHOpLqbCZXPKwmGlj3RpQjxHTgC+Yc+iht3jDtSeIw+MM7Bv/1bmbNpsd3mlAHSK5IKr5QFW613H0F1BLAwQUAAIACAAVsYJTmKWjAoEDAABZDgAAJwAAAHVuaXZlcnNhbC9mbGFzaF9wdWJsaXNoaW5nX3NldHRpbmdzLnhtbOVX3W4TOxC+z1NYe8Ql2RYKlGqTCuVHRJQkavZw6FU1WTtZq1578U9CuOJpzoOdJ2G8TtLktHC2QI6QuKhSj2e++Twznlkn5x8LQRZMG65kKzpuHkWEyUxRLuet6M+0//g0IsaCpCCUZK1IqoictxtJ6aaCm3zCrEVVQxBGmrPStqLc2vIsjpfLZZObUvtdJZxFfNPMVBGXmhkmLdNxKWCFP3ZVMhOtEWoA4F+h5Nqs3WgQkgSkt4o6wQinyFxyfygQfQEmj+KgNoXsZq6Vk7SjhNJEz6et6I9Or3vcfbrRCVBdXjDpY2LaKPRiewaUcs8CxIR/YiRnfJ4j3RcnEVlyavNW9OTEo6B2fBelwg5HB4/SURgDadfwBbNAwUJYBn+WfbRmIwgiupJQ8CzFHeLP34q66fXrq3Hv8mIwfHOdjkYX6WAcSFQ28T5OEu87SpCQcjpjWz8JWAtZjrzRZgbCsCTeFW3UuM8gZJYvMCbsXzRnToiJK0ulbdtqxyoau8Itva/AJDMl987u12SqBKa2IoVVWkwZHULBdpI9ueGyj5rHEZlhnMSqFY1KJskEJBYYtyB4tgUwbmost1Vh9dfarzQHQRAPbwAjbyfRLYVwsiwHbdgutc2O8WnN2n8pJyhZKUcEv2HEKoIhdgX+lzOym38y06qopFihlhjB0eOCsyWj51W81oBfc3SFLgqHlngdSsFs8PDB8U9kymZKIy6DBV4elHMT8JsPAi7BmFtQ2HB8NLkYdHvXg2G39/6RPyDQBcjsgeBYU6wo7UHwYUWkshs7DEcGzrAqKZTTaq/O2Zrfn4ZtWWOef1I29vANL5yAnwm/DcgO9AFTfhgvD0n8fzKo7TaHRXXR/eWtoPGKc0xJwMSNDFsSl+s2WAMwA0mUFCsCGXZm49vGgitnUBIaRIA2388w2GOZVqs5tk/0qCnTtSCPjp88PXn2/MXpy7Nm/M/nvx9/02g9s8YCvLswtDrfnFp3bPtKF7566I79YJj2Ll910sG7QXp1nfbep/sAFae77TqJ/Si5f7L4UfXLDpbxZe9dneQMMRK16qI3qQU3qqM1elNH6zJMwvHOFKxFATvbPNxU7G2CFxwr4WB1+j/V2g9/xYRiPUyt/cqB+9FL+vvELay2X/57n/pJfO9bxO8UXPICo+lHxPYB0352coSPh3u3Gg1E238OthtfAFBLAwQUAAIACAAVsYJTZUYBe1cDAABADAAAIQAAAHVuaXZlcnNhbC9mbGFzaF9za2luX3NldHRpbmdzLnhtbJVX207jMBB95yuq7jtZSncLUqjUGxLaLqCly7vTTFurjh3ZTtn+/Y4vaZw2oYUICc+cY8/leCxitaW8swOpqOAP3V53eNXpxMtCSuB6AVnOiIZOQhQ8pQ/dx7/zeTdyEMGEfAOtKV8rYyltHYrApNBa8Oul4Br3ueZCZoR1h98e7U8cWeQ5lsCwLuWsyBKqY3707sbTiyj+jP54MJ3ctxGWIssJ38/FWlwnZLldS1Hw1IR2a7422mafg2SUb89GxKjSTxqyWkyzm1lv1ruMkktQCkxI99NRb/TzLIuRBNgh+0H/rj+6kFMd9Xljjmg7qqi2tEFvcDvot9FysoZ6kSez6c30th3Pcfd6Vz6NyxE0/NNnM0fx70F+aXORF/lXNJJLsTYFPeIMzHeWwwRJ8fohYXpvvrMEk5A56KwgFaMptkHI1Enxu/nawG219H+GQyI2d1sK9mqacDQ9jEISBkMtC4ijcuV8aiM+XgqNlwmGK8IUAkJTBXrFDF9Jocpt6rYK9wc+KE8DkDdUiHfBigwmLt4AWLdX+MlkbOdKGN/BFgQoYeeNQYSVsUI+Y1lPkIGxQr6Zbr1wtj+BH3scp9TDmPhmfl599AInuCzrVa5Krzlpbm65Co72hhKTiRSGVlYLmoHpWhxZmwspOokp5mRH10Tju/Tb4JK9TUbF0ZHDK61ZV7GmmkGT3GyMONHDftl1XY3eW5eje0Gq5Ny6o3HgP3QzIrcgF0Iw1e14Hl4SLIx7Ok8ZZqTigwfyia/EhRwuNIT72zjbwMLdk0vhRGuy3GQYUlsGcRSUII6aixz7Y5uqz4ssATnDplEoVVO3OdyGrjcMf/U7hQ9I64QWp2PqDW7HCT2IMjB4BQCRy00pWbdwnqxgmjLYQXnxA4NNuC2zWKFE29Q20nNY6VBv3nKRIP2cqIQS4uqOBsI7xiXqEyd0XKB5TRJlM6td+3ICVzvXZnI5yoxYwylm115JtY3R31RB7FWtnKTQ4k0Tqf2m1drnTnYw4jSzUwIdwfENHsdhQuS+LNZZluHEXoVgXpbDZqokNHjaKGYWDntNFOs5HoQLvJ7DlQQIh6A1XgVj+hfsE0Fk+nyA1OZ2g9uxMUd82exMxWmc5TqOApNrzqEN+Df+5zD8D1BLAwQUAAIACAAVsYJT9/NhNWcDAADqDQAAJgAAAHVuaXZlcnNhbC9odG1sX3B1Ymxpc2hpbmdfc2V0dGluZ3MueG1s7VfbchJBEH3nK6bW8lHWaLylFlIWkJIyASqslzylmp2BnXJ2Zp0LiE9+jR/ml9izAwgmxo0l6oMPFGxP9+nbme4lOf5QCDJn2nAlW9FB835EmMwU5XLWil6lJ/eeRsRYkBSEkqwVSRWR43YjKd1EcJOPmbWoagjCSHNU2laUW1sexfFisWhyU2p/qoSziG+amSriUjPDpGU6LgUs8csuS2aiFUINAPwUSq7M2o0GIUlAOlPUCUY4xcgl90mBeGELEcVBawLZu5lWTtKOEkoTPZu0ojudXveg+3CtE5C6vGDSl8S0UejF9ggo5T4IEGP+kZGc8VmO0T45jMiCU5u3ogeHHgW146soFXbIHDxKR2EJpF3BF8wCBQvhMfiz7IM1a0EQ0aWEgmcpnhCffivqppcvLka989P+4OVlOhyepv1RCKKyiXdxknjXUYIBKacztvGTgLWQ5Rg32kxBGJbE26K1GvcNhMzyOdaEfRfm1AkxdmWptG1b7VgVxrZwE94PYJKpkju5+2cyUQI7WwWFJC0mjA6gwBqMTmREplgYsWxFw5JJMgaJhOIWBM82FsZNjOW2ItLJSvu55iAIkgUZz8jZOPrmM6SS5aAN245lfWJ8H7P2G+UEJUvliODvGLGKYE1dgb9yRrYbTqZaFZVUgLHECI4e55wtGD2uCrQC/JGjC3RROLRE+peC2eDhveMfyYRNlUZcBnO8LCjnJuA3bwVcgjHfQGEd493xab/bu+wPur23d32CQOcgs1uCI4lYUdq94MOSSGXXdliODJxhVVMop9VZndyav96GDY+xz7+pGzv4hhdOwO+E3xRkC3qPLd+Pl9s0/qcR1Habw7y66P7yVtB4xTm2JGDiQYbTisvV3KsBmIEkSoolgQxHsfFjY86VMygJAyJAm1+PMNgjTaunGe5G9Kgp07Ug7x88eHj46PGTp8+OmvGXT5/v3Wi0WlIjAd5d2FKdG9fUFdsTpQvPHrpl3x+kvfPnnbT/up9eXKa9t+kuQBXT1XGdxH53XL9K/G76fpNM/t4qGZ33XtdpxwBzr8WE3rgW3LCO1vBlHa3zsPtGW3uvVgg4y2bhbuI0E7zg2Pu9MfMPsevaFxV+I70CIffDrn+5VNdexP+l2n7avMHvvLIn8bX/KRoo3/1/1m58BVBLAwQUAAIACAAVsYJTLSfF77IBAABRBgAAHwAAAHVuaXZlcnNhbC9odG1sX3NraW5fc2V0dGluZ3MuanONlFFPwjAQx9/5FGS+GiIDHfiGDhMTH0zkzfjQjWMsdL2mLRMkfHfXgdBtN2F9Wf/79X+963q7Trd4vNjrPnZ35Xs5f6/OSw2sZtQabqs6b9Ezq3uap3OYpRnwVIBXQ/K/pSd5fyYoY0+UptH2w9pqx89D+2XBuHZxSVgoQtOElhPaN6FtqMA/lcyOWR0ycsocrY1B0YtRGBCmJ1BlrGS8m5fycROswZiDuoAuWAwV03t/9BS2kmfH4VMQPo9dLsZMMrF9wwR7EYtXicK1mB/jD+xw6eVWgioOfNUWlqfavBrI6oGn/ak/9dtJqUBrOMYdhxN/8kDCnEXA3YSC4Wg4+QetGDcLWqPzVKfmjw78YBAMXVqyBBpVep6G/XBQxUTh1ahmI/iBM7AxbclIzragrrFCuZZXHKBUmNiKNNHADhLlyOapSA5cOLaD5OxmrW3bv1F2jF6Ean76K+7scJlGMSrXDGvXbEnc2qytuVzRGQx5uXUt6hvVFzglUnGR0CS1OD+Jld2Yequx888ib6ZWoGaIvOie9lRAF90E1KtYoBWYMSxeZoVW5PN1aef14J39L1BLAwQUAAIACABMkXFUhyCWq04OAACuGwAAFwAAAHVuaXZlcnNhbC91bml2ZXJzYWwucG5n7VlrWFLp2saOMzlju3ZjR2Wywx5L5TLzLDq1VcxjYlMeUmrMUwxqIuIJqZnxytRkTCePaIVKdMBMgRSVaipLU0IQTEQyU1REzMADuOBbtmf2d+0f34/v+/P98cda637Xda3nud/ned7nvd9rXTnuj/h6w44NEAjk62Ne7kgIZLU5BLKK9MU68E1ccLYl+DDAIhFHIfSeXRPgYE3MEb8jEEgDyXDp7Fpw/GWiVwgWAjH6Y/ky6Ei4fQ4C2fnPY+5HTqRGKCTcvJ9iIjou6J2fj+Y4bx+80vLltScWZtt2f+sQbZ139+/bzLavDum2WLN7z4jZ38rW2O8+Z3Puxe1Nf/9w61pZxpeHijMzNK9cHF1wPbQg6h3XidaImdEhMW4yGffDPE0W7qbRDRhAIN/meIH3WzlbQJj7v4aVW8yhWQs3rV9si8y3flF5mOrkCAYBItwMhuH7LYWrIBD3TStwBa7AFbgCV+AKXIErcAWuwBX4/wWL77rn/nlguUfuIEGlomfp//AAz3CPa6/8z+edzleFs41UjkOrTkiE6j6o9S5LQyw9MMPgLJQs0LpCSlhW+PAsyMWwBTZRJ2XbHutWZspRl+XGjS5Elb3+At4kS67Uy2f4Aa5sTkrAKflT5dLMRxnr1Ti2jF8XXoJrq2qcdjVHui5W67W9+u/7RuvrV0PelZ8/Cw+tKP0kQ7jpFgFGa8Tzq8dbpwRqtq1ZQG7xnT7e2oWHfgQTCESE5N7IF+6NrqY9n6HplrTVX81HzZFbqlgO5khTb0z8ouc6SH+nzxUrNyUg5mvRGWSe6+uo6LwisyjVMc691ZBEy4hJ3KKjeh+KQijtem1stvZRSxvRoEOIKhhOAs27FVGqTzVKU/fvwzP/Zv74h3DN1kRBu2gp6auS1Y/2FyYtbjJvbsz2MqBP7uBcjOyGdSQ6XkRvNi+BFl5zDsspNiEsfey47EYY5hpBM2eKtCQL7Zi9fnY6s401pKGygcyRncRMe6l2aF4ZcDZB2a6dlolwwFupsdvCE7fMrJ1LfSiidmaCWj1UPeuBFd+XdAjGtbd6tBKlTiHTyjmw82KnAOf77fTCWsUkVjB6r4tgXpIpvOFHKNhntT7Rz2x0dg8yKcaw8GFR6BSggy4ND8tRegnF8Bktt8yJe8LS9eCJ80+CtRq1dKG76Oll9eTcHXkLXdYyhDZAnbeWxneVbyjlPSXEsxnaUqc5QqDsPqEJ6LNTO3qHT28o1aQS4Oo0xBjzLqFPh+Ywumvzs0xh1j6esuZnFtvJss2rB697NS/lFA++PVozVWOcGTUdOEVLf5be3biXOlWknrS765GmRHPU4mq3ijdSO4KD4Md2y/cyZoUzpqdBmeeUAL3L8MOELZdZfTt9Dh5yIUjq5iPuq2b4ETBmUZyQpM60nrS4bYlh/z3TxqCfb1nmlAgoEuB9MSHfeEQxt1NSoM4/SRPfet49mIKldjvOEazhCURHOTdCz/jh5YmLFhhRviuTyuOOJE+6Zd1B7QvBO4RtHfvXREIyqrBS9qpBYVVhL+yFXEnBtOfuQTK5tRwq81Fcje99OIbUXMx7mlxjKomHWZYHka4HQBUxUMrzVM549VAB5XGpOF7hmo6Vbg3bUxvCloxHZuwAXJg0PeIdtTozhTMK66vnmWDYh0F/IeWRJVHxRB9hZYwc92ZjYliGRyc+a2Ehi8RZUo9SlwZmNSgl2iA0aOOavobaOinC5LLYzhZTkX6jRkrXSRJEda4IjEgHT5dK3NrnJyRxGXqSksENyp+70KMSKVVotAiN4bva4U2EaqEOLjkFsMknpacUyo46N2UDTXxP/7taTbAbiJf/tBuZYhdaWqCCNTrWmRpUWx14y421HoJpqKwRW7Ooae37mwhvk9+0qN/DiPW/yFXbf3VKFMapPzbbk2Fg7vubnPMiZc5zH8v3oXuC8LtkOkTiY4xikzlu1zi55WVCRwPN6UXTSFx4T6RmbUp2l1fYFtbIompbRN5wHakKPtYvwr+Ohcp89YtyuTIAZM3OOn+d/kdLe1cyStFyny+LrwcZDwrmg5SDWnIWuDqdd1r6Ugd23pEJ9kyqTX+1ha2PrMi9NNF4Aj1U1FuxnILyWmXefeWxOGE8/q7XxMZp3DtTTJANAM2Wb2rmXUp+layNDMJDAIoPEKeQKrg8izLnAALGj5PTf+gzdcCmG2exC2Njr3AI67ge+ttc3gdNMIYPSxfbAQ23sz2cE8LrnAIqUlziDaeYUrtvLGt7RMRM0oQSIdymGKksy9Lp2u+F11t+vzwT3RM2sz6lSpNKjuD3iNy6hMp6QrstX9oxnbYTA8aeuR858H621Pg7RrUdWMmA4FZbOIsRnMA9LOg4sC10L1Oa+8OB/ZN2B7DibrLdQxUhkDof2NeO8Ca0rg0Mb9cRLHEh8sioePaYcWHvdFOnygjj1KHCr8OKbQEmv8xGQtdjD/sUkKlwTT/KHne5wfbERbETrsGBzHSwDIM2xeaN61LfrqqxrJIn2WEqyusIJopZVd501oDNflyIlsTymFFtvw6P3vGlj6fWIWZAlkAsqLo5WV9fK39QB2cHaidR12zTjRX9GHynYBRTTfFVhrF6jM2iYhgvT2/IDb3H9Bjxsiym2rBSo9gtJueHI0QXgLew/oMQTxGR0Er0fN+fEjXdRANzhrzEmxMdpQlG6QCLr1E+0eANi5oV5QMJHGXb1SxTMflkxrnYJr9uFW3c6TehQbLq2qV9fIW2jO8PBRzL91E++Spb5YEMTSia6QoYDQodwYXs2iUkMJ5/+g45YGNDyY7XN0zYmOMG6RzWBCwM/gA58HNLgbL7+svQ8jn1fduBDke+KxGeJ+DsveuPFg1/hxyj/1Guc33YJD7vRBHHd6m05vyuxqjPe0Q3uLZ/WWyYQCUdH6vKjTgEVoSjQsWrpoQccuLGHvBnrvP+OjFMZqEa+JGzK+wGvYyZQ38eD7ShBKz1iDpDQYTeFx92JqCvQ2ynGEUo+odMY51k6NIKnTwksomErSPoWow06/sOTA2oQ8VNCtHpy7a4KaUJGzaewOZNUH0NKQ87utr/ouK/8TU/br1O99h1gB79atwFM9bERxALliE6RvVVb4NBvLzSy1Fmn662CX0m0mnW5xR4dKpqHykcThv2g9x1D/ukPh6BABv+JvlKSXrfXg9vvTJ0hiXHbTHHis76SVzbIjeOM7iBntR6smZJTeBNfaz4t3sreFFvndsZkn99yH8GopzmrOV1cQrgT9cNnrT8FuFWgY4hIZjiW80FUMwRF8LbvuSbYuNeXOsECwNVbpVQ4rir+rLET+c3w9R34lDSUAqh0kbxieU1UW0Qx72XD3Ykp6l5HhNGiQRUTLGTwu5gBlzOyPYKmaCQXJ1adRr5ZQTJlHB2MhK340HPuKzBpF9MwfjwjW5g8QKw88bZxLSE62Wx1/N7Gg8DJoHQA+oYIKOFAOZKjXXWvD3tzHiQkLfUa/yU+jp5E7ycd5Rlgg0IPyNqQul4c9YEz2juX7Qochb8tnAoIGkS109nGRtankTMEzPcvdm+UTvqZKDKiDqy1uv5Sx9YW3KqjIxf1gZPto5120tdWhfe5+HFOd8E22nSfsL/GDXd01hHJCsHg96ADLf7ER9b/dWatpNjulWiEEmhgCNeFd0EByvK09uPuHSQguDLoptyqnpib4pNIeaKR85wOzv+WrxlUobaVkVVOirkYWiwjqKTAf+Rh5wssBWlpEMNAV0da6S5EMnCJnDF5w0LD428KvoH3gC5+xCViW5AEtcX7ARchE2Isk7VY3GdUani3SC0CdF4LrkqMmi9bi4NQYVqU7uv8dKE/tADbTzm54ZpqyCY1Jr6VTsb+ccsU2rIjs9A+ZoYyuGGPoZTWQMUPW5oIi7DX6sR7gAbpGMKMNcxqdOUsY2089mCRYQWzfLQLjgWIqUIRUjFw3mbCFBUba9vne2UdDUL0xUMkRGMszQ7PMGnvnB5uTjViDJ5zAT3VqGKJPjdKVho0OqnT596qPqCCxIbqzN6R3GWljcDluD+VLxd8uoqc3U8ut6LFhmov9EzMD9L+GZMWDgbVaVrq1IDOO8lepll/A5zVuU+NZKeHv3hBKx15ukwMC+FWs3kp32BpfO4kRXp7reJe2NqjkZ3kwHQidWy+glx5j9Ae4pXsRinakpH/qVLktzhvyCVR8ruUJ3l3wfxqzRTbcCc+PIpFAH36JHN2O7XzZ5uJEBAsVc39rkhgyelaq8AvWBu8LOOWg6zLdbieGdsxjume+coouYD2ElHc2TVRN3Mwsete86pNK06xs3ank+DWO7XW/EvXH51FKlixpHLX/q8/kzsMeZKcRfJ6xXZ0r1zE9dVOwVIs6KaqstpMVVp0X9ymMsiy2MnsRYX/kPG7gHPDiOgPVbx6R8LAOHdqi6D00X/Fna7rNObT2kl7wBfacn70Yixm9xmq49h/9TQCAFS7qH3oIzei7RyM/usoBGCeqhp24V2ogCrGj/XdmGofrfdxrS545wn8s34fga3VmokxIK+m59xHy2+/9P+x6EMpQSAfaLe+SRIM4Ds+FN2Pz9WmPSqZO9p7KQ8mPJz5ASxQtnHDHu6DpLaT/+oa6zXVGp6hQxO71ClPQ6ecAFZ41IMfcBIMLs/XyLICBpKHbmqJeXD02Y/xFfwtMEQiKf+6qW3CUyLX7NHcNGKlozJGq9m1U6Xemtq+5WmW5ShamSQ3hA4kRESTLY6DrkYOel21uS+3+vFTxSofkkXGqHcfQ/NlwlweGWNl3lJ+i8y27FK+0JhxTgUnp48f/eKlka6OnRmI+SN9i0flarKktFijjPXeH+KihDVcR3l00lJNRAI5PS1/9uvqZfDM3rr5DjjZMODfaAZyDEPf3f60TM//xdQSwMEFAACAAgATJFxVGSezOBLAAAAagAAABsAAAB1bml2ZXJzYWwvdW5pdmVyc2FsLnBuZy54bWyzsa/IzVEoSy0qzszPs1Uy1DNQsrfj5bIpKEoty0wtV6gAigEFIUBJoRLINUJwyzNTSjJslcwtTBFiGamZ6RkltkqmFpZwQX2gkQBQSwECAAAUAAIACADzVslM1qN+2kcDAADhCQAAFAAAAAAAAAABAAAAAAAAAAAAdW5pdmVyc2FsL3BsYXllci54bWxQSwECAAAUAAIACAAVsYJTf2Ttp/oEAABiEwAAHQAAAAAAAAABAAAAAAB5AwAAdW5pdmVyc2FsL2NvbW1vbl9tZXNzYWdlcy5sbmdQSwECAAAUAAIACAAVsYJTFR5gG6MAAAB/AQAALgAAAAAAAAABAAAAAACuCAAAdW5pdmVyc2FsL3BsYXliYWNrX2FuZF9uYXZpZ2F0aW9uX3NldHRpbmdzLnhtbFBLAQIAABQAAgAIABWxglOYpaMCgQMAAFkOAAAnAAAAAAAAAAEAAAAAAJ0JAAB1bml2ZXJzYWwvZmxhc2hfcHVibGlzaGluZ19zZXR0aW5ncy54bWxQSwECAAAUAAIACAAVsYJTZUYBe1cDAABADAAAIQAAAAAAAAABAAAAAABjDQAAdW5pdmVyc2FsL2ZsYXNoX3NraW5fc2V0dGluZ3MueG1sUEsBAgAAFAACAAgAFbGCU/fzYTVnAwAA6g0AACYAAAAAAAAAAQAAAAAA+RAAAHVuaXZlcnNhbC9odG1sX3B1Ymxpc2hpbmdfc2V0dGluZ3MueG1sUEsBAgAAFAACAAgAFbGCUy0nxe+yAQAAUQYAAB8AAAAAAAAAAQAAAAAApBQAAHVuaXZlcnNhbC9odG1sX3NraW5fc2V0dGluZ3MuanNQSwECAAAUAAIACABMkXFUhyCWq04OAACuGwAAFwAAAAAAAAAAAAAAAACTFgAAdW5pdmVyc2FsL3VuaXZlcnNhbC5wbmdQSwECAAAUAAIACABMkXFUZJ7M4EsAAABqAAAAGwAAAAAAAAABAAAAAAAWJQAAdW5pdmVyc2FsL3VuaXZlcnNhbC5wbmcueG1sUEsFBgAAAAAJAAkAvAIAAJolAAAAAA=="/>
  <p:tag name="ISPRING_CURRENT_PLAYER_ID" val="universal"/>
  <p:tag name="ISPRING_PRESENTATION_TITLE" val="Tin5_Tuan27"/>
  <p:tag name="ISPRING_FIRST_PUBLI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7302BD3A-90BF-48AE-8A63-82189E4CDF5B}"/>
  <p:tag name="GENSWF_ADVANCE_TIME" val="8.82"/>
  <p:tag name="ISPRING_SLIDE_INDENT_LEVEL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7302BD3A-90BF-48AE-8A63-82189E4CDF5B}"/>
  <p:tag name="GENSWF_ADVANCE_TIME" val="8.82"/>
  <p:tag name="ISPRING_SLIDE_INDENT_LEVEL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7302BD3A-90BF-48AE-8A63-82189E4CDF5B}"/>
  <p:tag name="GENSWF_ADVANCE_TIME" val="8.82"/>
  <p:tag name="ISPRING_SLIDE_INDENT_LEVEL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7302BD3A-90BF-48AE-8A63-82189E4CDF5B}"/>
  <p:tag name="GENSWF_ADVANCE_TIME" val="8.82"/>
  <p:tag name="ISPRING_SLIDE_INDENT_LEVEL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7302BD3A-90BF-48AE-8A63-82189E4CDF5B}"/>
  <p:tag name="GENSWF_ADVANCE_TIME" val="8.82"/>
  <p:tag name="ISPRING_SLIDE_INDENT_LEVEL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7302BD3A-90BF-48AE-8A63-82189E4CDF5B}"/>
  <p:tag name="GENSWF_ADVANCE_TIME" val="8.82"/>
  <p:tag name="ISPRING_SLIDE_INDENT_LEVEL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7302BD3A-90BF-48AE-8A63-82189E4CDF5B}"/>
  <p:tag name="GENSWF_ADVANCE_TIME" val="8.82"/>
  <p:tag name="ISPRING_SLIDE_INDENT_LEVEL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7302BD3A-90BF-48AE-8A63-82189E4CDF5B}"/>
  <p:tag name="GENSWF_ADVANCE_TIME" val="8.82"/>
  <p:tag name="ISPRING_SLIDE_INDENT_LEVEL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F509CFD1-E4F2-4B26-BD45-FF00060076F3}"/>
  <p:tag name="TIMING" val="|0.828|1.151|9.363"/>
  <p:tag name="GENSWF_ADVANCE_TIME" val="19.49"/>
  <p:tag name="ISPRING_SLIDE_INDENT_LEVEL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5CCDB832-E179-4DD0-BCCD-C5D225343AA5}"/>
  <p:tag name="GENSWF_ADVANCE_TIME" val="5.69"/>
  <p:tag name="ISPRING_SLIDE_INDENT_LEVEL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EEADEFB7-26C7-4DB2-8528-D17F3FE3DB3B}"/>
  <p:tag name="GENSWF_ADVANCE_TIME" val="5.61"/>
  <p:tag name="ISPRING_SLIDE_INDENT_LEVEL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TIMING" val="|3.519"/>
  <p:tag name="ISPRING_SLIDE_ID_2" val="{F92B43C7-9D3E-4F61-9FF7-A9A812388978}"/>
  <p:tag name="GENSWF_ADVANCE_TIME" val="8.39"/>
  <p:tag name="ISPRING_SLIDE_INDENT_LEVEL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TIMING" val="|1.093|4.974"/>
  <p:tag name="ISPRING_SLIDE_ID_2" val="{BD799ED4-C1F1-4353-BADA-5A16DD51B08F}"/>
  <p:tag name="GENSWF_ADVANCE_TIME" val="11.12"/>
  <p:tag name="ISPRING_SLIDE_INDENT_LEVEL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7302BD3A-90BF-48AE-8A63-82189E4CDF5B}"/>
  <p:tag name="GENSWF_ADVANCE_TIME" val="8.82"/>
  <p:tag name="ISPRING_SLIDE_INDENT_LEVEL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7302BD3A-90BF-48AE-8A63-82189E4CDF5B}"/>
  <p:tag name="GENSWF_ADVANCE_TIME" val="8.82"/>
  <p:tag name="ISPRING_SLIDE_INDENT_LEVEL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7302BD3A-90BF-48AE-8A63-82189E4CDF5B}"/>
  <p:tag name="GENSWF_ADVANCE_TIME" val="8.82"/>
  <p:tag name="ISPRING_SLIDE_INDENT_LEVEL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7302BD3A-90BF-48AE-8A63-82189E4CDF5B}"/>
  <p:tag name="GENSWF_ADVANCE_TIME" val="8.82"/>
  <p:tag name="ISPRING_SLIDE_INDENT_LEVEL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7302BD3A-90BF-48AE-8A63-82189E4CDF5B}"/>
  <p:tag name="GENSWF_ADVANCE_TIME" val="8.82"/>
  <p:tag name="ISPRING_SLIDE_INDENT_LEVEL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0</TotalTime>
  <Words>936</Words>
  <Application>Microsoft Office PowerPoint</Application>
  <PresentationFormat>On-screen Show (16:9)</PresentationFormat>
  <Paragraphs>152</Paragraphs>
  <Slides>18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微软雅黑</vt:lpstr>
      <vt:lpstr>Arial</vt:lpstr>
      <vt:lpstr>Calibri</vt:lpstr>
      <vt:lpstr>Times New Roman</vt:lpstr>
      <vt:lpstr>Wingdings</vt:lpstr>
      <vt:lpstr>Office Theme</vt:lpstr>
      <vt:lpstr>Paintbrush Picture</vt:lpstr>
      <vt:lpstr>PowerPoint Presentation</vt:lpstr>
      <vt:lpstr>BÀI 6: THAY ĐỔI MÀU VÀ NÉT VẼ BẰNG CÂU LỆNH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Tin5_Tuan27</dc:title>
  <dc:subject>9Slide.vn</dc:subject>
  <dc:creator/>
  <dc:description>9Slide.vn</dc:description>
  <cp:lastModifiedBy/>
  <cp:revision>1</cp:revision>
  <dcterms:created xsi:type="dcterms:W3CDTF">2022-03-09T02:01:13Z</dcterms:created>
  <dcterms:modified xsi:type="dcterms:W3CDTF">2022-03-22T08:33:30Z</dcterms:modified>
  <cp:category>9Slide.vn</cp:category>
  <cp:contentStatus/>
</cp:coreProperties>
</file>