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72" r:id="rId1"/>
  </p:sldMasterIdLst>
  <p:sldIdLst>
    <p:sldId id="256" r:id="rId2"/>
    <p:sldId id="284" r:id="rId3"/>
    <p:sldId id="270" r:id="rId4"/>
    <p:sldId id="282" r:id="rId5"/>
    <p:sldId id="290" r:id="rId6"/>
    <p:sldId id="292" r:id="rId7"/>
    <p:sldId id="268" r:id="rId8"/>
    <p:sldId id="275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CE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47" autoAdjust="0"/>
    <p:restoredTop sz="94384" autoAdjust="0"/>
  </p:normalViewPr>
  <p:slideViewPr>
    <p:cSldViewPr snapToGrid="0">
      <p:cViewPr varScale="1">
        <p:scale>
          <a:sx n="69" d="100"/>
          <a:sy n="69" d="100"/>
        </p:scale>
        <p:origin x="7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slideLayouts/_rels/slideLayout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12" Type="http://schemas.microsoft.com/office/2007/relationships/hdphoto" Target="../media/hdphoto5.wdp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11" Type="http://schemas.openxmlformats.org/officeDocument/2006/relationships/image" Target="../media/image7.png"/><Relationship Id="rId5" Type="http://schemas.openxmlformats.org/officeDocument/2006/relationships/image" Target="../media/image4.png"/><Relationship Id="rId15" Type="http://schemas.openxmlformats.org/officeDocument/2006/relationships/image" Target="../media/image9.gif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6.png"/><Relationship Id="rId14" Type="http://schemas.microsoft.com/office/2007/relationships/hdphoto" Target="../media/hdphoto6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633" y="3343701"/>
            <a:ext cx="9144000" cy="1667516"/>
          </a:xfrm>
        </p:spPr>
        <p:txBody>
          <a:bodyPr anchor="ctr">
            <a:normAutofit/>
          </a:bodyPr>
          <a:lstStyle>
            <a:lvl1pPr algn="l">
              <a:defRPr sz="5400">
                <a:latin typeface="UTM Duepuntozero" panose="02040603050506020204" pitchFamily="18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4633" y="5119007"/>
            <a:ext cx="9144000" cy="1237343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latin typeface="UTM Duepuntozero" panose="02040603050506020204" pitchFamily="18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186" b="93814" l="9756" r="9512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5948" y="4909688"/>
            <a:ext cx="1101981" cy="13409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5000" l="3297" r="9340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2554" y="1672202"/>
            <a:ext cx="1318587" cy="13609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747" b="89655" l="9375" r="97917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3385" y="-1840438"/>
            <a:ext cx="1246496" cy="1242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124" b="97753" l="5495" r="97802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-2269636"/>
            <a:ext cx="1253758" cy="12160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11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8851" l="0" r="9659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53241" y="2099867"/>
            <a:ext cx="1261281" cy="1243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5155" b="96907" l="2532" r="93671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71239" y="2039942"/>
            <a:ext cx="1230995" cy="1303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4" descr="Image result for magician clipart"/>
          <p:cNvPicPr>
            <a:picLocks noChangeAspect="1" noChangeArrowheads="1" noCrop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38773" y="743521"/>
            <a:ext cx="2308225" cy="1609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91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45833E-6 2.59259E-6 L 0.0888 2.59259E-6 C 0.12852 2.59259E-6 0.17761 -0.19584 0.17761 -0.35463 L 0.17761 -0.70926 " pathEditMode="relative" rAng="0" ptsTypes="AAAA">
                                      <p:cBhvr>
                                        <p:cTn id="6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80" y="-3546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16 0.00717 L 0.29036 -0.0088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154" y="-81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42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9.97466E-18 L -0.01328 0.45 " pathEditMode="relative" rAng="0" ptsTypes="AA">
                                      <p:cBhvr>
                                        <p:cTn id="10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25" y="2236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9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44 0.04028 C -0.03216 0.06713 0.0056 0.15463 0.06354 0.23588 C 0.12383 0.31782 0.18125 0.36342 0.1931 0.33634 C 0.2056 0.30833 0.26211 0.35301 0.32214 0.43611 C 0.37969 0.51782 0.41875 0.60509 0.40703 0.63333 " pathEditMode="relative" rAng="2280000" ptsTypes="AAAAA">
                                      <p:cBhvr>
                                        <p:cTn id="1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380" y="2963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35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7.40741E-7 L -0.39779 0.01435 " pathEditMode="relative" rAng="0" ptsTypes="AA">
                                      <p:cBhvr>
                                        <p:cTn id="14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896" y="718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1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555 C -0.00716 -0.01759 -0.03164 -0.0294 -0.04063 -0.0294 C -0.09506 -0.0294 -0.15118 0.15949 -0.15118 0.34861 C -0.15118 0.25347 -0.1793 0.15949 -0.2056 0.15949 C -0.23373 0.15949 -0.26003 0.2544 -0.26003 0.34861 C -0.26003 0.30139 -0.27383 0.25347 -0.28802 0.25347 C -0.30209 0.25347 -0.31615 0.30023 -0.31615 0.34861 C -0.31615 0.32431 -0.32331 0.30139 -0.33021 0.30139 C -0.33724 0.30139 -0.34401 0.3257 -0.34401 0.34861 C -0.34401 0.33611 -0.34753 0.32431 -0.35118 0.32431 C -0.353 0.32431 -0.35821 0.33658 -0.35821 0.34861 C -0.35821 0.34259 -0.36003 0.33611 -0.36159 0.33611 C -0.36159 0.33495 -0.36511 0.34213 -0.36511 0.34861 C -0.36511 0.34514 -0.36511 0.34259 -0.3668 0.34259 C -0.3668 0.34421 -0.36875 0.34583 -0.36875 0.34861 C -0.36875 0.34699 -0.36875 0.34514 -0.36875 0.34421 C -0.37058 0.34421 -0.37058 0.34514 -0.37058 0.34699 C -0.3724 0.34699 -0.3724 0.34583 -0.3724 0.34421 C -0.37409 0.34421 -0.37409 0.34514 -0.37409 0.34699 " pathEditMode="relative" rAng="0" ptsTypes="AAAAAAAAAAAAAAAAAAA">
                                      <p:cBhvr>
                                        <p:cTn id="16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711" y="16505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63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44444E-6 L 1.17487 -4.44444E-6 " pathEditMode="relative" rAng="0" ptsTypes="AA">
                                      <p:cBhvr>
                                        <p:cTn id="18" dur="1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873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78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36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0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280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713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323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40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129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0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1CA74-CAC5-4020-8697-079ED1D92C55}" type="datetimeFigureOut">
              <a:rPr lang="en-US" smtClean="0"/>
              <a:t>17/03/2022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8389C3-C83B-4AD5-A21E-522DA13CFE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3635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B4C1CA74-CAC5-4020-8697-079ED1D92C55}" type="datetimeFigureOut">
              <a:rPr lang="en-US" smtClean="0"/>
              <a:pPr/>
              <a:t>17/03/2022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648389C3-C83B-4AD5-A21E-522DA13CFE4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102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Times New Roman" panose="02020603050405020304" pitchFamily="18" charset="0"/>
          <a:ea typeface="+mj-ea"/>
          <a:cs typeface="Times New Roman" panose="02020603050405020304" pitchFamily="18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slide" Target="slide2.xml"/><Relationship Id="rId10" Type="http://schemas.openxmlformats.org/officeDocument/2006/relationships/image" Target="../media/image18.png"/><Relationship Id="rId4" Type="http://schemas.openxmlformats.org/officeDocument/2006/relationships/image" Target="../media/image13.gif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22.gi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slide" Target="slide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slide" Target="slide4.xml"/><Relationship Id="rId4" Type="http://schemas.openxmlformats.org/officeDocument/2006/relationships/image" Target="../media/image27.gi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btitle 2"/>
          <p:cNvSpPr>
            <a:spLocks noGrp="1"/>
          </p:cNvSpPr>
          <p:nvPr>
            <p:ph type="subTitle" idx="1"/>
          </p:nvPr>
        </p:nvSpPr>
        <p:spPr>
          <a:xfrm>
            <a:off x="0" y="3708878"/>
            <a:ext cx="9739086" cy="1237343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 4 –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27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44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endParaRPr lang="en-US" sz="4400" b="1" dirty="0" smtClean="0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	SGK </a:t>
            </a:r>
            <a:r>
              <a:rPr lang="en-US" sz="3600" b="1" dirty="0" err="1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trang</a:t>
            </a:r>
            <a:r>
              <a:rPr lang="en-US" sz="3600" b="1" dirty="0" smtClean="0">
                <a:ln w="0"/>
                <a:solidFill>
                  <a:srgbClr val="7030A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</a:rPr>
              <a:t> 46</a:t>
            </a:r>
            <a:endParaRPr lang="en-US" sz="3600" b="1" dirty="0">
              <a:ln w="0"/>
              <a:solidFill>
                <a:srgbClr val="7030A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</a:endParaRPr>
          </a:p>
        </p:txBody>
      </p:sp>
      <p:pic>
        <p:nvPicPr>
          <p:cNvPr id="15" name="Picture 2" descr="Image result for Computer Mouse anim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6400" y="3378652"/>
            <a:ext cx="2895600" cy="3524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84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Box 76"/>
          <p:cNvSpPr txBox="1"/>
          <p:nvPr/>
        </p:nvSpPr>
        <p:spPr>
          <a:xfrm>
            <a:off x="237011" y="2279287"/>
            <a:ext cx="416556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1: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237011" y="2279287"/>
            <a:ext cx="414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3: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7" y="1575297"/>
            <a:ext cx="7390683" cy="51756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2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476523" y="957252"/>
            <a:ext cx="71964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bảng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" descr="Hình ảnh có liên quan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306" y="-1215"/>
            <a:ext cx="1637678" cy="27313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Box 42">
            <a:hlinkClick r:id="rId5" action="ppaction://hlinksldjump" tooltip="Nhấp chuột vào hình này. Kết thúc slide khi &quot;bố cục Slide&quot; xuất hiện."/>
          </p:cNvPr>
          <p:cNvSpPr txBox="1"/>
          <p:nvPr/>
        </p:nvSpPr>
        <p:spPr>
          <a:xfrm>
            <a:off x="1923449" y="863704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37008" y="3684285"/>
            <a:ext cx="416556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 rê chuột kéo theo khung lưới đủ số cột và dòng cần thiết.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2576" y="1575296"/>
            <a:ext cx="7390683" cy="51866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59689" y="2730178"/>
            <a:ext cx="4165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Insert,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nhóm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011" y="2288030"/>
            <a:ext cx="41428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Cách 2: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59041" y="2730178"/>
            <a:ext cx="416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Chọn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Insert Table.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8742" y="1586617"/>
            <a:ext cx="7374517" cy="51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ounded Rectangle 10"/>
          <p:cNvSpPr/>
          <p:nvPr/>
        </p:nvSpPr>
        <p:spPr>
          <a:xfrm>
            <a:off x="5271686" y="1786105"/>
            <a:ext cx="402001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4418742" y="1998001"/>
            <a:ext cx="318511" cy="45876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4476999" y="3747106"/>
            <a:ext cx="1394991" cy="17687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37006" y="3253398"/>
            <a:ext cx="4165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Nhập số cột, số hàng.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418743" y="1578321"/>
            <a:ext cx="7374516" cy="5183664"/>
            <a:chOff x="4391147" y="1575297"/>
            <a:chExt cx="7406414" cy="5186688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91147" y="1575297"/>
              <a:ext cx="7406414" cy="51866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17902" y="4163131"/>
              <a:ext cx="1800225" cy="1047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9" name="TextBox 28"/>
          <p:cNvSpPr txBox="1"/>
          <p:nvPr/>
        </p:nvSpPr>
        <p:spPr>
          <a:xfrm>
            <a:off x="214326" y="2730178"/>
            <a:ext cx="416556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biểu tượng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trên bố cục Slide.</a:t>
            </a: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39" y="1583464"/>
            <a:ext cx="7379020" cy="5167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" name="Rounded Rectangle 34"/>
          <p:cNvSpPr/>
          <p:nvPr/>
        </p:nvSpPr>
        <p:spPr>
          <a:xfrm>
            <a:off x="8334375" y="4468510"/>
            <a:ext cx="278118" cy="27975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3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000"/>
                            </p:stCondLst>
                            <p:childTnLst>
                              <p:par>
                                <p:cTn id="3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000"/>
                            </p:stCondLst>
                            <p:childTnLst>
                              <p:par>
                                <p:cTn id="75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6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00"/>
                            </p:stCondLst>
                            <p:childTnLst>
                              <p:par>
                                <p:cTn id="9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000"/>
                            </p:stCondLst>
                            <p:childTnLst>
                              <p:par>
                                <p:cTn id="121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3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77" grpId="0"/>
      <p:bldP spid="77" grpId="1"/>
      <p:bldP spid="25" grpId="0"/>
      <p:bldP spid="32" grpId="0"/>
      <p:bldP spid="32" grpId="1"/>
      <p:bldP spid="15" grpId="0"/>
      <p:bldP spid="15" grpId="1"/>
      <p:bldP spid="16" grpId="0"/>
      <p:bldP spid="16" grpId="1"/>
      <p:bldP spid="17" grpId="0"/>
      <p:bldP spid="17" grpId="1"/>
      <p:bldP spid="11" grpId="0" animBg="1"/>
      <p:bldP spid="11" grpId="1" animBg="1"/>
      <p:bldP spid="11" grpId="2" animBg="1"/>
      <p:bldP spid="12" grpId="0" animBg="1"/>
      <p:bldP spid="12" grpId="1" animBg="1"/>
      <p:bldP spid="12" grpId="2" animBg="1"/>
      <p:bldP spid="19" grpId="0" animBg="1"/>
      <p:bldP spid="19" grpId="1" animBg="1"/>
      <p:bldP spid="19" grpId="2" animBg="1"/>
      <p:bldP spid="20" grpId="0"/>
      <p:bldP spid="20" grpId="1"/>
      <p:bldP spid="29" grpId="0"/>
      <p:bldP spid="35" grpId="0" animBg="1"/>
      <p:bldP spid="3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237" y="1575513"/>
            <a:ext cx="7390373" cy="51754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01" y="4155645"/>
            <a:ext cx="10772775" cy="819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1" name="Title 18"/>
          <p:cNvSpPr>
            <a:spLocks noGrp="1"/>
          </p:cNvSpPr>
          <p:nvPr>
            <p:ph type="title"/>
          </p:nvPr>
        </p:nvSpPr>
        <p:spPr>
          <a:xfrm>
            <a:off x="3352801" y="207820"/>
            <a:ext cx="8320173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7" name="Picture 2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1092644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TextBox 21"/>
          <p:cNvSpPr txBox="1"/>
          <p:nvPr/>
        </p:nvSpPr>
        <p:spPr>
          <a:xfrm>
            <a:off x="4847422" y="957252"/>
            <a:ext cx="68255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b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 dạng bảng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>
            <a:hlinkClick r:id="rId5" action="ppaction://hlinksldjump" tooltip="Nhấp chuột vào hình này. Kết thúc Slide khi &quot;Sắp xếp trong bảng&quot; xuất hiện."/>
          </p:cNvPr>
          <p:cNvSpPr txBox="1"/>
          <p:nvPr/>
        </p:nvSpPr>
        <p:spPr>
          <a:xfrm>
            <a:off x="1924241" y="902596"/>
            <a:ext cx="57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  <p:sp>
        <p:nvSpPr>
          <p:cNvPr id="25" name="TextBox 24"/>
          <p:cNvSpPr txBox="1"/>
          <p:nvPr/>
        </p:nvSpPr>
        <p:spPr>
          <a:xfrm>
            <a:off x="128150" y="2310064"/>
            <a:ext cx="428608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6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Chọn thẻ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</a:t>
            </a:r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hoặc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Layout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trong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Table Tools</a:t>
            </a: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37010" y="3269644"/>
            <a:ext cx="41772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Thẻ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Design: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276808" y="5299101"/>
            <a:ext cx="1751682" cy="374573"/>
          </a:xfrm>
          <a:prstGeom prst="wedgeRectCallout">
            <a:avLst>
              <a:gd name="adj1" fmla="val 54681"/>
              <a:gd name="adj2" fmla="val -27125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Chọn loại bảng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tangular Callout 36"/>
          <p:cNvSpPr/>
          <p:nvPr/>
        </p:nvSpPr>
        <p:spPr>
          <a:xfrm>
            <a:off x="5236862" y="5288086"/>
            <a:ext cx="1211856" cy="374573"/>
          </a:xfrm>
          <a:prstGeom prst="wedgeRectCallout">
            <a:avLst>
              <a:gd name="adj1" fmla="val 155058"/>
              <a:gd name="adj2" fmla="val -309495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 nền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Rectangular Callout 41"/>
          <p:cNvSpPr/>
          <p:nvPr/>
        </p:nvSpPr>
        <p:spPr>
          <a:xfrm>
            <a:off x="6657090" y="5288086"/>
            <a:ext cx="1211856" cy="374573"/>
          </a:xfrm>
          <a:prstGeom prst="wedgeRectCallout">
            <a:avLst>
              <a:gd name="adj1" fmla="val 57786"/>
              <a:gd name="adj2" fmla="val -25949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Viền bảng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Rectangular Callout 42"/>
          <p:cNvSpPr/>
          <p:nvPr/>
        </p:nvSpPr>
        <p:spPr>
          <a:xfrm>
            <a:off x="8077318" y="5288086"/>
            <a:ext cx="1211856" cy="374573"/>
          </a:xfrm>
          <a:prstGeom prst="wedgeRectCallout">
            <a:avLst>
              <a:gd name="adj1" fmla="val 150513"/>
              <a:gd name="adj2" fmla="val -288906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Kẻ khung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5" name="Rectangular Callout 44"/>
          <p:cNvSpPr/>
          <p:nvPr/>
        </p:nvSpPr>
        <p:spPr>
          <a:xfrm>
            <a:off x="9497548" y="5288086"/>
            <a:ext cx="1211856" cy="374573"/>
          </a:xfrm>
          <a:prstGeom prst="wedgeRectCallout">
            <a:avLst>
              <a:gd name="adj1" fmla="val 73240"/>
              <a:gd name="adj2" fmla="val -29478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viền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1" y="4915818"/>
            <a:ext cx="11804610" cy="76101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37012" y="3269644"/>
            <a:ext cx="38807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- Thẻ </a:t>
            </a:r>
            <a:r>
              <a:rPr lang="en-US" sz="28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Layout:</a:t>
            </a:r>
            <a:endParaRPr lang="en-US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Rectangular Callout 46"/>
          <p:cNvSpPr/>
          <p:nvPr/>
        </p:nvSpPr>
        <p:spPr>
          <a:xfrm>
            <a:off x="237011" y="6037235"/>
            <a:ext cx="1751682" cy="374573"/>
          </a:xfrm>
          <a:prstGeom prst="wedgeRectCallout">
            <a:avLst>
              <a:gd name="adj1" fmla="val 54052"/>
              <a:gd name="adj2" fmla="val -174199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Chèn cột, dòng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Rectangular Callout 47"/>
          <p:cNvSpPr/>
          <p:nvPr/>
        </p:nvSpPr>
        <p:spPr>
          <a:xfrm>
            <a:off x="2159840" y="6037235"/>
            <a:ext cx="1475726" cy="374573"/>
          </a:xfrm>
          <a:prstGeom prst="wedgeRectCallout">
            <a:avLst>
              <a:gd name="adj1" fmla="val 41169"/>
              <a:gd name="adj2" fmla="val -18008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Tách, gộp ô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Rectangular Callout 48"/>
          <p:cNvSpPr/>
          <p:nvPr/>
        </p:nvSpPr>
        <p:spPr>
          <a:xfrm>
            <a:off x="5963027" y="6037235"/>
            <a:ext cx="2564028" cy="374573"/>
          </a:xfrm>
          <a:prstGeom prst="wedgeRectCallout">
            <a:avLst>
              <a:gd name="adj1" fmla="val 785"/>
              <a:gd name="adj2" fmla="val -1712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 lề, hướng văn bản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0" name="Rectangular Callout 49"/>
          <p:cNvSpPr/>
          <p:nvPr/>
        </p:nvSpPr>
        <p:spPr>
          <a:xfrm>
            <a:off x="6448718" y="4156039"/>
            <a:ext cx="1811480" cy="374573"/>
          </a:xfrm>
          <a:prstGeom prst="wedgeRectCallout">
            <a:avLst>
              <a:gd name="adj1" fmla="val 68587"/>
              <a:gd name="adj2" fmla="val 208153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Kích thước bảng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Rectangular Callout 50"/>
          <p:cNvSpPr/>
          <p:nvPr/>
        </p:nvSpPr>
        <p:spPr>
          <a:xfrm>
            <a:off x="8815511" y="4156039"/>
            <a:ext cx="2234407" cy="374573"/>
          </a:xfrm>
          <a:prstGeom prst="wedgeRectCallout">
            <a:avLst>
              <a:gd name="adj1" fmla="val 20094"/>
              <a:gd name="adj2" fmla="val 193447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Sắp xếp trong bảng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Rectangular Callout 51"/>
          <p:cNvSpPr/>
          <p:nvPr/>
        </p:nvSpPr>
        <p:spPr>
          <a:xfrm>
            <a:off x="1112851" y="4156039"/>
            <a:ext cx="2163957" cy="374573"/>
          </a:xfrm>
          <a:prstGeom prst="wedgeRectCallout">
            <a:avLst>
              <a:gd name="adj1" fmla="val -36432"/>
              <a:gd name="adj2" fmla="val 184624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Xóa cột, dòng, bảng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ular Callout 53"/>
          <p:cNvSpPr/>
          <p:nvPr/>
        </p:nvSpPr>
        <p:spPr>
          <a:xfrm>
            <a:off x="3461314" y="4156039"/>
            <a:ext cx="1775548" cy="374573"/>
          </a:xfrm>
          <a:prstGeom prst="wedgeRectCallout">
            <a:avLst>
              <a:gd name="adj1" fmla="val 33616"/>
              <a:gd name="adj2" fmla="val 222858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Chỉnh cột, dòng</a:t>
            </a:r>
            <a:endParaRPr lang="en-US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1112851" y="4915818"/>
            <a:ext cx="451545" cy="7468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ounded Rectangle 57"/>
          <p:cNvSpPr/>
          <p:nvPr/>
        </p:nvSpPr>
        <p:spPr>
          <a:xfrm>
            <a:off x="1564397" y="4926833"/>
            <a:ext cx="1531343" cy="7468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ounded Rectangle 60"/>
          <p:cNvSpPr/>
          <p:nvPr/>
        </p:nvSpPr>
        <p:spPr>
          <a:xfrm>
            <a:off x="3095740" y="4914665"/>
            <a:ext cx="848299" cy="7468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Rounded Rectangle 65"/>
          <p:cNvSpPr/>
          <p:nvPr/>
        </p:nvSpPr>
        <p:spPr>
          <a:xfrm>
            <a:off x="3944039" y="4914654"/>
            <a:ext cx="2357609" cy="7468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6301648" y="4914665"/>
            <a:ext cx="1775670" cy="7468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ounded Rectangle 68"/>
          <p:cNvSpPr/>
          <p:nvPr/>
        </p:nvSpPr>
        <p:spPr>
          <a:xfrm>
            <a:off x="8025136" y="4914653"/>
            <a:ext cx="1264038" cy="7468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ounded Rectangle 69"/>
          <p:cNvSpPr/>
          <p:nvPr/>
        </p:nvSpPr>
        <p:spPr>
          <a:xfrm>
            <a:off x="9300694" y="4925680"/>
            <a:ext cx="2740927" cy="746841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2" descr="HÃ¬nh áº£nh cÃ³ liÃªn quan"/>
          <p:cNvPicPr>
            <a:picLocks noChangeAspect="1" noChangeArrowheads="1" noCrop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341" y="310644"/>
            <a:ext cx="1662392" cy="207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778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"/>
                            </p:stCondLst>
                            <p:childTnLst>
                              <p:par>
                                <p:cTn id="8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00"/>
                            </p:stCondLst>
                            <p:childTnLst>
                              <p:par>
                                <p:cTn id="10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1" dur="2000" fill="hold"/>
                                        <p:tgtEl>
                                          <p:spTgt spid="5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500"/>
                            </p:stCondLst>
                            <p:childTnLst>
                              <p:par>
                                <p:cTn id="1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500"/>
                            </p:stCondLst>
                            <p:childTnLst>
                              <p:par>
                                <p:cTn id="11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9" dur="2000" fill="hold"/>
                                        <p:tgtEl>
                                          <p:spTgt spid="5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4500"/>
                            </p:stCondLst>
                            <p:childTnLst>
                              <p:par>
                                <p:cTn id="1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00"/>
                            </p:stCondLst>
                            <p:childTnLst>
                              <p:par>
                                <p:cTn id="136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7" dur="2000" fill="hold"/>
                                        <p:tgtEl>
                                          <p:spTgt spid="61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500"/>
                            </p:stCondLst>
                            <p:childTnLst>
                              <p:par>
                                <p:cTn id="1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500"/>
                            </p:stCondLst>
                            <p:childTnLst>
                              <p:par>
                                <p:cTn id="154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5" dur="2000" fill="hold"/>
                                        <p:tgtEl>
                                          <p:spTgt spid="6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500"/>
                            </p:stCondLst>
                            <p:childTnLst>
                              <p:par>
                                <p:cTn id="1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500"/>
                            </p:stCondLst>
                            <p:childTnLst>
                              <p:par>
                                <p:cTn id="172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2000" fill="hold"/>
                                        <p:tgtEl>
                                          <p:spTgt spid="67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500"/>
                            </p:stCondLst>
                            <p:childTnLst>
                              <p:par>
                                <p:cTn id="1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500"/>
                            </p:stCondLst>
                            <p:childTnLst>
                              <p:par>
                                <p:cTn id="190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1" dur="2000" fill="hold"/>
                                        <p:tgtEl>
                                          <p:spTgt spid="69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500"/>
                            </p:stCondLst>
                            <p:childTnLst>
                              <p:par>
                                <p:cTn id="19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00"/>
                            </p:stCondLst>
                            <p:childTnLst>
                              <p:par>
                                <p:cTn id="208" presetID="6" presetClass="emph" presetSubtype="0" repeatCount="indefinite" autoRev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09" dur="2000" fill="hold"/>
                                        <p:tgtEl>
                                          <p:spTgt spid="7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25" grpId="0"/>
      <p:bldP spid="36" grpId="0"/>
      <p:bldP spid="36" grpId="1"/>
      <p:bldP spid="4" grpId="0" animBg="1"/>
      <p:bldP spid="4" grpId="1" animBg="1"/>
      <p:bldP spid="37" grpId="0" animBg="1"/>
      <p:bldP spid="37" grpId="1" animBg="1"/>
      <p:bldP spid="42" grpId="0" animBg="1"/>
      <p:bldP spid="42" grpId="1" animBg="1"/>
      <p:bldP spid="43" grpId="0" animBg="1"/>
      <p:bldP spid="43" grpId="1" animBg="1"/>
      <p:bldP spid="45" grpId="0" animBg="1"/>
      <p:bldP spid="45" grpId="1" animBg="1"/>
      <p:bldP spid="46" grpId="0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  <p:bldP spid="56" grpId="0" animBg="1"/>
      <p:bldP spid="56" grpId="1" animBg="1"/>
      <p:bldP spid="56" grpId="2" animBg="1"/>
      <p:bldP spid="58" grpId="0" animBg="1"/>
      <p:bldP spid="58" grpId="1" animBg="1"/>
      <p:bldP spid="58" grpId="2" animBg="1"/>
      <p:bldP spid="61" grpId="0" animBg="1"/>
      <p:bldP spid="61" grpId="1" animBg="1"/>
      <p:bldP spid="61" grpId="2" animBg="1"/>
      <p:bldP spid="66" grpId="0" animBg="1"/>
      <p:bldP spid="66" grpId="1" animBg="1"/>
      <p:bldP spid="66" grpId="2" animBg="1"/>
      <p:bldP spid="67" grpId="0" animBg="1"/>
      <p:bldP spid="67" grpId="1" animBg="1"/>
      <p:bldP spid="67" grpId="2" animBg="1"/>
      <p:bldP spid="69" grpId="0" animBg="1"/>
      <p:bldP spid="69" grpId="1" animBg="1"/>
      <p:bldP spid="69" grpId="2" animBg="1"/>
      <p:bldP spid="70" grpId="0" animBg="1"/>
      <p:bldP spid="70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2467779" y="2825908"/>
            <a:ext cx="887959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       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46593" y="4268063"/>
            <a:ext cx="887959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Tables	   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Images	  	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Illustrations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467779" y="2825908"/>
            <a:ext cx="887959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GB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          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469101" y="957252"/>
            <a:ext cx="10203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. Đối tượng nào sau đây không phải là một đối tượng trên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Slide: 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7" name="Picture 3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710" y="1091835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1469101" y="2164188"/>
            <a:ext cx="1020387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Để đưa một đối tượng vào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Slide,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ta dùng thẻ lệnh nào sau đây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29640" y="2902852"/>
            <a:ext cx="12889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Design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0980" y="2902852"/>
            <a:ext cx="12889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5259" y="2902852"/>
            <a:ext cx="1288974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Home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406036" y="2902852"/>
            <a:ext cx="1454227" cy="40011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Animations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585301" y="3437264"/>
            <a:ext cx="10203873" cy="661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chèn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Insert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46593" y="4268063"/>
            <a:ext cx="887959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</a:t>
            </a:r>
            <a:r>
              <a:rPr lang="en-GB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GB" sz="2800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Tables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   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Images	  	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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Illustrations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 </a:t>
            </a:r>
            <a:r>
              <a:rPr lang="en-GB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Text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467779" y="1618459"/>
            <a:ext cx="887959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Picture	   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WordArt	 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TextBox		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  <a:endParaRPr lang="en-US" sz="28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67779" y="1618459"/>
            <a:ext cx="8879594" cy="52322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Picture	   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WordArt	  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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</a:rPr>
              <a:t> TextBox		</a:t>
            </a:r>
            <a:r>
              <a:rPr lang="en-GB" sz="2800"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 </a:t>
            </a:r>
            <a:r>
              <a:rPr lang="en-GB" sz="280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/>
              </a:rPr>
              <a:t></a:t>
            </a:r>
            <a:r>
              <a:rPr lang="en-GB" sz="280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Slide</a:t>
            </a:r>
            <a:endParaRPr lang="en-US" sz="280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10980" y="2902852"/>
            <a:ext cx="1288974" cy="400110"/>
          </a:xfrm>
          <a:prstGeom prst="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000" smtClean="0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Duck" descr="Image result for smurfs and computer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929" y="4203700"/>
            <a:ext cx="1270412" cy="1410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Box 23">
            <a:hlinkClick r:id="rId4" action="ppaction://hlinksldjump" tooltip="Nhấp chuột vào hình này. Kết thúc Slide khi xong câu 3."/>
          </p:cNvPr>
          <p:cNvSpPr txBox="1"/>
          <p:nvPr/>
        </p:nvSpPr>
        <p:spPr>
          <a:xfrm>
            <a:off x="20159" y="4791283"/>
            <a:ext cx="5717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ym typeface="Wingdings" panose="05000000000000000000" pitchFamily="2" charset="2"/>
              </a:rPr>
              <a:t>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22135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9" grpId="0"/>
      <p:bldP spid="16" grpId="0"/>
      <p:bldP spid="20" grpId="0"/>
      <p:bldP spid="36" grpId="0"/>
      <p:bldP spid="7" grpId="0"/>
      <p:bldP spid="2" grpId="0" animBg="1"/>
      <p:bldP spid="9" grpId="0" animBg="1"/>
      <p:bldP spid="10" grpId="0" animBg="1"/>
      <p:bldP spid="11" grpId="0" animBg="1"/>
      <p:bldP spid="13" grpId="0"/>
      <p:bldP spid="15" grpId="0"/>
      <p:bldP spid="17" grpId="0"/>
      <p:bldP spid="18" grpId="0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010" y="1192549"/>
            <a:ext cx="987425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itle 18"/>
          <p:cNvSpPr txBox="1">
            <a:spLocks/>
          </p:cNvSpPr>
          <p:nvPr/>
        </p:nvSpPr>
        <p:spPr>
          <a:xfrm>
            <a:off x="3352801" y="207820"/>
            <a:ext cx="8320173" cy="6770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UTM Duepuntozero" panose="02040603050506020204" pitchFamily="18" charset="0"/>
                <a:ea typeface="+mj-ea"/>
                <a:cs typeface="+mj-cs"/>
              </a:defRPr>
            </a:lvl1pPr>
          </a:lstStyle>
          <a:p>
            <a:pPr algn="r"/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600" dirty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67318" y="957252"/>
            <a:ext cx="890565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chỗ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trống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……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…..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Slide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2" descr="Hình ảnh có liên quan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93" y="2468891"/>
            <a:ext cx="1869325" cy="1869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hlinkClick r:id="rId5" action="ppaction://hlinksldjump" tooltip="Nhấp chuột vào hình này. Kết thúc slide khi &quot;theo mẫu&quot; xuất hiện."/>
          </p:cNvPr>
          <p:cNvSpPr txBox="1"/>
          <p:nvPr/>
        </p:nvSpPr>
        <p:spPr>
          <a:xfrm>
            <a:off x="167865" y="3049610"/>
            <a:ext cx="562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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913825"/>
              </p:ext>
            </p:extLst>
          </p:nvPr>
        </p:nvGraphicFramePr>
        <p:xfrm>
          <a:off x="4055052" y="2845562"/>
          <a:ext cx="5772150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Bitmap Image" r:id="rId6" imgW="5772240" imgH="3886200" progId="Paint.Picture">
                  <p:embed/>
                </p:oleObj>
              </mc:Choice>
              <mc:Fallback>
                <p:oleObj name="Bitmap Image" r:id="rId6" imgW="5772240" imgH="3886200" progId="Paint.Pictur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55052" y="2845562"/>
                        <a:ext cx="5772150" cy="3886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1208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4021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3225" marR="8890" lvl="0" indent="-403225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Em hãy cho biết nhóm nào tại Ribbon của thẻ Insert trong Microsoft PowerPoint cho phép chèn table vào trình chiếu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Tables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Images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Illustrations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71600" marR="8890" lvl="1" indent="-457200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  <a:buFont typeface="+mj-lt"/>
              <a:buAutoNum type="alphaLcPeriod"/>
            </a:pPr>
            <a:r>
              <a:rPr lang="en-US" sz="280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Links</a:t>
            </a:r>
            <a:r>
              <a:rPr lang="en-US" sz="280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2287" y="3170512"/>
            <a:ext cx="1336682" cy="1401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8225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chemeClr val="accent2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8890" indent="-457200" algn="just" fontAlgn="base">
              <a:lnSpc>
                <a:spcPct val="150000"/>
              </a:lnSpc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Xóa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chứa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Italian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Language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ở </a:t>
            </a:r>
            <a:r>
              <a:rPr lang="en-US" altLang="en-US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Slide </a:t>
            </a:r>
            <a:r>
              <a:rPr lang="en-US" altLang="en-US" sz="28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772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3990" y="2456057"/>
            <a:ext cx="6530737" cy="4103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Computer" descr="Image result for Comput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9" y="3705661"/>
            <a:ext cx="1167135" cy="11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152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8"/>
          <p:cNvSpPr>
            <a:spLocks noGrp="1"/>
          </p:cNvSpPr>
          <p:nvPr>
            <p:ph type="title"/>
          </p:nvPr>
        </p:nvSpPr>
        <p:spPr>
          <a:xfrm>
            <a:off x="2445745" y="316680"/>
            <a:ext cx="9731310" cy="67700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 smtClean="0">
                <a:ln w="0"/>
                <a:solidFill>
                  <a:srgbClr val="0000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CÂU HỎI ÔN LUYỆN</a:t>
            </a:r>
            <a:endParaRPr lang="en-US" sz="3600" dirty="0">
              <a:ln w="0"/>
              <a:solidFill>
                <a:srgbClr val="0000FF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445745" y="1071062"/>
            <a:ext cx="922722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8890" lvl="0" indent="-457200" algn="just" fontAlgn="base">
              <a:lnSpc>
                <a:spcPct val="150000"/>
              </a:lnSpc>
              <a:spcBef>
                <a:spcPts val="0"/>
              </a:spcBef>
              <a:spcAft>
                <a:spcPts val="125"/>
              </a:spcAft>
              <a:buClr>
                <a:srgbClr val="000000"/>
              </a:buClr>
              <a:buSzPct val="100000"/>
            </a:pPr>
            <a:r>
              <a:rPr lang="en-US" sz="28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Slide 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5,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chèn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bảng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(Table)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5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cột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(columns)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800" dirty="0" err="1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dòng</a:t>
            </a:r>
            <a:r>
              <a:rPr lang="en-US" sz="2800" dirty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(Rows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000000"/>
              </a:solidFill>
              <a:uFill>
                <a:solidFill>
                  <a:srgbClr val="000000"/>
                </a:solidFill>
              </a:u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3882377" y="2456057"/>
            <a:ext cx="6353964" cy="3988809"/>
          </a:xfrm>
          <a:prstGeom prst="rect">
            <a:avLst/>
          </a:prstGeom>
        </p:spPr>
      </p:pic>
      <p:pic>
        <p:nvPicPr>
          <p:cNvPr id="9" name="Computer" descr="Image result for Computer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599" y="3705661"/>
            <a:ext cx="1167135" cy="1167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C3 Spar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C3 Spark" id="{F708D391-5E25-4EA8-8D84-6B4D7E82B245}" vid="{99BD5698-61F0-43FB-A25E-A119831677D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IC3 Spark</Template>
  <TotalTime>0</TotalTime>
  <Words>337</Words>
  <Application>Microsoft Office PowerPoint</Application>
  <PresentationFormat>Widescreen</PresentationFormat>
  <Paragraphs>63</Paragraphs>
  <Slides>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Arial</vt:lpstr>
      <vt:lpstr>Calibri</vt:lpstr>
      <vt:lpstr>Times New Roman</vt:lpstr>
      <vt:lpstr>UTM Duepuntozero</vt:lpstr>
      <vt:lpstr>Wingdings</vt:lpstr>
      <vt:lpstr>IC3 Spark</vt:lpstr>
      <vt:lpstr>Paintbrush Picture</vt:lpstr>
      <vt:lpstr>PowerPoint Presentation</vt:lpstr>
      <vt:lpstr>Hoạt động 1: Tìm hiểu kiến thức</vt:lpstr>
      <vt:lpstr>Hoạt động 1: Tìm hiểu kiến thức</vt:lpstr>
      <vt:lpstr>PowerPoint Presentation</vt:lpstr>
      <vt:lpstr>PowerPoint Presentation</vt:lpstr>
      <vt:lpstr>CÂU HỎI ÔN LUYỆN</vt:lpstr>
      <vt:lpstr>CÂU HỎI ÔN LUYỆN</vt:lpstr>
      <vt:lpstr>CÂU HỎI ÔN LUYỆN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2022-03-17T07:33:14Z</dcterms:created>
  <dcterms:modified xsi:type="dcterms:W3CDTF">2022-03-17T07:55:12Z</dcterms:modified>
</cp:coreProperties>
</file>