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4" r:id="rId1"/>
  </p:sldMasterIdLst>
  <p:notesMasterIdLst>
    <p:notesMasterId r:id="rId9"/>
  </p:notesMasterIdLst>
  <p:handoutMasterIdLst>
    <p:handoutMasterId r:id="rId10"/>
  </p:handoutMasterIdLst>
  <p:sldIdLst>
    <p:sldId id="256" r:id="rId2"/>
    <p:sldId id="261" r:id="rId3"/>
    <p:sldId id="260" r:id="rId4"/>
    <p:sldId id="272" r:id="rId5"/>
    <p:sldId id="258" r:id="rId6"/>
    <p:sldId id="271" r:id="rId7"/>
    <p:sldId id="273"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5996" autoAdjust="0"/>
  </p:normalViewPr>
  <p:slideViewPr>
    <p:cSldViewPr snapToGrid="0">
      <p:cViewPr varScale="1">
        <p:scale>
          <a:sx n="65" d="100"/>
          <a:sy n="65" d="100"/>
        </p:scale>
        <p:origin x="72" y="102"/>
      </p:cViewPr>
      <p:guideLst>
        <p:guide orient="horz" pos="2160"/>
        <p:guide pos="3840"/>
      </p:guideLst>
    </p:cSldViewPr>
  </p:slideViewPr>
  <p:notesTextViewPr>
    <p:cViewPr>
      <p:scale>
        <a:sx n="125" d="100"/>
        <a:sy n="125"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18/03/2022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18/03/2022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18/03/2022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18/03/2022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18/03/2022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18/03/2022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18/03/2022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18/03/2022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tmp"/><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tmp"/><Relationship Id="rId4" Type="http://schemas.openxmlformats.org/officeDocument/2006/relationships/image" Target="../media/image13.tmp"/></Relationships>
</file>

<file path=ppt/slides/_rels/slide6.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máy </a:t>
            </a:r>
            <a:r>
              <a:rPr lang="en-US" sz="4000"/>
              <a:t>tính thật là đơn giản</a:t>
            </a:r>
          </a:p>
        </p:txBody>
      </p:sp>
      <p:sp>
        <p:nvSpPr>
          <p:cNvPr id="5" name="Subtitle 4"/>
          <p:cNvSpPr>
            <a:spLocks noGrp="1"/>
          </p:cNvSpPr>
          <p:nvPr>
            <p:ph type="subTitle" idx="1"/>
          </p:nvPr>
        </p:nvSpPr>
        <p:spPr>
          <a:xfrm>
            <a:off x="1524000" y="3996251"/>
            <a:ext cx="9144000" cy="623046"/>
          </a:xfrm>
        </p:spPr>
        <p:txBody>
          <a:bodyPr>
            <a:normAutofit/>
          </a:bodyPr>
          <a:lstStyle/>
          <a:p>
            <a:pPr algn="ctr"/>
            <a:r>
              <a:rPr lang="en-US" dirty="0" err="1" smtClean="0">
                <a:solidFill>
                  <a:srgbClr val="FFFFFF"/>
                </a:solidFill>
              </a:rPr>
              <a:t>Chủ</a:t>
            </a:r>
            <a:r>
              <a:rPr lang="en-US" dirty="0" smtClean="0">
                <a:solidFill>
                  <a:srgbClr val="FFFFFF"/>
                </a:solidFill>
              </a:rPr>
              <a:t> </a:t>
            </a:r>
            <a:r>
              <a:rPr lang="en-US" dirty="0" err="1" smtClean="0">
                <a:solidFill>
                  <a:srgbClr val="FFFFFF"/>
                </a:solidFill>
              </a:rPr>
              <a:t>đề</a:t>
            </a:r>
            <a:r>
              <a:rPr lang="en-US" dirty="0" smtClean="0">
                <a:solidFill>
                  <a:srgbClr val="FFFFFF"/>
                </a:solidFill>
              </a:rPr>
              <a:t> C. </a:t>
            </a:r>
            <a:r>
              <a:rPr lang="en-US" dirty="0" smtClean="0"/>
              <a:t>PHẦN MỀM MÁY TÍNH</a:t>
            </a:r>
            <a:endParaRPr lang="en-US" dirty="0"/>
          </a:p>
        </p:txBody>
      </p:sp>
    </p:spTree>
    <p:extLst>
      <p:ext uri="{BB962C8B-B14F-4D97-AF65-F5344CB8AC3E}">
        <p14:creationId xmlns:p14="http://schemas.microsoft.com/office/powerpoint/2010/main" val="38601521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err="1" smtClean="0"/>
              <a:t>Chủ</a:t>
            </a:r>
            <a:r>
              <a:rPr lang="en-US" sz="4000" dirty="0" smtClean="0"/>
              <a:t> </a:t>
            </a:r>
            <a:r>
              <a:rPr lang="en-US" sz="4000" dirty="0" err="1" smtClean="0"/>
              <a:t>đề</a:t>
            </a:r>
            <a:r>
              <a:rPr lang="en-US" sz="4000" dirty="0" smtClean="0"/>
              <a:t> C. PHẦN </a:t>
            </a:r>
            <a:r>
              <a:rPr lang="en-US" sz="4000" dirty="0"/>
              <a:t>MỀM MÁY </a:t>
            </a:r>
            <a:r>
              <a:rPr lang="en-US" sz="4000" dirty="0" smtClean="0"/>
              <a:t>TÍNH</a:t>
            </a:r>
            <a:endParaRPr lang="en-US" sz="4000" dirty="0"/>
          </a:p>
        </p:txBody>
      </p:sp>
      <p:sp>
        <p:nvSpPr>
          <p:cNvPr id="5" name="Subtitle 4"/>
          <p:cNvSpPr>
            <a:spLocks noGrp="1"/>
          </p:cNvSpPr>
          <p:nvPr>
            <p:ph type="subTitle" idx="1"/>
          </p:nvPr>
        </p:nvSpPr>
        <p:spPr/>
        <p:txBody>
          <a:bodyPr>
            <a:normAutofit/>
          </a:bodyPr>
          <a:lstStyle/>
          <a:p>
            <a:pPr algn="ctr"/>
            <a:r>
              <a:rPr lang="en-US" sz="3200" dirty="0" err="1" smtClean="0"/>
              <a:t>Bài</a:t>
            </a:r>
            <a:r>
              <a:rPr lang="en-US" sz="3200" dirty="0" smtClean="0"/>
              <a:t> </a:t>
            </a:r>
            <a:r>
              <a:rPr lang="en-US" sz="3200" dirty="0" smtClean="0"/>
              <a:t>2. </a:t>
            </a:r>
            <a:r>
              <a:rPr lang="en-US" sz="3200" dirty="0" err="1"/>
              <a:t>Tớ</a:t>
            </a:r>
            <a:r>
              <a:rPr lang="en-US" sz="3200" dirty="0"/>
              <a:t> </a:t>
            </a:r>
            <a:r>
              <a:rPr lang="en-US" sz="3200" dirty="0" err="1"/>
              <a:t>nên</a:t>
            </a:r>
            <a:r>
              <a:rPr lang="en-US" sz="3200" dirty="0"/>
              <a:t> </a:t>
            </a:r>
            <a:r>
              <a:rPr lang="en-US" sz="3200" dirty="0" err="1"/>
              <a:t>sử</a:t>
            </a:r>
            <a:r>
              <a:rPr lang="en-US" sz="3200" dirty="0"/>
              <a:t> </a:t>
            </a:r>
            <a:r>
              <a:rPr lang="en-US" sz="3200" dirty="0" err="1"/>
              <a:t>dụng</a:t>
            </a:r>
            <a:r>
              <a:rPr lang="en-US" sz="3200" dirty="0"/>
              <a:t> </a:t>
            </a:r>
            <a:r>
              <a:rPr lang="en-US" sz="3200" dirty="0" err="1"/>
              <a:t>ứng</a:t>
            </a:r>
            <a:r>
              <a:rPr lang="en-US" sz="3200" dirty="0"/>
              <a:t> </a:t>
            </a:r>
            <a:r>
              <a:rPr lang="en-US" sz="3200" dirty="0" err="1"/>
              <a:t>dụng</a:t>
            </a:r>
            <a:r>
              <a:rPr lang="en-US" sz="3200" dirty="0"/>
              <a:t> </a:t>
            </a:r>
            <a:r>
              <a:rPr lang="en-US" sz="3200" dirty="0" err="1"/>
              <a:t>nào</a:t>
            </a:r>
            <a:r>
              <a:rPr lang="en-US" sz="3200" dirty="0"/>
              <a:t>? </a:t>
            </a:r>
          </a:p>
        </p:txBody>
      </p:sp>
    </p:spTree>
    <p:extLst>
      <p:ext uri="{BB962C8B-B14F-4D97-AF65-F5344CB8AC3E}">
        <p14:creationId xmlns:p14="http://schemas.microsoft.com/office/powerpoint/2010/main" val="552151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208879"/>
            <a:ext cx="11776841" cy="1676400"/>
          </a:xfrm>
        </p:spPr>
        <p:txBody>
          <a:bodyPr/>
          <a:lstStyle/>
          <a:p>
            <a:r>
              <a:rPr lang="en-US" sz="4000" dirty="0" err="1" smtClean="0"/>
              <a:t>Bài</a:t>
            </a:r>
            <a:r>
              <a:rPr lang="en-US" sz="4000" dirty="0" smtClean="0"/>
              <a:t> 2. </a:t>
            </a:r>
            <a:r>
              <a:rPr lang="en-US" sz="4000" dirty="0" err="1" smtClean="0"/>
              <a:t>Tớ</a:t>
            </a:r>
            <a:r>
              <a:rPr lang="en-US" sz="4000" dirty="0" smtClean="0"/>
              <a:t> </a:t>
            </a:r>
            <a:r>
              <a:rPr lang="en-US" sz="4000" dirty="0" err="1"/>
              <a:t>nên</a:t>
            </a:r>
            <a:r>
              <a:rPr lang="en-US" sz="4000" dirty="0"/>
              <a:t> </a:t>
            </a:r>
            <a:r>
              <a:rPr lang="en-US" sz="4000" dirty="0" err="1"/>
              <a:t>sử</a:t>
            </a:r>
            <a:r>
              <a:rPr lang="en-US" sz="4000" dirty="0"/>
              <a:t> </a:t>
            </a:r>
            <a:r>
              <a:rPr lang="en-US" sz="4000" dirty="0" err="1"/>
              <a:t>dụng</a:t>
            </a:r>
            <a:r>
              <a:rPr lang="en-US" sz="4000" dirty="0"/>
              <a:t> </a:t>
            </a:r>
            <a:r>
              <a:rPr lang="en-US" sz="4000" dirty="0" err="1"/>
              <a:t>ứng</a:t>
            </a:r>
            <a:r>
              <a:rPr lang="en-US" sz="4000" dirty="0"/>
              <a:t> </a:t>
            </a:r>
            <a:r>
              <a:rPr lang="en-US" sz="4000" dirty="0" err="1"/>
              <a:t>dụng</a:t>
            </a:r>
            <a:r>
              <a:rPr lang="en-US" sz="4000" dirty="0"/>
              <a:t> </a:t>
            </a:r>
            <a:r>
              <a:rPr lang="en-US" sz="4000" dirty="0" err="1"/>
              <a:t>nào</a:t>
            </a:r>
            <a:r>
              <a:rPr lang="en-US" sz="4000" dirty="0"/>
              <a:t>? </a:t>
            </a:r>
          </a:p>
        </p:txBody>
      </p:sp>
      <p:sp>
        <p:nvSpPr>
          <p:cNvPr id="3" name="Text Placeholder 2"/>
          <p:cNvSpPr>
            <a:spLocks noGrp="1"/>
          </p:cNvSpPr>
          <p:nvPr>
            <p:ph type="body" idx="1"/>
          </p:nvPr>
        </p:nvSpPr>
        <p:spPr>
          <a:xfrm>
            <a:off x="1031410" y="5138038"/>
            <a:ext cx="10515600" cy="1377062"/>
          </a:xfrm>
        </p:spPr>
        <p:txBody>
          <a:bodyPr numCol="2">
            <a:noAutofit/>
          </a:bodyPr>
          <a:lstStyle/>
          <a:p>
            <a:pPr marL="342900" indent="-342900">
              <a:buClr>
                <a:schemeClr val="tx2">
                  <a:lumMod val="75000"/>
                </a:schemeClr>
              </a:buClr>
              <a:buFont typeface="Wingdings 2" panose="05020102010507070707" pitchFamily="18" charset="2"/>
              <a:buChar char=""/>
            </a:pPr>
            <a:r>
              <a:rPr lang="vi-VN" sz="2200" b="1" dirty="0"/>
              <a:t>Phần mềm soạn thảo văn bản.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bảng tính.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trình chiếu. </a:t>
            </a:r>
            <a:endParaRPr lang="en-US" sz="2200" b="1" dirty="0"/>
          </a:p>
          <a:p>
            <a:pPr marL="342900" indent="-342900">
              <a:buClr>
                <a:schemeClr val="tx2">
                  <a:lumMod val="75000"/>
                </a:schemeClr>
              </a:buClr>
              <a:buFont typeface="Wingdings 2" panose="05020102010507070707" pitchFamily="18" charset="2"/>
              <a:buChar char=""/>
            </a:pPr>
            <a:endParaRPr lang="en-US" sz="2200" b="1" dirty="0" smtClean="0"/>
          </a:p>
          <a:p>
            <a:pPr marL="342900" indent="-342900">
              <a:buClr>
                <a:schemeClr val="tx2">
                  <a:lumMod val="75000"/>
                </a:schemeClr>
              </a:buClr>
              <a:buFont typeface="Wingdings 2" panose="05020102010507070707" pitchFamily="18" charset="2"/>
              <a:buChar char=""/>
            </a:pPr>
            <a:r>
              <a:rPr lang="vi-VN" sz="2200" b="1" dirty="0"/>
              <a:t>Phần mềm đa phương tiện</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giải trí.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tiện ích. </a:t>
            </a:r>
            <a:endParaRPr lang="vi-VN" sz="2200" dirty="0" smtClean="0"/>
          </a:p>
          <a:p>
            <a:pPr marL="342900" indent="-342900">
              <a:buClr>
                <a:schemeClr val="tx2">
                  <a:lumMod val="75000"/>
                </a:schemeClr>
              </a:buClr>
              <a:buFont typeface="Wingdings 2" panose="05020102010507070707" pitchFamily="18" charset="2"/>
              <a:buChar char=""/>
            </a:pPr>
            <a:endParaRPr lang="en-US" sz="2200" dirty="0"/>
          </a:p>
        </p:txBody>
      </p:sp>
      <p:sp>
        <p:nvSpPr>
          <p:cNvPr id="4" name="TextBox 3"/>
          <p:cNvSpPr txBox="1"/>
          <p:nvPr/>
        </p:nvSpPr>
        <p:spPr>
          <a:xfrm>
            <a:off x="835572" y="3823409"/>
            <a:ext cx="10515600" cy="1200329"/>
          </a:xfrm>
          <a:prstGeom prst="rect">
            <a:avLst/>
          </a:prstGeom>
          <a:noFill/>
        </p:spPr>
        <p:txBody>
          <a:bodyPr wrap="square" rtlCol="0">
            <a:spAutoFit/>
          </a:bodyPr>
          <a:lstStyle/>
          <a:p>
            <a:pPr algn="just"/>
            <a:r>
              <a:rPr lang="vi-VN" sz="2400" dirty="0">
                <a:solidFill>
                  <a:schemeClr val="tx2"/>
                </a:solidFill>
                <a:latin typeface="Times New Roman" panose="02020603050405020304" pitchFamily="18" charset="0"/>
                <a:cs typeface="Times New Roman" panose="02020603050405020304" pitchFamily="18" charset="0"/>
              </a:rPr>
              <a:t>Trong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tìm hiểu về các loại ứng dụng cơ bản và hay được sử dụng nhất. Bên cạnh đó, bạn cũng biết được chức năng cơ bản của mỗi loại ứng dụng. Sau khi hoàn thành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làm quen với</a:t>
            </a:r>
            <a:r>
              <a:rPr lang="vi-VN" sz="2400" dirty="0" smtClean="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458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50000"/>
              </a:lnSpc>
            </a:pPr>
            <a:r>
              <a:rPr lang="en-US" b="1" dirty="0" smtClean="0">
                <a:solidFill>
                  <a:srgbClr val="FFFF00"/>
                </a:solidFill>
              </a:rPr>
              <a:t>Tin 3 – </a:t>
            </a:r>
            <a:r>
              <a:rPr lang="en-US" b="1" dirty="0" err="1" smtClean="0">
                <a:solidFill>
                  <a:srgbClr val="FFFF00"/>
                </a:solidFill>
              </a:rPr>
              <a:t>tuần</a:t>
            </a:r>
            <a:r>
              <a:rPr lang="en-US" b="1" dirty="0" smtClean="0">
                <a:solidFill>
                  <a:srgbClr val="FFFF00"/>
                </a:solidFill>
              </a:rPr>
              <a:t> 27</a:t>
            </a:r>
            <a:r>
              <a:rPr lang="en-US" dirty="0" smtClean="0">
                <a:solidFill>
                  <a:srgbClr val="FFFF00"/>
                </a:solidFill>
              </a:rPr>
              <a:t/>
            </a:r>
            <a:br>
              <a:rPr lang="en-US" dirty="0" smtClean="0">
                <a:solidFill>
                  <a:srgbClr val="FFFF00"/>
                </a:solidFill>
              </a:rPr>
            </a:br>
            <a:r>
              <a:rPr lang="vi-VN" b="1" dirty="0"/>
              <a:t>CÙNG TÌM HIỂU CÁC LOẠI CHƯƠNG TRÌNH ỨNG </a:t>
            </a:r>
            <a:r>
              <a:rPr lang="vi-VN" b="1" dirty="0" smtClean="0"/>
              <a:t>DỤNG</a:t>
            </a:r>
            <a:r>
              <a:rPr lang="en-US" dirty="0" smtClean="0"/>
              <a:t/>
            </a:r>
            <a:br>
              <a:rPr lang="en-US" dirty="0" smtClean="0"/>
            </a:br>
            <a:endParaRPr lang="en-US" dirty="0"/>
          </a:p>
        </p:txBody>
      </p:sp>
      <p:sp>
        <p:nvSpPr>
          <p:cNvPr id="3" name="Subtitle 2"/>
          <p:cNvSpPr>
            <a:spLocks noGrp="1"/>
          </p:cNvSpPr>
          <p:nvPr>
            <p:ph type="subTitle" idx="1"/>
          </p:nvPr>
        </p:nvSpPr>
        <p:spPr/>
        <p:txBody>
          <a:bodyPr/>
          <a:lstStyle/>
          <a:p>
            <a:pPr algn="ctr"/>
            <a:r>
              <a:rPr lang="en-US" dirty="0" smtClean="0"/>
              <a:t>SGK </a:t>
            </a:r>
            <a:r>
              <a:rPr lang="en-US" dirty="0" err="1" smtClean="0"/>
              <a:t>trang</a:t>
            </a:r>
            <a:r>
              <a:rPr lang="en-US" dirty="0" smtClean="0"/>
              <a:t> 64</a:t>
            </a:r>
            <a:endParaRPr lang="en-US" dirty="0"/>
          </a:p>
        </p:txBody>
      </p:sp>
    </p:spTree>
    <p:extLst>
      <p:ext uri="{BB962C8B-B14F-4D97-AF65-F5344CB8AC3E}">
        <p14:creationId xmlns:p14="http://schemas.microsoft.com/office/powerpoint/2010/main" val="3261362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5636" y="795485"/>
            <a:ext cx="11499273" cy="534551"/>
          </a:xfrm>
        </p:spPr>
        <p:txBody>
          <a:bodyPr/>
          <a:lstStyle/>
          <a:p>
            <a:r>
              <a:rPr lang="vi-VN" sz="2800" b="1" dirty="0" smtClean="0"/>
              <a:t>CÙNG TÌM HIỂU CÁC LOẠI CHƯƠNG TRÌNH ỨNG DỤNG</a:t>
            </a:r>
            <a:endParaRPr lang="en-US" sz="2800"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45775" y="2174279"/>
            <a:ext cx="3267612" cy="3136884"/>
            <a:chOff x="145775" y="2174279"/>
            <a:chExt cx="3267612" cy="3136884"/>
          </a:xfrm>
        </p:grpSpPr>
        <p:grpSp>
          <p:nvGrpSpPr>
            <p:cNvPr id="10" name="Group 9"/>
            <p:cNvGrpSpPr/>
            <p:nvPr/>
          </p:nvGrpSpPr>
          <p:grpSpPr>
            <a:xfrm>
              <a:off x="175676" y="2178637"/>
              <a:ext cx="3148008" cy="3113366"/>
              <a:chOff x="175676" y="2178637"/>
              <a:chExt cx="3148008" cy="3113366"/>
            </a:xfrm>
          </p:grpSpPr>
          <p:pic>
            <p:nvPicPr>
              <p:cNvPr id="5" name="Picture 4"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5676" y="2178637"/>
                <a:ext cx="2673880" cy="74424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76" y="3357085"/>
                <a:ext cx="3148008" cy="7664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76" y="4557693"/>
                <a:ext cx="3023160" cy="734310"/>
              </a:xfrm>
              <a:prstGeom prst="rect">
                <a:avLst/>
              </a:prstGeom>
            </p:spPr>
          </p:pic>
        </p:grpSp>
        <p:sp>
          <p:nvSpPr>
            <p:cNvPr id="4" name="Rectangle 3"/>
            <p:cNvSpPr/>
            <p:nvPr/>
          </p:nvSpPr>
          <p:spPr>
            <a:xfrm>
              <a:off x="145775" y="2174279"/>
              <a:ext cx="3267612" cy="762886"/>
            </a:xfrm>
            <a:prstGeom prst="rect">
              <a:avLst/>
            </a:prstGeom>
            <a:solidFill>
              <a:srgbClr val="306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Soạn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bản</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45775" y="3353208"/>
              <a:ext cx="3267612" cy="770277"/>
            </a:xfrm>
            <a:prstGeom prst="rect">
              <a:avLst/>
            </a:prstGeom>
            <a:solidFill>
              <a:srgbClr val="297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45775" y="4552114"/>
              <a:ext cx="3267612" cy="759049"/>
            </a:xfrm>
            <a:prstGeom prst="rect">
              <a:avLst/>
            </a:prstGeom>
            <a:solidFill>
              <a:srgbClr val="D44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113752" y="1547140"/>
            <a:ext cx="7937964" cy="3764023"/>
            <a:chOff x="3598763" y="2371725"/>
            <a:chExt cx="8452953" cy="2700946"/>
          </a:xfrm>
        </p:grpSpPr>
        <p:pic>
          <p:nvPicPr>
            <p:cNvPr id="3" name="Picture 2"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9879" y="2371725"/>
              <a:ext cx="8451837" cy="2700946"/>
            </a:xfrm>
            <a:prstGeom prst="rect">
              <a:avLst/>
            </a:prstGeom>
          </p:spPr>
        </p:pic>
        <p:sp>
          <p:nvSpPr>
            <p:cNvPr id="14" name="Rectangle 13"/>
            <p:cNvSpPr/>
            <p:nvPr/>
          </p:nvSpPr>
          <p:spPr>
            <a:xfrm>
              <a:off x="3598763" y="2846677"/>
              <a:ext cx="5602387" cy="1743056"/>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dirty="0" err="1" smtClean="0">
                  <a:latin typeface="Times New Roman" panose="02020603050405020304" pitchFamily="18" charset="0"/>
                  <a:cs typeface="Times New Roman" panose="02020603050405020304" pitchFamily="18" charset="0"/>
                </a:rPr>
                <a:t>Chương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ứng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dụng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giúp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thực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hiện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yêu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cầu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cụ</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như</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vẽ</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soạn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thảo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văn</a:t>
              </a:r>
              <a:r>
                <a:rPr lang="en-US" sz="2100" dirty="0" smtClean="0">
                  <a:latin typeface="Times New Roman" panose="02020603050405020304" pitchFamily="18" charset="0"/>
                  <a:cs typeface="Times New Roman" panose="02020603050405020304" pitchFamily="18" charset="0"/>
                </a:rPr>
                <a:t> bản, </a:t>
              </a:r>
              <a:r>
                <a:rPr lang="en-US" sz="2100" dirty="0" err="1" smtClean="0">
                  <a:latin typeface="Times New Roman" panose="02020603050405020304" pitchFamily="18" charset="0"/>
                  <a:cs typeface="Times New Roman" panose="02020603050405020304" pitchFamily="18" charset="0"/>
                </a:rPr>
                <a:t>tạo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bài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thuyết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trước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lớp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học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ngoại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ngữ</a:t>
              </a:r>
              <a:r>
                <a:rPr lang="en-US" sz="2100" dirty="0" smtClean="0">
                  <a:latin typeface="Times New Roman" panose="02020603050405020304" pitchFamily="18" charset="0"/>
                  <a:cs typeface="Times New Roman" panose="02020603050405020304" pitchFamily="18" charset="0"/>
                </a:rPr>
                <a:t>, …</a:t>
              </a:r>
            </a:p>
            <a:p>
              <a:pPr algn="just"/>
              <a:endParaRPr lang="en-US" sz="2100" dirty="0" smtClean="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Do </a:t>
              </a:r>
              <a:r>
                <a:rPr lang="en-US" sz="2100" dirty="0" err="1" smtClean="0">
                  <a:latin typeface="Times New Roman" panose="02020603050405020304" pitchFamily="18" charset="0"/>
                  <a:cs typeface="Times New Roman" panose="02020603050405020304" pitchFamily="18" charset="0"/>
                </a:rPr>
                <a:t>có</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rất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nhiều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loại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chương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ứng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dụng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nhau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nên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cần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lựa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chọn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chương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ứng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dụng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thích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hợp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thao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với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máy</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tính</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5533" y="2276437"/>
            <a:ext cx="548640" cy="54864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5533" y="3461709"/>
            <a:ext cx="551848" cy="54864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6318" y="4646981"/>
            <a:ext cx="548640" cy="548640"/>
          </a:xfrm>
          <a:prstGeom prst="rect">
            <a:avLst/>
          </a:prstGeom>
        </p:spPr>
      </p:pic>
    </p:spTree>
    <p:extLst>
      <p:ext uri="{BB962C8B-B14F-4D97-AF65-F5344CB8AC3E}">
        <p14:creationId xmlns:p14="http://schemas.microsoft.com/office/powerpoint/2010/main" val="3033483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1392" y="795485"/>
            <a:ext cx="10569085" cy="534551"/>
          </a:xfrm>
        </p:spPr>
        <p:txBody>
          <a:bodyPr/>
          <a:lstStyle/>
          <a:p>
            <a:r>
              <a:rPr lang="vi-VN" sz="2800" b="1" dirty="0" smtClean="0"/>
              <a:t>CÙNG TÌM HIỂU CÁC LOẠI CHƯƠNG TRÌNH ỨNG DỤN</a:t>
            </a:r>
            <a:r>
              <a:rPr lang="en-US" sz="2800" b="1" dirty="0" smtClean="0"/>
              <a:t>G</a:t>
            </a:r>
            <a:endParaRPr lang="en-US" sz="2800" b="1" dirty="0"/>
          </a:p>
        </p:txBody>
      </p:sp>
      <p:sp>
        <p:nvSpPr>
          <p:cNvPr id="9" name="TextBox 8"/>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4" name="Group 13"/>
          <p:cNvGrpSpPr/>
          <p:nvPr/>
        </p:nvGrpSpPr>
        <p:grpSpPr>
          <a:xfrm>
            <a:off x="491392" y="1410590"/>
            <a:ext cx="11353436" cy="667423"/>
            <a:chOff x="201990" y="1500703"/>
            <a:chExt cx="11353436" cy="667423"/>
          </a:xfrm>
        </p:grpSpPr>
        <p:pic>
          <p:nvPicPr>
            <p:cNvPr id="3" name="Picture 2"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990" y="1547140"/>
              <a:ext cx="3533431" cy="593387"/>
            </a:xfrm>
            <a:prstGeom prst="rect">
              <a:avLst/>
            </a:prstGeom>
          </p:spPr>
        </p:pic>
        <p:pic>
          <p:nvPicPr>
            <p:cNvPr id="4" name="Picture 3"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58539" y="1556671"/>
              <a:ext cx="2795536" cy="573932"/>
            </a:xfrm>
            <a:prstGeom prst="rect">
              <a:avLst/>
            </a:prstGeom>
          </p:spPr>
        </p:pic>
        <p:pic>
          <p:nvPicPr>
            <p:cNvPr id="5" name="Picture 4"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7193" y="1565991"/>
              <a:ext cx="3172268" cy="574536"/>
            </a:xfrm>
            <a:prstGeom prst="rect">
              <a:avLst/>
            </a:prstGeom>
          </p:spPr>
        </p:pic>
        <p:sp>
          <p:nvSpPr>
            <p:cNvPr id="11" name="Rectangle 10"/>
            <p:cNvSpPr/>
            <p:nvPr/>
          </p:nvSpPr>
          <p:spPr>
            <a:xfrm>
              <a:off x="201990"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4086609"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7971228"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ích</a:t>
              </a:r>
              <a:endParaRPr lang="en-US" sz="2400" dirty="0">
                <a:latin typeface="Times New Roman" panose="02020603050405020304" pitchFamily="18" charset="0"/>
                <a:cs typeface="Times New Roman" panose="02020603050405020304" pitchFamily="18" charset="0"/>
              </a:endParaRPr>
            </a:p>
          </p:txBody>
        </p:sp>
      </p:gr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76" y="2238692"/>
            <a:ext cx="4059507" cy="12178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tertainment softw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7246" y="1995813"/>
            <a:ext cx="1596925" cy="1703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tility softw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6229" y="2141584"/>
            <a:ext cx="2254130" cy="14360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891337" y="3577647"/>
            <a:ext cx="9821188" cy="1723016"/>
            <a:chOff x="891337" y="3577647"/>
            <a:chExt cx="9821188" cy="1723016"/>
          </a:xfrm>
        </p:grpSpPr>
        <p:pic>
          <p:nvPicPr>
            <p:cNvPr id="6" name="Picture 5" descr="Screen Clippi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37" y="3577647"/>
              <a:ext cx="9821188" cy="1723016"/>
            </a:xfrm>
            <a:prstGeom prst="rect">
              <a:avLst/>
            </a:prstGeom>
          </p:spPr>
        </p:pic>
        <p:sp>
          <p:nvSpPr>
            <p:cNvPr id="15" name="Rectangle 14"/>
            <p:cNvSpPr/>
            <p:nvPr/>
          </p:nvSpPr>
          <p:spPr>
            <a:xfrm>
              <a:off x="4349743" y="3641218"/>
              <a:ext cx="6336514" cy="1638301"/>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731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Cảm</a:t>
            </a:r>
            <a:r>
              <a:rPr lang="en-US" dirty="0" smtClean="0"/>
              <a:t> </a:t>
            </a:r>
            <a:r>
              <a:rPr lang="en-US" dirty="0" err="1" smtClean="0"/>
              <a:t>ơn</a:t>
            </a:r>
            <a:r>
              <a:rPr lang="en-US" dirty="0" smtClean="0"/>
              <a:t> </a:t>
            </a:r>
            <a:r>
              <a:rPr lang="en-US" dirty="0" err="1" smtClean="0"/>
              <a:t>các</a:t>
            </a:r>
            <a:r>
              <a:rPr lang="en-US" dirty="0" smtClean="0"/>
              <a:t> con!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13115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0035&quot;&gt;&lt;object type=&quot;3&quot; unique_id=&quot;10037&quot;&gt;&lt;property id=&quot;20148&quot; value=&quot;5&quot;/&gt;&lt;property id=&quot;20300&quot; value=&quot;Slide 1 - &amp;quot;máy tính thật là đơn giản&amp;quot;&quot;/&gt;&lt;property id=&quot;20307&quot; value=&quot;256&quot;/&gt;&lt;/object&gt;&lt;object type=&quot;3&quot; unique_id=&quot;10038&quot;&gt;&lt;property id=&quot;20148&quot; value=&quot;5&quot;/&gt;&lt;property id=&quot;20300&quot; value=&quot;Slide 2 - &amp;quot;Chủ đề C. PHẦN MỀM MÁY TÍNH&amp;quot;&quot;/&gt;&lt;property id=&quot;20307&quot; value=&quot;261&quot;/&gt;&lt;/object&gt;&lt;object type=&quot;3&quot; unique_id=&quot;10052&quot;&gt;&lt;property id=&quot;20148&quot; value=&quot;5&quot;/&gt;&lt;property id=&quot;20300&quot; value=&quot;Slide 3 - &amp;quot;Bài 2. Tớ nên sử dụng ứng dụng nào? &amp;quot;&quot;/&gt;&lt;property id=&quot;20307&quot; value=&quot;260&quot;/&gt;&lt;/object&gt;&lt;object type=&quot;3&quot; unique_id=&quot;10053&quot;&gt;&lt;property id=&quot;20148&quot; value=&quot;5&quot;/&gt;&lt;property id=&quot;20300&quot; value=&quot;Slide 4&quot;/&gt;&lt;property id=&quot;20307&quot; value=&quot;258&quot;/&gt;&lt;/object&gt;&lt;object type=&quot;3&quot; unique_id=&quot;10054&quot;&gt;&lt;property id=&quot;20148&quot; value=&quot;5&quot;/&gt;&lt;property id=&quot;20300&quot; value=&quot;Slide 5&quot;/&gt;&lt;property id=&quot;20307&quot; value=&quot;271&quot;/&gt;&lt;/object&gt;&lt;/object&gt;&lt;object type=&quot;8&quot; unique_id=&quot;10129&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327</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Times New Roman</vt:lpstr>
      <vt:lpstr>UTM Duepuntozero</vt:lpstr>
      <vt:lpstr>Wingdings</vt:lpstr>
      <vt:lpstr>Wingdings 2</vt:lpstr>
      <vt:lpstr>Theme1</vt:lpstr>
      <vt:lpstr>máy tính thật là đơn giản</vt:lpstr>
      <vt:lpstr>Chủ đề C. PHẦN MỀM MÁY TÍNH</vt:lpstr>
      <vt:lpstr>Bài 2. Tớ nên sử dụng ứng dụng nào? </vt:lpstr>
      <vt:lpstr>Tin 3 – tuần 27 CÙNG TÌM HIỂU CÁC LOẠI CHƯƠNG TRÌNH ỨNG DỤNG </vt:lpstr>
      <vt:lpstr>PowerPoint Presentation</vt:lpstr>
      <vt:lpstr>PowerPoint Presentation</vt:lpstr>
      <vt:lpstr>Cảm ơn các 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2022-03-18T02:32:03Z</dcterms:created>
  <dcterms:modified xsi:type="dcterms:W3CDTF">2022-03-18T02:32:08Z</dcterms:modified>
</cp:coreProperties>
</file>