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4" r:id="rId1"/>
  </p:sldMasterIdLst>
  <p:notesMasterIdLst>
    <p:notesMasterId r:id="rId19"/>
  </p:notesMasterIdLst>
  <p:handoutMasterIdLst>
    <p:handoutMasterId r:id="rId20"/>
  </p:handoutMasterIdLst>
  <p:sldIdLst>
    <p:sldId id="308" r:id="rId2"/>
    <p:sldId id="313" r:id="rId3"/>
    <p:sldId id="317" r:id="rId4"/>
    <p:sldId id="318" r:id="rId5"/>
    <p:sldId id="319" r:id="rId6"/>
    <p:sldId id="320" r:id="rId7"/>
    <p:sldId id="322" r:id="rId8"/>
    <p:sldId id="323" r:id="rId9"/>
    <p:sldId id="321" r:id="rId10"/>
    <p:sldId id="324" r:id="rId11"/>
    <p:sldId id="326" r:id="rId12"/>
    <p:sldId id="327" r:id="rId13"/>
    <p:sldId id="328" r:id="rId14"/>
    <p:sldId id="329" r:id="rId15"/>
    <p:sldId id="331" r:id="rId16"/>
    <p:sldId id="333" r:id="rId17"/>
    <p:sldId id="332" r:id="rId18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A4DC"/>
    <a:srgbClr val="297C4E"/>
    <a:srgbClr val="F26522"/>
    <a:srgbClr val="D44E31"/>
    <a:srgbClr val="3060A0"/>
    <a:srgbClr val="1B989C"/>
    <a:srgbClr val="41BB34"/>
    <a:srgbClr val="EA7E7E"/>
    <a:srgbClr val="33A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85996" autoAdjust="0"/>
  </p:normalViewPr>
  <p:slideViewPr>
    <p:cSldViewPr snapToGrid="0">
      <p:cViewPr varScale="1">
        <p:scale>
          <a:sx n="65" d="100"/>
          <a:sy n="65" d="100"/>
        </p:scale>
        <p:origin x="48" y="102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B0855B-9D21-466A-BB0C-8F10E56AD03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31DCC1-752C-4A7D-AC37-A85541D7DD05}">
      <dgm:prSet phldrT="[Text]" custT="1"/>
      <dgm:spPr>
        <a:solidFill>
          <a:schemeClr val="bg2"/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Giấy phép đơn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1F05E9-32A5-4F32-8F92-9BA4ECEB80F3}" type="parTrans" cxnId="{3FFE553C-F1AD-466C-BD10-99FC1F9BC96D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7797E248-871B-45E5-819C-95CFBD1EE04C}" type="sibTrans" cxnId="{3FFE553C-F1AD-466C-BD10-99FC1F9BC96D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1C4E726B-D7C4-4D7E-8654-CC25C6027609}">
      <dgm:prSet phldrT="[Text]" custT="1"/>
      <dgm:spPr>
        <a:solidFill>
          <a:schemeClr val="bg2"/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Giấy phép theo số lượn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 </a:t>
          </a:r>
          <a:r>
            <a: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phần mềm được sử dụng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2B45FF-15BB-4D62-BECB-71DE614D2EA0}" type="parTrans" cxnId="{30799CFA-40D2-4ED1-BE23-9B751E5E622A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7A81585E-837B-43E6-A650-646051186CB9}" type="sibTrans" cxnId="{30799CFA-40D2-4ED1-BE23-9B751E5E622A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A183F8E4-366C-4C6B-950A-95D898893D7E}">
      <dgm:prSet phldrT="[Text]" custT="1"/>
      <dgm:spPr>
        <a:solidFill>
          <a:schemeClr val="bg2"/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Giấy phép cho phần mềm được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đóng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gói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kèm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máy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AE38C7-8D47-42A0-8D36-966EB6F21D5D}" type="parTrans" cxnId="{99E40495-3285-4749-A397-10A261AD11C9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350F4C24-3497-4595-BBCE-3A9821035D57}" type="sibTrans" cxnId="{99E40495-3285-4749-A397-10A261AD11C9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FA2F6ECF-15DE-4002-B70E-4870685D4BEB}">
      <dgm:prSet phldrT="[Text]" custT="1"/>
      <dgm:spPr>
        <a:solidFill>
          <a:schemeClr val="bg2"/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Giấy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phép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phần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mềm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mã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nguồn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mở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182F7D-0632-4C3C-947C-2AB70931F5E1}" type="parTrans" cxnId="{947DD9AB-DD8D-4A6E-AC35-A1DE30C36DE0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83540833-7FEC-43CD-8162-04A2B94619EA}" type="sibTrans" cxnId="{947DD9AB-DD8D-4A6E-AC35-A1DE30C36DE0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B2998D44-45E1-4181-854B-85F77F6367F8}" type="pres">
      <dgm:prSet presAssocID="{84B0855B-9D21-466A-BB0C-8F10E56AD03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098126-69B8-41FF-ADAC-57A2A0D7127C}" type="pres">
      <dgm:prSet presAssocID="{A131DCC1-752C-4A7D-AC37-A85541D7DD05}" presName="parentLin" presStyleCnt="0"/>
      <dgm:spPr/>
    </dgm:pt>
    <dgm:pt modelId="{138E814C-EBDA-412E-B80F-3447746B271E}" type="pres">
      <dgm:prSet presAssocID="{A131DCC1-752C-4A7D-AC37-A85541D7DD05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3900926B-F642-4F1D-9B6B-947F59BFD8A4}" type="pres">
      <dgm:prSet presAssocID="{A131DCC1-752C-4A7D-AC37-A85541D7DD0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B0D5B-D682-4967-9EE9-23B1582909A0}" type="pres">
      <dgm:prSet presAssocID="{A131DCC1-752C-4A7D-AC37-A85541D7DD05}" presName="negativeSpace" presStyleCnt="0"/>
      <dgm:spPr/>
    </dgm:pt>
    <dgm:pt modelId="{60834F2B-3AC6-419D-B8C0-C4398E0F38E1}" type="pres">
      <dgm:prSet presAssocID="{A131DCC1-752C-4A7D-AC37-A85541D7DD05}" presName="childText" presStyleLbl="conFgAcc1" presStyleIdx="0" presStyleCnt="4">
        <dgm:presLayoutVars>
          <dgm:bulletEnabled val="1"/>
        </dgm:presLayoutVars>
      </dgm:prSet>
      <dgm:spPr/>
    </dgm:pt>
    <dgm:pt modelId="{4F60AA83-97BA-42F4-AF05-0C7B1D9BFFB3}" type="pres">
      <dgm:prSet presAssocID="{7797E248-871B-45E5-819C-95CFBD1EE04C}" presName="spaceBetweenRectangles" presStyleCnt="0"/>
      <dgm:spPr/>
    </dgm:pt>
    <dgm:pt modelId="{C17E4608-481F-4499-A933-FCC23FC49B60}" type="pres">
      <dgm:prSet presAssocID="{1C4E726B-D7C4-4D7E-8654-CC25C6027609}" presName="parentLin" presStyleCnt="0"/>
      <dgm:spPr/>
    </dgm:pt>
    <dgm:pt modelId="{E405430D-0A83-488B-8A01-0A2677C3C3D8}" type="pres">
      <dgm:prSet presAssocID="{1C4E726B-D7C4-4D7E-8654-CC25C6027609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21A8CE72-02EE-46E8-950F-FDDA9526EEDD}" type="pres">
      <dgm:prSet presAssocID="{1C4E726B-D7C4-4D7E-8654-CC25C602760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30FE85-B019-446A-BDBC-1617DCECD731}" type="pres">
      <dgm:prSet presAssocID="{1C4E726B-D7C4-4D7E-8654-CC25C6027609}" presName="negativeSpace" presStyleCnt="0"/>
      <dgm:spPr/>
    </dgm:pt>
    <dgm:pt modelId="{49F5303D-69D8-4010-A31B-C2FA3C3B22BF}" type="pres">
      <dgm:prSet presAssocID="{1C4E726B-D7C4-4D7E-8654-CC25C6027609}" presName="childText" presStyleLbl="conFgAcc1" presStyleIdx="1" presStyleCnt="4">
        <dgm:presLayoutVars>
          <dgm:bulletEnabled val="1"/>
        </dgm:presLayoutVars>
      </dgm:prSet>
      <dgm:spPr/>
    </dgm:pt>
    <dgm:pt modelId="{4240A29C-4277-4495-95F9-33A0CEC290FD}" type="pres">
      <dgm:prSet presAssocID="{7A81585E-837B-43E6-A650-646051186CB9}" presName="spaceBetweenRectangles" presStyleCnt="0"/>
      <dgm:spPr/>
    </dgm:pt>
    <dgm:pt modelId="{C4B57AF3-3458-4926-9475-B4DE3BFF29EB}" type="pres">
      <dgm:prSet presAssocID="{A183F8E4-366C-4C6B-950A-95D898893D7E}" presName="parentLin" presStyleCnt="0"/>
      <dgm:spPr/>
    </dgm:pt>
    <dgm:pt modelId="{37A41E50-5EA9-468E-862A-441C6C9C2104}" type="pres">
      <dgm:prSet presAssocID="{A183F8E4-366C-4C6B-950A-95D898893D7E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41063402-F49A-4425-8B1C-B7A3B7995C09}" type="pres">
      <dgm:prSet presAssocID="{A183F8E4-366C-4C6B-950A-95D898893D7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FA58FC-9768-441A-B781-2D83B1B3716A}" type="pres">
      <dgm:prSet presAssocID="{A183F8E4-366C-4C6B-950A-95D898893D7E}" presName="negativeSpace" presStyleCnt="0"/>
      <dgm:spPr/>
    </dgm:pt>
    <dgm:pt modelId="{6B35A3DA-677C-4D8C-9860-88743D2A2240}" type="pres">
      <dgm:prSet presAssocID="{A183F8E4-366C-4C6B-950A-95D898893D7E}" presName="childText" presStyleLbl="conFgAcc1" presStyleIdx="2" presStyleCnt="4">
        <dgm:presLayoutVars>
          <dgm:bulletEnabled val="1"/>
        </dgm:presLayoutVars>
      </dgm:prSet>
      <dgm:spPr/>
    </dgm:pt>
    <dgm:pt modelId="{6C044FF8-F36E-4D18-8B4D-9015A2E9468A}" type="pres">
      <dgm:prSet presAssocID="{350F4C24-3497-4595-BBCE-3A9821035D57}" presName="spaceBetweenRectangles" presStyleCnt="0"/>
      <dgm:spPr/>
    </dgm:pt>
    <dgm:pt modelId="{BB97DD3B-6894-4573-B573-48AA98D1137C}" type="pres">
      <dgm:prSet presAssocID="{FA2F6ECF-15DE-4002-B70E-4870685D4BEB}" presName="parentLin" presStyleCnt="0"/>
      <dgm:spPr/>
    </dgm:pt>
    <dgm:pt modelId="{36C2EA4A-45B5-454C-B77C-06BD3F1B3C9F}" type="pres">
      <dgm:prSet presAssocID="{FA2F6ECF-15DE-4002-B70E-4870685D4BEB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9FE8BC25-75C7-4BF5-BD57-F176E6696B20}" type="pres">
      <dgm:prSet presAssocID="{FA2F6ECF-15DE-4002-B70E-4870685D4BEB}" presName="parentText" presStyleLbl="node1" presStyleIdx="3" presStyleCnt="4" custLinFactNeighborY="-618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A5BAB7-B7FF-4EB4-AD28-814D88DC9153}" type="pres">
      <dgm:prSet presAssocID="{FA2F6ECF-15DE-4002-B70E-4870685D4BEB}" presName="negativeSpace" presStyleCnt="0"/>
      <dgm:spPr/>
    </dgm:pt>
    <dgm:pt modelId="{5216EFF1-D7CC-4023-9345-02BC017CD153}" type="pres">
      <dgm:prSet presAssocID="{FA2F6ECF-15DE-4002-B70E-4870685D4BE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9E40495-3285-4749-A397-10A261AD11C9}" srcId="{84B0855B-9D21-466A-BB0C-8F10E56AD036}" destId="{A183F8E4-366C-4C6B-950A-95D898893D7E}" srcOrd="2" destOrd="0" parTransId="{50AE38C7-8D47-42A0-8D36-966EB6F21D5D}" sibTransId="{350F4C24-3497-4595-BBCE-3A9821035D57}"/>
    <dgm:cxn modelId="{AE372DBF-4105-4AC5-9EBF-8FEB3F14CB14}" type="presOf" srcId="{84B0855B-9D21-466A-BB0C-8F10E56AD036}" destId="{B2998D44-45E1-4181-854B-85F77F6367F8}" srcOrd="0" destOrd="0" presId="urn:microsoft.com/office/officeart/2005/8/layout/list1"/>
    <dgm:cxn modelId="{12152DF2-5327-447A-A142-CA2816091114}" type="presOf" srcId="{A183F8E4-366C-4C6B-950A-95D898893D7E}" destId="{37A41E50-5EA9-468E-862A-441C6C9C2104}" srcOrd="0" destOrd="0" presId="urn:microsoft.com/office/officeart/2005/8/layout/list1"/>
    <dgm:cxn modelId="{54538B99-44B7-440D-BD66-A4B721CDE4DF}" type="presOf" srcId="{FA2F6ECF-15DE-4002-B70E-4870685D4BEB}" destId="{36C2EA4A-45B5-454C-B77C-06BD3F1B3C9F}" srcOrd="0" destOrd="0" presId="urn:microsoft.com/office/officeart/2005/8/layout/list1"/>
    <dgm:cxn modelId="{C09556DA-5BC2-4332-A52B-3369E3EA37ED}" type="presOf" srcId="{1C4E726B-D7C4-4D7E-8654-CC25C6027609}" destId="{E405430D-0A83-488B-8A01-0A2677C3C3D8}" srcOrd="0" destOrd="0" presId="urn:microsoft.com/office/officeart/2005/8/layout/list1"/>
    <dgm:cxn modelId="{3A327D07-E17C-44F5-85B9-81A1FAB349AF}" type="presOf" srcId="{A183F8E4-366C-4C6B-950A-95D898893D7E}" destId="{41063402-F49A-4425-8B1C-B7A3B7995C09}" srcOrd="1" destOrd="0" presId="urn:microsoft.com/office/officeart/2005/8/layout/list1"/>
    <dgm:cxn modelId="{2480DD39-1603-4F40-BF7F-597FD00D98D4}" type="presOf" srcId="{FA2F6ECF-15DE-4002-B70E-4870685D4BEB}" destId="{9FE8BC25-75C7-4BF5-BD57-F176E6696B20}" srcOrd="1" destOrd="0" presId="urn:microsoft.com/office/officeart/2005/8/layout/list1"/>
    <dgm:cxn modelId="{007D7A8E-B915-47EA-9BD6-C0EDEF229CE0}" type="presOf" srcId="{A131DCC1-752C-4A7D-AC37-A85541D7DD05}" destId="{3900926B-F642-4F1D-9B6B-947F59BFD8A4}" srcOrd="1" destOrd="0" presId="urn:microsoft.com/office/officeart/2005/8/layout/list1"/>
    <dgm:cxn modelId="{3FFE553C-F1AD-466C-BD10-99FC1F9BC96D}" srcId="{84B0855B-9D21-466A-BB0C-8F10E56AD036}" destId="{A131DCC1-752C-4A7D-AC37-A85541D7DD05}" srcOrd="0" destOrd="0" parTransId="{061F05E9-32A5-4F32-8F92-9BA4ECEB80F3}" sibTransId="{7797E248-871B-45E5-819C-95CFBD1EE04C}"/>
    <dgm:cxn modelId="{4163B242-3E0A-4DD2-8F5B-00849C64A4EC}" type="presOf" srcId="{1C4E726B-D7C4-4D7E-8654-CC25C6027609}" destId="{21A8CE72-02EE-46E8-950F-FDDA9526EEDD}" srcOrd="1" destOrd="0" presId="urn:microsoft.com/office/officeart/2005/8/layout/list1"/>
    <dgm:cxn modelId="{6E29813E-B3A4-49C7-8FFA-8C1BA547B146}" type="presOf" srcId="{A131DCC1-752C-4A7D-AC37-A85541D7DD05}" destId="{138E814C-EBDA-412E-B80F-3447746B271E}" srcOrd="0" destOrd="0" presId="urn:microsoft.com/office/officeart/2005/8/layout/list1"/>
    <dgm:cxn modelId="{30799CFA-40D2-4ED1-BE23-9B751E5E622A}" srcId="{84B0855B-9D21-466A-BB0C-8F10E56AD036}" destId="{1C4E726B-D7C4-4D7E-8654-CC25C6027609}" srcOrd="1" destOrd="0" parTransId="{A22B45FF-15BB-4D62-BECB-71DE614D2EA0}" sibTransId="{7A81585E-837B-43E6-A650-646051186CB9}"/>
    <dgm:cxn modelId="{947DD9AB-DD8D-4A6E-AC35-A1DE30C36DE0}" srcId="{84B0855B-9D21-466A-BB0C-8F10E56AD036}" destId="{FA2F6ECF-15DE-4002-B70E-4870685D4BEB}" srcOrd="3" destOrd="0" parTransId="{C6182F7D-0632-4C3C-947C-2AB70931F5E1}" sibTransId="{83540833-7FEC-43CD-8162-04A2B94619EA}"/>
    <dgm:cxn modelId="{B2DEE1B4-F3B3-4DC9-A04B-B35376EF8AA2}" type="presParOf" srcId="{B2998D44-45E1-4181-854B-85F77F6367F8}" destId="{66098126-69B8-41FF-ADAC-57A2A0D7127C}" srcOrd="0" destOrd="0" presId="urn:microsoft.com/office/officeart/2005/8/layout/list1"/>
    <dgm:cxn modelId="{30727209-1793-41C2-9FB5-8CF050D360AA}" type="presParOf" srcId="{66098126-69B8-41FF-ADAC-57A2A0D7127C}" destId="{138E814C-EBDA-412E-B80F-3447746B271E}" srcOrd="0" destOrd="0" presId="urn:microsoft.com/office/officeart/2005/8/layout/list1"/>
    <dgm:cxn modelId="{787E3277-ED0C-464C-ACE6-79D27716F3B4}" type="presParOf" srcId="{66098126-69B8-41FF-ADAC-57A2A0D7127C}" destId="{3900926B-F642-4F1D-9B6B-947F59BFD8A4}" srcOrd="1" destOrd="0" presId="urn:microsoft.com/office/officeart/2005/8/layout/list1"/>
    <dgm:cxn modelId="{B5C1C649-4335-496B-B4DF-E25AC2E473F3}" type="presParOf" srcId="{B2998D44-45E1-4181-854B-85F77F6367F8}" destId="{34CB0D5B-D682-4967-9EE9-23B1582909A0}" srcOrd="1" destOrd="0" presId="urn:microsoft.com/office/officeart/2005/8/layout/list1"/>
    <dgm:cxn modelId="{7C13079A-EE68-492C-AD4E-5E4D7A85564E}" type="presParOf" srcId="{B2998D44-45E1-4181-854B-85F77F6367F8}" destId="{60834F2B-3AC6-419D-B8C0-C4398E0F38E1}" srcOrd="2" destOrd="0" presId="urn:microsoft.com/office/officeart/2005/8/layout/list1"/>
    <dgm:cxn modelId="{4D909F3B-D37E-4C6A-84B8-375239CBAB62}" type="presParOf" srcId="{B2998D44-45E1-4181-854B-85F77F6367F8}" destId="{4F60AA83-97BA-42F4-AF05-0C7B1D9BFFB3}" srcOrd="3" destOrd="0" presId="urn:microsoft.com/office/officeart/2005/8/layout/list1"/>
    <dgm:cxn modelId="{E1A0175D-962F-4FF6-8C05-DFB0D934EA7C}" type="presParOf" srcId="{B2998D44-45E1-4181-854B-85F77F6367F8}" destId="{C17E4608-481F-4499-A933-FCC23FC49B60}" srcOrd="4" destOrd="0" presId="urn:microsoft.com/office/officeart/2005/8/layout/list1"/>
    <dgm:cxn modelId="{FE7A371A-FF96-4A0D-B0D6-E82C385C2931}" type="presParOf" srcId="{C17E4608-481F-4499-A933-FCC23FC49B60}" destId="{E405430D-0A83-488B-8A01-0A2677C3C3D8}" srcOrd="0" destOrd="0" presId="urn:microsoft.com/office/officeart/2005/8/layout/list1"/>
    <dgm:cxn modelId="{BB07B273-D67B-4AC0-B497-D4FE8A0DBCE6}" type="presParOf" srcId="{C17E4608-481F-4499-A933-FCC23FC49B60}" destId="{21A8CE72-02EE-46E8-950F-FDDA9526EEDD}" srcOrd="1" destOrd="0" presId="urn:microsoft.com/office/officeart/2005/8/layout/list1"/>
    <dgm:cxn modelId="{B5E40C61-C06F-4E14-930B-2358672BB1AC}" type="presParOf" srcId="{B2998D44-45E1-4181-854B-85F77F6367F8}" destId="{EC30FE85-B019-446A-BDBC-1617DCECD731}" srcOrd="5" destOrd="0" presId="urn:microsoft.com/office/officeart/2005/8/layout/list1"/>
    <dgm:cxn modelId="{5AF33C9F-6075-468F-B5E9-E37F0880DBA1}" type="presParOf" srcId="{B2998D44-45E1-4181-854B-85F77F6367F8}" destId="{49F5303D-69D8-4010-A31B-C2FA3C3B22BF}" srcOrd="6" destOrd="0" presId="urn:microsoft.com/office/officeart/2005/8/layout/list1"/>
    <dgm:cxn modelId="{E3014E89-8648-4161-A058-8506E5000879}" type="presParOf" srcId="{B2998D44-45E1-4181-854B-85F77F6367F8}" destId="{4240A29C-4277-4495-95F9-33A0CEC290FD}" srcOrd="7" destOrd="0" presId="urn:microsoft.com/office/officeart/2005/8/layout/list1"/>
    <dgm:cxn modelId="{1E935675-688F-4B50-A8EB-84F1D6E88034}" type="presParOf" srcId="{B2998D44-45E1-4181-854B-85F77F6367F8}" destId="{C4B57AF3-3458-4926-9475-B4DE3BFF29EB}" srcOrd="8" destOrd="0" presId="urn:microsoft.com/office/officeart/2005/8/layout/list1"/>
    <dgm:cxn modelId="{93F61035-DA23-4493-A6DD-EDFC37E88FE3}" type="presParOf" srcId="{C4B57AF3-3458-4926-9475-B4DE3BFF29EB}" destId="{37A41E50-5EA9-468E-862A-441C6C9C2104}" srcOrd="0" destOrd="0" presId="urn:microsoft.com/office/officeart/2005/8/layout/list1"/>
    <dgm:cxn modelId="{1A717176-A261-4842-8172-8BC1686D3790}" type="presParOf" srcId="{C4B57AF3-3458-4926-9475-B4DE3BFF29EB}" destId="{41063402-F49A-4425-8B1C-B7A3B7995C09}" srcOrd="1" destOrd="0" presId="urn:microsoft.com/office/officeart/2005/8/layout/list1"/>
    <dgm:cxn modelId="{5567D3C6-0766-461D-BAC9-2F339F5F1DAE}" type="presParOf" srcId="{B2998D44-45E1-4181-854B-85F77F6367F8}" destId="{C4FA58FC-9768-441A-B781-2D83B1B3716A}" srcOrd="9" destOrd="0" presId="urn:microsoft.com/office/officeart/2005/8/layout/list1"/>
    <dgm:cxn modelId="{04CBF1FF-9BDB-47B2-A527-773A0B6E28BB}" type="presParOf" srcId="{B2998D44-45E1-4181-854B-85F77F6367F8}" destId="{6B35A3DA-677C-4D8C-9860-88743D2A2240}" srcOrd="10" destOrd="0" presId="urn:microsoft.com/office/officeart/2005/8/layout/list1"/>
    <dgm:cxn modelId="{5F708839-B172-44F8-A89B-A806A2E50827}" type="presParOf" srcId="{B2998D44-45E1-4181-854B-85F77F6367F8}" destId="{6C044FF8-F36E-4D18-8B4D-9015A2E9468A}" srcOrd="11" destOrd="0" presId="urn:microsoft.com/office/officeart/2005/8/layout/list1"/>
    <dgm:cxn modelId="{85F77916-7B50-4313-9F54-853AAD1C7D68}" type="presParOf" srcId="{B2998D44-45E1-4181-854B-85F77F6367F8}" destId="{BB97DD3B-6894-4573-B573-48AA98D1137C}" srcOrd="12" destOrd="0" presId="urn:microsoft.com/office/officeart/2005/8/layout/list1"/>
    <dgm:cxn modelId="{05D0D36F-54FC-4EA8-9165-2D3E35C66BC1}" type="presParOf" srcId="{BB97DD3B-6894-4573-B573-48AA98D1137C}" destId="{36C2EA4A-45B5-454C-B77C-06BD3F1B3C9F}" srcOrd="0" destOrd="0" presId="urn:microsoft.com/office/officeart/2005/8/layout/list1"/>
    <dgm:cxn modelId="{2930F41A-D51E-4310-99EC-91B2C89A7C14}" type="presParOf" srcId="{BB97DD3B-6894-4573-B573-48AA98D1137C}" destId="{9FE8BC25-75C7-4BF5-BD57-F176E6696B20}" srcOrd="1" destOrd="0" presId="urn:microsoft.com/office/officeart/2005/8/layout/list1"/>
    <dgm:cxn modelId="{78FDDA20-343E-4111-8564-040C3332A34B}" type="presParOf" srcId="{B2998D44-45E1-4181-854B-85F77F6367F8}" destId="{78A5BAB7-B7FF-4EB4-AD28-814D88DC9153}" srcOrd="13" destOrd="0" presId="urn:microsoft.com/office/officeart/2005/8/layout/list1"/>
    <dgm:cxn modelId="{D587E4BA-DBE1-4AEB-B254-6830DAA23C6C}" type="presParOf" srcId="{B2998D44-45E1-4181-854B-85F77F6367F8}" destId="{5216EFF1-D7CC-4023-9345-02BC017CD153}" srcOrd="14" destOrd="0" presId="urn:microsoft.com/office/officeart/2005/8/layout/lis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34F2B-3AC6-419D-B8C0-C4398E0F38E1}">
      <dsp:nvSpPr>
        <dsp:cNvPr id="0" name=""/>
        <dsp:cNvSpPr/>
      </dsp:nvSpPr>
      <dsp:spPr>
        <a:xfrm>
          <a:off x="0" y="381030"/>
          <a:ext cx="817568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00926B-F642-4F1D-9B6B-947F59BFD8A4}">
      <dsp:nvSpPr>
        <dsp:cNvPr id="0" name=""/>
        <dsp:cNvSpPr/>
      </dsp:nvSpPr>
      <dsp:spPr>
        <a:xfrm>
          <a:off x="408784" y="41550"/>
          <a:ext cx="5722981" cy="678960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315" tIns="0" rIns="216315" bIns="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vi-VN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Giấy phép đơn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928" y="74694"/>
        <a:ext cx="5656693" cy="612672"/>
      </dsp:txXfrm>
    </dsp:sp>
    <dsp:sp modelId="{49F5303D-69D8-4010-A31B-C2FA3C3B22BF}">
      <dsp:nvSpPr>
        <dsp:cNvPr id="0" name=""/>
        <dsp:cNvSpPr/>
      </dsp:nvSpPr>
      <dsp:spPr>
        <a:xfrm>
          <a:off x="0" y="1424310"/>
          <a:ext cx="817568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8CE72-02EE-46E8-950F-FDDA9526EEDD}">
      <dsp:nvSpPr>
        <dsp:cNvPr id="0" name=""/>
        <dsp:cNvSpPr/>
      </dsp:nvSpPr>
      <dsp:spPr>
        <a:xfrm>
          <a:off x="408784" y="1084830"/>
          <a:ext cx="5722981" cy="678960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315" tIns="0" rIns="216315" bIns="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vi-VN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Giấy phép theo số lượn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 </a:t>
          </a:r>
          <a:r>
            <a:rPr lang="vi-VN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phần mềm được sử dụng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928" y="1117974"/>
        <a:ext cx="5656693" cy="612672"/>
      </dsp:txXfrm>
    </dsp:sp>
    <dsp:sp modelId="{6B35A3DA-677C-4D8C-9860-88743D2A2240}">
      <dsp:nvSpPr>
        <dsp:cNvPr id="0" name=""/>
        <dsp:cNvSpPr/>
      </dsp:nvSpPr>
      <dsp:spPr>
        <a:xfrm>
          <a:off x="0" y="2467590"/>
          <a:ext cx="817568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063402-F49A-4425-8B1C-B7A3B7995C09}">
      <dsp:nvSpPr>
        <dsp:cNvPr id="0" name=""/>
        <dsp:cNvSpPr/>
      </dsp:nvSpPr>
      <dsp:spPr>
        <a:xfrm>
          <a:off x="408784" y="2128110"/>
          <a:ext cx="5722981" cy="678960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315" tIns="0" rIns="216315" bIns="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vi-VN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Giấy phép cho phần mềm được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đóng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gói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kèm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máy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928" y="2161254"/>
        <a:ext cx="5656693" cy="612672"/>
      </dsp:txXfrm>
    </dsp:sp>
    <dsp:sp modelId="{5216EFF1-D7CC-4023-9345-02BC017CD153}">
      <dsp:nvSpPr>
        <dsp:cNvPr id="0" name=""/>
        <dsp:cNvSpPr/>
      </dsp:nvSpPr>
      <dsp:spPr>
        <a:xfrm>
          <a:off x="0" y="3510870"/>
          <a:ext cx="817568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E8BC25-75C7-4BF5-BD57-F176E6696B20}">
      <dsp:nvSpPr>
        <dsp:cNvPr id="0" name=""/>
        <dsp:cNvSpPr/>
      </dsp:nvSpPr>
      <dsp:spPr>
        <a:xfrm>
          <a:off x="408784" y="3129430"/>
          <a:ext cx="5722981" cy="678960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315" tIns="0" rIns="216315" bIns="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Giấy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phép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phần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mềm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mã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nguồn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mở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928" y="3162574"/>
        <a:ext cx="5656693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1FA54-65A2-4D1F-A7ED-8886A9684F30}" type="datetimeFigureOut">
              <a:rPr lang="en-US" smtClean="0"/>
              <a:t>11/03/2022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039BC-B8D0-4CDC-A077-453B48A44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67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11/03/2022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8.tmp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l">
              <a:buNone/>
              <a:defRPr sz="3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11/03/2022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6" name="Picture 2" descr="Image result for ic3 spark 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454" y="388688"/>
            <a:ext cx="3983709" cy="11419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4149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11/03/2022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5656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êu Đề Bài 3-Quyển 1-Phần mề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208" y="2120729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000" spc="15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7BD2B39-EB6D-4221-8FBC-AEF76462664C}" type="datetimeFigureOut">
              <a:rPr lang="en-US" smtClean="0"/>
              <a:pPr/>
              <a:t>11/03/2022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1300" y="428908"/>
            <a:ext cx="1238300" cy="164327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766" y="401058"/>
            <a:ext cx="1829000" cy="16989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01300" y="428908"/>
            <a:ext cx="1238300" cy="16432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7766" y="401058"/>
            <a:ext cx="1829000" cy="1698978"/>
          </a:xfrm>
          <a:prstGeom prst="rect">
            <a:avLst/>
          </a:prstGeom>
        </p:spPr>
      </p:pic>
      <p:pic>
        <p:nvPicPr>
          <p:cNvPr id="15" name="Picture 14" descr="Screen Clipping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731" y="5545766"/>
            <a:ext cx="1368587" cy="1312234"/>
          </a:xfrm>
          <a:prstGeom prst="rect">
            <a:avLst/>
          </a:prstGeom>
        </p:spPr>
      </p:pic>
      <p:pic>
        <p:nvPicPr>
          <p:cNvPr id="16" name="Picture 2" descr="Image result for ic3 spark 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454" y="388688"/>
            <a:ext cx="3983709" cy="11419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345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-Bài 3-Chủ đề A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pPr/>
              <a:t>11/03/2022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10139" y="161842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Bài 3. Phần mềm máy tính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93467" y="190254"/>
            <a:ext cx="7331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200" baseline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rPr>
              <a:t>Chủ đề A. Khám phá trí tuệ máy tính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551177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3200" smtClean="0">
                <a:solidFill>
                  <a:schemeClr val="bg2"/>
                </a:solidFill>
              </a:defRPr>
            </a:lvl1pPr>
            <a:lvl2pPr algn="ctr">
              <a:defRPr lang="en-US" sz="3200" smtClean="0"/>
            </a:lvl2pPr>
            <a:lvl3pPr algn="ctr">
              <a:defRPr lang="en-US" sz="3200" smtClean="0"/>
            </a:lvl3pPr>
            <a:lvl4pPr algn="ctr">
              <a:defRPr lang="en-US" sz="3200" smtClean="0"/>
            </a:lvl4pPr>
            <a:lvl5pPr algn="ctr">
              <a:defRPr lang="en-US" sz="3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87458" y="5447320"/>
            <a:ext cx="713584" cy="9469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99076" y="5431271"/>
            <a:ext cx="1053980" cy="979054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87458" y="5447320"/>
            <a:ext cx="713584" cy="94695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99076" y="5431271"/>
            <a:ext cx="1053980" cy="97905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75811" y="5931351"/>
            <a:ext cx="1640378" cy="91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113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-Bài 3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pPr/>
              <a:t>11/03/2022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10139" y="161842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Bài 3. Phần mềm máy tính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9117" y="190254"/>
            <a:ext cx="7331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200" baseline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rPr>
              <a:t>Chủ đề B. Tớ nên sử dụng ứng dụng nào?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534551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3200" smtClean="0">
                <a:solidFill>
                  <a:schemeClr val="bg2"/>
                </a:solidFill>
              </a:defRPr>
            </a:lvl1pPr>
            <a:lvl2pPr algn="ctr">
              <a:defRPr lang="en-US" sz="3200" smtClean="0"/>
            </a:lvl2pPr>
            <a:lvl3pPr algn="ctr">
              <a:defRPr lang="en-US" sz="3200" smtClean="0"/>
            </a:lvl3pPr>
            <a:lvl4pPr algn="ctr">
              <a:defRPr lang="en-US" sz="3200" smtClean="0"/>
            </a:lvl4pPr>
            <a:lvl5pPr algn="ctr">
              <a:defRPr lang="en-US" sz="3200"/>
            </a:lvl5pPr>
          </a:lstStyle>
          <a:p>
            <a:pPr lvl="0" algn="ctr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104" y="5238231"/>
            <a:ext cx="1715792" cy="15721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87458" y="5447320"/>
            <a:ext cx="713584" cy="9469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99076" y="5431271"/>
            <a:ext cx="1053980" cy="979054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38104" y="5238231"/>
            <a:ext cx="1715792" cy="15721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87458" y="5447320"/>
            <a:ext cx="713584" cy="94695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99076" y="5431271"/>
            <a:ext cx="1053980" cy="979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741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CA74-CAC5-4020-8697-079ED1D92C55}" type="datetimeFigureOut">
              <a:rPr lang="en-US" smtClean="0"/>
              <a:t>11/03/2022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89C3-C83B-4AD5-A21E-522DA13C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990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266" y="228435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7BD2B39-EB6D-4221-8FBC-AEF76462664C}" type="datetimeFigureOut">
              <a:rPr lang="en-US" smtClean="0"/>
              <a:pPr/>
              <a:t>11/03/2022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35" r:id="rId3"/>
    <p:sldLayoutId id="2147483736" r:id="rId4"/>
    <p:sldLayoutId id="2147483737" r:id="rId5"/>
    <p:sldLayoutId id="2147483738" r:id="rId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87338" indent="-287338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27063" indent="-3397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 2" panose="05020102010507070707" pitchFamily="18" charset="2"/>
        <a:buChar char=""/>
        <a:defRPr sz="2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968375" indent="-34131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 2" panose="05020102010507070707" pitchFamily="18" charset="2"/>
        <a:buChar char="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1738" indent="-2333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 2" panose="05020102010507070707" pitchFamily="18" charset="2"/>
        <a:buChar char=""/>
        <a:defRPr sz="2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48748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 2" panose="05020102010507070707" pitchFamily="18" charset="2"/>
        <a:buChar char="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tmp"/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tmp"/><Relationship Id="rId5" Type="http://schemas.openxmlformats.org/officeDocument/2006/relationships/image" Target="../media/image14.tmp"/><Relationship Id="rId4" Type="http://schemas.openxmlformats.org/officeDocument/2006/relationships/image" Target="../media/image13.tm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43389" y="18206"/>
            <a:ext cx="9784733" cy="55117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ÔN BÀI CŨ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7798" y="904962"/>
            <a:ext cx="108503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297C4E"/>
                </a:solidFill>
              </a:rPr>
              <a:t>Câu</a:t>
            </a:r>
            <a:r>
              <a:rPr lang="en-US" sz="2400" b="1" dirty="0" smtClean="0">
                <a:solidFill>
                  <a:srgbClr val="297C4E"/>
                </a:solidFill>
              </a:rPr>
              <a:t> 1</a:t>
            </a:r>
            <a:r>
              <a:rPr lang="en-US" sz="2400" b="1" dirty="0">
                <a:solidFill>
                  <a:srgbClr val="297C4E"/>
                </a:solidFill>
              </a:rPr>
              <a:t>: </a:t>
            </a:r>
            <a:r>
              <a:rPr lang="en-US" sz="2400" b="1" dirty="0" err="1" smtClean="0">
                <a:solidFill>
                  <a:srgbClr val="297C4E"/>
                </a:solidFill>
              </a:rPr>
              <a:t>Phần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mềm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máy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tính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là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gì</a:t>
            </a:r>
            <a:r>
              <a:rPr lang="en-US" sz="2400" b="1" dirty="0" smtClean="0">
                <a:solidFill>
                  <a:srgbClr val="297C4E"/>
                </a:solidFill>
              </a:rPr>
              <a:t>?</a:t>
            </a:r>
            <a:r>
              <a:rPr lang="en-US" sz="2400" dirty="0" smtClean="0">
                <a:solidFill>
                  <a:schemeClr val="bg1"/>
                </a:solidFill>
                <a:sym typeface="Wingdings"/>
              </a:rPr>
              <a:t> </a:t>
            </a:r>
            <a:endParaRPr lang="en-US" sz="2400" b="1" dirty="0">
              <a:solidFill>
                <a:srgbClr val="297C4E"/>
              </a:solidFill>
            </a:endParaRPr>
          </a:p>
          <a:p>
            <a:r>
              <a:rPr lang="en-US" sz="2400" b="1" dirty="0" err="1" smtClean="0">
                <a:solidFill>
                  <a:srgbClr val="297C4E"/>
                </a:solidFill>
              </a:rPr>
              <a:t>Câu</a:t>
            </a:r>
            <a:r>
              <a:rPr lang="en-US" sz="2400" b="1" dirty="0" smtClean="0">
                <a:solidFill>
                  <a:srgbClr val="297C4E"/>
                </a:solidFill>
              </a:rPr>
              <a:t> 2</a:t>
            </a:r>
            <a:r>
              <a:rPr lang="en-US" sz="2400" b="1" dirty="0" smtClean="0">
                <a:solidFill>
                  <a:srgbClr val="297C4E"/>
                </a:solidFill>
              </a:rPr>
              <a:t>: </a:t>
            </a:r>
            <a:r>
              <a:rPr lang="en-US" sz="2400" b="1" dirty="0" err="1" smtClean="0">
                <a:solidFill>
                  <a:srgbClr val="297C4E"/>
                </a:solidFill>
              </a:rPr>
              <a:t>Em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hãy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cho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ví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dụ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các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phần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mềm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máy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tính</a:t>
            </a:r>
            <a:r>
              <a:rPr lang="en-US" sz="2400" b="1" dirty="0" smtClean="0">
                <a:solidFill>
                  <a:srgbClr val="297C4E"/>
                </a:solidFill>
              </a:rPr>
              <a:t>?</a:t>
            </a:r>
          </a:p>
          <a:p>
            <a:r>
              <a:rPr lang="en-US" sz="2400" b="1" dirty="0" err="1" smtClean="0">
                <a:solidFill>
                  <a:srgbClr val="297C4E"/>
                </a:solidFill>
              </a:rPr>
              <a:t>Câu</a:t>
            </a:r>
            <a:r>
              <a:rPr lang="en-US" sz="2400" b="1" dirty="0" smtClean="0">
                <a:solidFill>
                  <a:srgbClr val="297C4E"/>
                </a:solidFill>
              </a:rPr>
              <a:t> 3: </a:t>
            </a:r>
            <a:r>
              <a:rPr lang="en-US" sz="2400" b="1" dirty="0" err="1" smtClean="0">
                <a:solidFill>
                  <a:srgbClr val="297C4E"/>
                </a:solidFill>
              </a:rPr>
              <a:t>Em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hãy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cho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biết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mục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đích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của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việc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tạo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ra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phần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mềm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máy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tính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là</a:t>
            </a:r>
            <a:r>
              <a:rPr lang="en-US" sz="2400" b="1" dirty="0" smtClean="0">
                <a:solidFill>
                  <a:srgbClr val="297C4E"/>
                </a:solidFill>
              </a:rPr>
              <a:t> </a:t>
            </a:r>
            <a:r>
              <a:rPr lang="en-US" sz="2400" b="1" dirty="0" err="1" smtClean="0">
                <a:solidFill>
                  <a:srgbClr val="297C4E"/>
                </a:solidFill>
              </a:rPr>
              <a:t>gì</a:t>
            </a:r>
            <a:r>
              <a:rPr lang="en-US" sz="2400" b="1" dirty="0" smtClean="0">
                <a:solidFill>
                  <a:srgbClr val="297C4E"/>
                </a:solidFill>
              </a:rPr>
              <a:t>? </a:t>
            </a:r>
            <a:endParaRPr lang="en-US" sz="2400" b="1" dirty="0">
              <a:solidFill>
                <a:srgbClr val="297C4E"/>
              </a:solidFill>
            </a:endParaRPr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43339" y="2474622"/>
            <a:ext cx="11184835" cy="8783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7338" indent="-287338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 smtClean="0">
                <a:solidFill>
                  <a:schemeClr val="bg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27063" indent="-339725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68375" indent="-341313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201738" indent="-233363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487488" indent="-28575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800" b="1" dirty="0" err="1" smtClean="0">
                <a:solidFill>
                  <a:schemeClr val="bg1"/>
                </a:solidFill>
                <a:sym typeface="Wingdings"/>
              </a:rPr>
              <a:t>Trả</a:t>
            </a:r>
            <a:r>
              <a:rPr lang="en-US" sz="28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sym typeface="Wingdings"/>
              </a:rPr>
              <a:t>lời</a:t>
            </a:r>
            <a:r>
              <a:rPr lang="en-US" sz="28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sym typeface="Wingdings"/>
              </a:rPr>
              <a:t>câu</a:t>
            </a:r>
            <a:r>
              <a:rPr lang="en-US" sz="2800" b="1" dirty="0" smtClean="0">
                <a:solidFill>
                  <a:schemeClr val="bg1"/>
                </a:solidFill>
                <a:sym typeface="Wingdings"/>
              </a:rPr>
              <a:t> 1: </a:t>
            </a:r>
            <a:r>
              <a:rPr lang="vi-VN" sz="2800" b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Phần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mềm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máy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tính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gồm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các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câu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lệnh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được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viết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để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giúp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máy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tính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vận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hành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được</a:t>
            </a:r>
            <a:r>
              <a:rPr lang="en-US" sz="2800" i="1" dirty="0" smtClean="0">
                <a:solidFill>
                  <a:schemeClr val="bg1"/>
                </a:solidFill>
              </a:rPr>
              <a:t>.</a:t>
            </a:r>
            <a:endParaRPr lang="vi-VN" sz="28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4885" y="3352945"/>
            <a:ext cx="111980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Paint,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virut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Word,….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4884" y="4307052"/>
            <a:ext cx="111980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4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120878" y="795485"/>
            <a:ext cx="9939600" cy="1033315"/>
          </a:xfrm>
        </p:spPr>
        <p:txBody>
          <a:bodyPr/>
          <a:lstStyle/>
          <a:p>
            <a:pPr lvl="1"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rgbClr val="002060"/>
                </a:solidFill>
              </a:rPr>
              <a:t>Sử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dụng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miễn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phí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và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có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thể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chỉnh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sửa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mã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nguồn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của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phần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mềm</a:t>
            </a:r>
            <a:r>
              <a:rPr lang="en-US" sz="3600" dirty="0" smtClean="0"/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2895" y="0"/>
            <a:ext cx="97444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source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801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326603" y="1204959"/>
            <a:ext cx="10441325" cy="4745267"/>
            <a:chOff x="1474694" y="1506079"/>
            <a:chExt cx="8489006" cy="2660734"/>
          </a:xfrm>
        </p:grpSpPr>
        <p:pic>
          <p:nvPicPr>
            <p:cNvPr id="4" name="Picture 3" descr="Screen Clippin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4694" y="1506079"/>
              <a:ext cx="8489006" cy="2660734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520849" y="1943817"/>
              <a:ext cx="5132251" cy="1785257"/>
            </a:xfrm>
            <a:prstGeom prst="rect">
              <a:avLst/>
            </a:prstGeom>
            <a:solidFill>
              <a:srgbClr val="30A4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Bất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kỳ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đúng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chức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đều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yêu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cầu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cụ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hệ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thống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algn="just"/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Yêu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cầu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này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bao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gồm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yêu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cầu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cứng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hoặc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yêu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cầu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Hệ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điều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Do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trước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cài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đặt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cần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yêu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cầu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hệ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thống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cài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đặt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sử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Text Placeholder 1"/>
          <p:cNvSpPr txBox="1">
            <a:spLocks/>
          </p:cNvSpPr>
          <p:nvPr/>
        </p:nvSpPr>
        <p:spPr>
          <a:xfrm>
            <a:off x="1654900" y="1415146"/>
            <a:ext cx="9784733" cy="11494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7338" indent="-287338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 smtClean="0">
                <a:solidFill>
                  <a:schemeClr val="bg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27063" indent="-339725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68375" indent="-341313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201738" indent="-233363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487488" indent="-28575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Char char=""/>
              <a:defRPr lang="en-US"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vi-V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-116114" y="83287"/>
            <a:ext cx="12308114" cy="551177"/>
          </a:xfrm>
        </p:spPr>
        <p:txBody>
          <a:bodyPr/>
          <a:lstStyle/>
          <a:p>
            <a:pPr marL="0" indent="0">
              <a:buNone/>
            </a:pPr>
            <a:r>
              <a:rPr lang="vi-VN" b="1" dirty="0">
                <a:solidFill>
                  <a:schemeClr val="tx1"/>
                </a:solidFill>
              </a:rPr>
              <a:t>MÁY TÍNH CỦA BẠN CÀI ĐƯỢC NHỮNG PHẦN MỀM NÀO</a:t>
            </a:r>
            <a:r>
              <a:rPr lang="vi-VN" b="1" dirty="0" smtClean="0">
                <a:solidFill>
                  <a:schemeClr val="tx1"/>
                </a:solidFill>
              </a:rPr>
              <a:t>?</a:t>
            </a:r>
            <a:endParaRPr lang="vi-V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32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073841"/>
              </p:ext>
            </p:extLst>
          </p:nvPr>
        </p:nvGraphicFramePr>
        <p:xfrm>
          <a:off x="1301261" y="914400"/>
          <a:ext cx="10152184" cy="53457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22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12066">
                <a:tc rowSpan="2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en-US" sz="2000" dirty="0" smtClean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YÊU</a:t>
                      </a:r>
                      <a:r>
                        <a:rPr lang="en-US" sz="2000" baseline="0" dirty="0" smtClean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CẦU HỆ THỐNG</a:t>
                      </a:r>
                      <a:endParaRPr lang="en-US" sz="2000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mềm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nhu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phù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cấu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sẽ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giúp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mềm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chạy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ổn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tăng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tuổi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thọ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Tất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cả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mềm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dù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mềm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điều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mềm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đều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thiết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cứng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000" dirty="0" smtClean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ở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tốc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nguồn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tài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nguyên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cụ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endParaRPr lang="en-US" sz="2000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này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xác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tương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đáp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chương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lang="en-US" sz="2000" dirty="0" smtClean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000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57">
                <a:tc vMerge="1">
                  <a:txBody>
                    <a:bodyPr/>
                    <a:lstStyle/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Courier New"/>
                        <a:buChar char="o"/>
                      </a:pPr>
                      <a:endParaRPr lang="en-US" sz="200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Nếu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muốn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mềm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thì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đáp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mà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mềm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yêu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Tốc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vi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xử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lý</a:t>
                      </a:r>
                      <a:endParaRPr lang="en-US" sz="2000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Dung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RAM.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Dung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ổ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đĩa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cứng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Courier New"/>
                        <a:buChar char="o"/>
                      </a:pP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Đôi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khi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nhớ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card video</a:t>
                      </a:r>
                      <a:endParaRPr lang="en-US" sz="2000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11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10752133" cy="551177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Hiển</a:t>
            </a:r>
            <a:r>
              <a:rPr lang="en-US" b="1" dirty="0" smtClean="0"/>
              <a:t> </a:t>
            </a:r>
            <a:r>
              <a:rPr lang="en-US" b="1" dirty="0" err="1"/>
              <a:t>thị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quan</a:t>
            </a:r>
            <a:r>
              <a:rPr lang="en-US" b="1" dirty="0"/>
              <a:t> </a:t>
            </a:r>
            <a:r>
              <a:rPr lang="en-US" b="1" dirty="0" err="1"/>
              <a:t>trọng</a:t>
            </a:r>
            <a:r>
              <a:rPr lang="en-US" b="1" dirty="0"/>
              <a:t> </a:t>
            </a:r>
            <a:r>
              <a:rPr lang="en-US" b="1" dirty="0" err="1"/>
              <a:t>về</a:t>
            </a:r>
            <a:r>
              <a:rPr lang="en-US" b="1" dirty="0"/>
              <a:t> </a:t>
            </a:r>
            <a:r>
              <a:rPr lang="en-US" b="1" dirty="0" err="1"/>
              <a:t>đặc</a:t>
            </a:r>
            <a:r>
              <a:rPr lang="en-US" b="1" dirty="0"/>
              <a:t> </a:t>
            </a:r>
            <a:r>
              <a:rPr lang="en-US" b="1" dirty="0" err="1"/>
              <a:t>tính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thống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984736" y="1554501"/>
            <a:ext cx="50292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C1: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Control Panel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Click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System and Security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28091" y="4412974"/>
            <a:ext cx="89182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</a:rPr>
              <a:t>Khi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cài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đặt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một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phần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mềm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nào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đó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vào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hệ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thống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phải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xác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định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yêu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cầu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tối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thiểu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cần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phải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có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để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phần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mềm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được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cài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đặt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và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vận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hành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một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cách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đúng</a:t>
            </a:r>
            <a:r>
              <a:rPr lang="en-US" sz="3200" dirty="0">
                <a:solidFill>
                  <a:srgbClr val="000099"/>
                </a:solidFill>
              </a:rPr>
              <a:t> </a:t>
            </a:r>
            <a:r>
              <a:rPr lang="en-US" sz="3200" dirty="0" err="1">
                <a:solidFill>
                  <a:srgbClr val="000099"/>
                </a:solidFill>
              </a:rPr>
              <a:t>đắn</a:t>
            </a:r>
            <a:endParaRPr lang="en-US" sz="3200" dirty="0">
              <a:solidFill>
                <a:srgbClr val="000099"/>
              </a:solidFill>
            </a:endParaRP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937" y="1389619"/>
            <a:ext cx="4848400" cy="29305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28147" y="1360667"/>
            <a:ext cx="10340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C2:</a:t>
            </a:r>
            <a:endParaRPr lang="en-US" sz="2800" b="1"/>
          </a:p>
        </p:txBody>
      </p:sp>
    </p:spTree>
    <p:extLst>
      <p:ext uri="{BB962C8B-B14F-4D97-AF65-F5344CB8AC3E}">
        <p14:creationId xmlns:p14="http://schemas.microsoft.com/office/powerpoint/2010/main" val="3135617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vi-VN" b="1"/>
              <a:t>Máy tính của bạn cài được những phần mềm nào</a:t>
            </a:r>
            <a:r>
              <a:rPr lang="vi-VN" b="1" smtClean="0"/>
              <a:t>?</a:t>
            </a:r>
            <a:endParaRPr lang="en-US" b="1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91" b="2055"/>
          <a:stretch/>
        </p:blipFill>
        <p:spPr>
          <a:xfrm>
            <a:off x="7156117" y="1719083"/>
            <a:ext cx="4769170" cy="33691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0" y="147390"/>
            <a:ext cx="4721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29414" y="147390"/>
            <a:ext cx="5462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pPr lvl="0" algn="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tuệ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0" y="1346662"/>
            <a:ext cx="7077008" cy="4719056"/>
            <a:chOff x="0" y="1719083"/>
            <a:chExt cx="7077008" cy="3475291"/>
          </a:xfrm>
        </p:grpSpPr>
        <p:pic>
          <p:nvPicPr>
            <p:cNvPr id="3" name="Picture 2" descr="Screen Clipping"/>
            <p:cNvPicPr>
              <a:picLocks noChangeAspect="1"/>
            </p:cNvPicPr>
            <p:nvPr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92"/>
            <a:stretch/>
          </p:blipFill>
          <p:spPr>
            <a:xfrm>
              <a:off x="0" y="1719083"/>
              <a:ext cx="7077008" cy="3475291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2486025" y="2038351"/>
              <a:ext cx="4565909" cy="2895600"/>
            </a:xfrm>
            <a:custGeom>
              <a:avLst/>
              <a:gdLst>
                <a:gd name="connsiteX0" fmla="*/ 0 w 4210050"/>
                <a:gd name="connsiteY0" fmla="*/ 0 h 1857375"/>
                <a:gd name="connsiteX1" fmla="*/ 4210050 w 4210050"/>
                <a:gd name="connsiteY1" fmla="*/ 0 h 1857375"/>
                <a:gd name="connsiteX2" fmla="*/ 4210050 w 4210050"/>
                <a:gd name="connsiteY2" fmla="*/ 1857375 h 1857375"/>
                <a:gd name="connsiteX3" fmla="*/ 0 w 4210050"/>
                <a:gd name="connsiteY3" fmla="*/ 1857375 h 1857375"/>
                <a:gd name="connsiteX4" fmla="*/ 0 w 4210050"/>
                <a:gd name="connsiteY4" fmla="*/ 0 h 1857375"/>
                <a:gd name="connsiteX0" fmla="*/ 0 w 4229100"/>
                <a:gd name="connsiteY0" fmla="*/ 571500 h 2428875"/>
                <a:gd name="connsiteX1" fmla="*/ 4229100 w 4229100"/>
                <a:gd name="connsiteY1" fmla="*/ 0 h 2428875"/>
                <a:gd name="connsiteX2" fmla="*/ 4210050 w 4229100"/>
                <a:gd name="connsiteY2" fmla="*/ 2428875 h 2428875"/>
                <a:gd name="connsiteX3" fmla="*/ 0 w 4229100"/>
                <a:gd name="connsiteY3" fmla="*/ 2428875 h 2428875"/>
                <a:gd name="connsiteX4" fmla="*/ 0 w 4229100"/>
                <a:gd name="connsiteY4" fmla="*/ 571500 h 2428875"/>
                <a:gd name="connsiteX0" fmla="*/ 0 w 4229100"/>
                <a:gd name="connsiteY0" fmla="*/ 571500 h 3114675"/>
                <a:gd name="connsiteX1" fmla="*/ 4229100 w 4229100"/>
                <a:gd name="connsiteY1" fmla="*/ 0 h 3114675"/>
                <a:gd name="connsiteX2" fmla="*/ 4219575 w 4229100"/>
                <a:gd name="connsiteY2" fmla="*/ 3114675 h 3114675"/>
                <a:gd name="connsiteX3" fmla="*/ 0 w 4229100"/>
                <a:gd name="connsiteY3" fmla="*/ 2428875 h 3114675"/>
                <a:gd name="connsiteX4" fmla="*/ 0 w 4229100"/>
                <a:gd name="connsiteY4" fmla="*/ 571500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9100" h="3114675">
                  <a:moveTo>
                    <a:pt x="0" y="571500"/>
                  </a:moveTo>
                  <a:lnTo>
                    <a:pt x="4229100" y="0"/>
                  </a:lnTo>
                  <a:lnTo>
                    <a:pt x="4219575" y="3114675"/>
                  </a:lnTo>
                  <a:lnTo>
                    <a:pt x="0" y="2428875"/>
                  </a:lnTo>
                  <a:lnTo>
                    <a:pt x="0" y="571500"/>
                  </a:ln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 algn="just">
                <a:buFont typeface="Wingdings 2" panose="05020102010507070707" pitchFamily="18" charset="2"/>
                <a:buChar char=""/>
              </a:pP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Sử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đúng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nhu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cầu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phù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cấu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máy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sẽ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giúp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chạy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ổn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tang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thọ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máy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marL="285750" indent="-285750" algn="just">
                <a:buFont typeface="Wingdings 2" panose="05020102010507070707" pitchFamily="18" charset="2"/>
                <a:buChar char=""/>
              </a:pP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sử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ứng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thì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máy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phải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ứng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mà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yêu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marL="571500" lvl="1" indent="-285750" algn="just">
                <a:buFont typeface="Wingdings" panose="05000000000000000000" pitchFamily="2" charset="2"/>
                <a:buChar char="Ø"/>
              </a:pP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Tốc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bộ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xử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lý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marL="571500" lvl="1" indent="-285750" algn="just">
                <a:buFont typeface="Wingdings" panose="05000000000000000000" pitchFamily="2" charset="2"/>
                <a:buChar char="Ø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Dung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RAM.</a:t>
              </a:r>
            </a:p>
            <a:p>
              <a:pPr marL="571500" lvl="1" indent="-285750" algn="just">
                <a:buFont typeface="Wingdings" panose="05000000000000000000" pitchFamily="2" charset="2"/>
                <a:buChar char="Ø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Dung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ổ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đĩa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cứng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marL="571500" lvl="1" indent="-285750" algn="just">
                <a:buFont typeface="Wingdings" panose="05000000000000000000" pitchFamily="2" charset="2"/>
                <a:buChar char="Ø"/>
              </a:pP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Đôi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dung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lượng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bộ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nhớ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card Video.</a:t>
              </a:r>
            </a:p>
            <a:p>
              <a:pPr marL="285750" indent="-285750" algn="just">
                <a:lnSpc>
                  <a:spcPts val="1400"/>
                </a:lnSpc>
                <a:buFont typeface="Wingdings 2" panose="05020102010507070707" pitchFamily="18" charset="2"/>
                <a:buChar char=""/>
              </a:pP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4768979" y="3974123"/>
            <a:ext cx="2745513" cy="402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516641" y="4167554"/>
            <a:ext cx="2997851" cy="4176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90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77370" y="795485"/>
            <a:ext cx="11536333" cy="4676401"/>
          </a:xfrm>
        </p:spPr>
        <p:txBody>
          <a:bodyPr/>
          <a:lstStyle/>
          <a:p>
            <a:pPr algn="just"/>
            <a:r>
              <a:rPr lang="en-US" sz="2400" b="1" i="1" dirty="0" err="1">
                <a:solidFill>
                  <a:srgbClr val="000099"/>
                </a:solidFill>
              </a:rPr>
              <a:t>Ví</a:t>
            </a:r>
            <a:r>
              <a:rPr lang="en-US" sz="2400" b="1" i="1" dirty="0">
                <a:solidFill>
                  <a:srgbClr val="000099"/>
                </a:solidFill>
              </a:rPr>
              <a:t> </a:t>
            </a:r>
            <a:r>
              <a:rPr lang="en-US" sz="2400" b="1" i="1" dirty="0" err="1">
                <a:solidFill>
                  <a:srgbClr val="000099"/>
                </a:solidFill>
              </a:rPr>
              <a:t>dụ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các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yêu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cầu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cơ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bản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để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cài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đặt</a:t>
            </a:r>
            <a:r>
              <a:rPr lang="en-US" sz="2400" b="1" dirty="0">
                <a:solidFill>
                  <a:srgbClr val="000099"/>
                </a:solidFill>
              </a:rPr>
              <a:t> Windows </a:t>
            </a:r>
            <a:r>
              <a:rPr lang="en-US" sz="2400" dirty="0">
                <a:solidFill>
                  <a:srgbClr val="000099"/>
                </a:solidFill>
              </a:rPr>
              <a:t>10 </a:t>
            </a:r>
            <a:r>
              <a:rPr lang="en-US" sz="2400" dirty="0" err="1">
                <a:solidFill>
                  <a:srgbClr val="000099"/>
                </a:solidFill>
              </a:rPr>
              <a:t>trên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máy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tính</a:t>
            </a:r>
            <a:r>
              <a:rPr lang="en-US" sz="2400" dirty="0">
                <a:solidFill>
                  <a:srgbClr val="000099"/>
                </a:solidFill>
              </a:rPr>
              <a:t>. </a:t>
            </a:r>
            <a:r>
              <a:rPr lang="en-US" sz="2400" dirty="0" err="1">
                <a:solidFill>
                  <a:srgbClr val="000099"/>
                </a:solidFill>
              </a:rPr>
              <a:t>Nếu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thiết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bị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của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bạn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không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đáp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ứng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được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các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yêu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cầu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này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thì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bạn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không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thể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cài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đặt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được</a:t>
            </a:r>
            <a:endParaRPr lang="en-US" sz="2400" dirty="0">
              <a:solidFill>
                <a:srgbClr val="000099"/>
              </a:solidFill>
            </a:endParaRPr>
          </a:p>
          <a:p>
            <a:pPr algn="just"/>
            <a:r>
              <a:rPr lang="en-US" sz="2400" dirty="0">
                <a:solidFill>
                  <a:srgbClr val="000099"/>
                </a:solidFill>
              </a:rPr>
              <a:t>- </a:t>
            </a:r>
            <a:r>
              <a:rPr lang="en-US" sz="2400" b="1" dirty="0" err="1">
                <a:solidFill>
                  <a:srgbClr val="000099"/>
                </a:solidFill>
              </a:rPr>
              <a:t>Bộ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xử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lý</a:t>
            </a:r>
            <a:r>
              <a:rPr lang="en-US" sz="2400" dirty="0">
                <a:solidFill>
                  <a:srgbClr val="000099"/>
                </a:solidFill>
              </a:rPr>
              <a:t>: 1 GHz </a:t>
            </a:r>
            <a:r>
              <a:rPr lang="en-US" sz="2400" dirty="0" err="1">
                <a:solidFill>
                  <a:srgbClr val="000099"/>
                </a:solidFill>
              </a:rPr>
              <a:t>hoặc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nhanh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hơn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hoặc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hệ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thống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trên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một</a:t>
            </a:r>
            <a:r>
              <a:rPr lang="en-US" sz="2400" dirty="0">
                <a:solidFill>
                  <a:srgbClr val="000099"/>
                </a:solidFill>
              </a:rPr>
              <a:t> vi </a:t>
            </a:r>
            <a:r>
              <a:rPr lang="en-US" sz="2400" dirty="0" err="1">
                <a:solidFill>
                  <a:srgbClr val="000099"/>
                </a:solidFill>
              </a:rPr>
              <a:t>mạch</a:t>
            </a:r>
            <a:r>
              <a:rPr lang="en-US" sz="2400" dirty="0">
                <a:solidFill>
                  <a:srgbClr val="000099"/>
                </a:solidFill>
              </a:rPr>
              <a:t> (</a:t>
            </a:r>
            <a:r>
              <a:rPr lang="en-US" sz="2400" dirty="0" err="1">
                <a:solidFill>
                  <a:srgbClr val="000099"/>
                </a:solidFill>
              </a:rPr>
              <a:t>SoC</a:t>
            </a:r>
            <a:r>
              <a:rPr lang="en-US" sz="2400" dirty="0">
                <a:solidFill>
                  <a:srgbClr val="000099"/>
                </a:solidFill>
              </a:rPr>
              <a:t>)</a:t>
            </a:r>
          </a:p>
          <a:p>
            <a:pPr algn="just"/>
            <a:r>
              <a:rPr lang="en-US" sz="2400" dirty="0">
                <a:solidFill>
                  <a:srgbClr val="000099"/>
                </a:solidFill>
              </a:rPr>
              <a:t>- </a:t>
            </a:r>
            <a:r>
              <a:rPr lang="en-US" sz="2400" b="1" dirty="0" smtClean="0">
                <a:solidFill>
                  <a:srgbClr val="000099"/>
                </a:solidFill>
              </a:rPr>
              <a:t>Ram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</a:rPr>
              <a:t>tối</a:t>
            </a:r>
            <a:r>
              <a:rPr lang="en-US" sz="2400" dirty="0" smtClean="0">
                <a:solidFill>
                  <a:srgbClr val="000099"/>
                </a:solidFill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</a:rPr>
              <a:t>thiểu</a:t>
            </a:r>
            <a:r>
              <a:rPr lang="en-US" sz="2400" dirty="0" smtClean="0">
                <a:solidFill>
                  <a:srgbClr val="000099"/>
                </a:solidFill>
              </a:rPr>
              <a:t>: </a:t>
            </a:r>
            <a:r>
              <a:rPr lang="en-US" sz="2400" dirty="0" smtClean="0">
                <a:solidFill>
                  <a:srgbClr val="000099"/>
                </a:solidFill>
              </a:rPr>
              <a:t>1GB </a:t>
            </a:r>
            <a:r>
              <a:rPr lang="en-US" sz="2400" dirty="0" err="1">
                <a:solidFill>
                  <a:srgbClr val="000099"/>
                </a:solidFill>
              </a:rPr>
              <a:t>cho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smtClean="0">
                <a:solidFill>
                  <a:srgbClr val="000099"/>
                </a:solidFill>
              </a:rPr>
              <a:t>HĐH </a:t>
            </a:r>
            <a:r>
              <a:rPr lang="en-US" sz="2400" dirty="0" err="1" smtClean="0">
                <a:solidFill>
                  <a:srgbClr val="000099"/>
                </a:solidFill>
              </a:rPr>
              <a:t>phiên</a:t>
            </a:r>
            <a:r>
              <a:rPr lang="en-US" sz="2400" dirty="0" smtClean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bản</a:t>
            </a:r>
            <a:r>
              <a:rPr lang="en-US" sz="2400" dirty="0">
                <a:solidFill>
                  <a:srgbClr val="000099"/>
                </a:solidFill>
              </a:rPr>
              <a:t> 32 </a:t>
            </a:r>
            <a:r>
              <a:rPr lang="en-US" sz="2400" dirty="0" smtClean="0">
                <a:solidFill>
                  <a:srgbClr val="000099"/>
                </a:solidFill>
              </a:rPr>
              <a:t>bit </a:t>
            </a:r>
            <a:endParaRPr lang="en-US" sz="2400" dirty="0">
              <a:solidFill>
                <a:srgbClr val="000099"/>
              </a:solidFill>
            </a:endParaRPr>
          </a:p>
          <a:p>
            <a:pPr lvl="4" algn="just"/>
            <a:r>
              <a:rPr lang="en-US" sz="2400" dirty="0" smtClean="0">
                <a:solidFill>
                  <a:srgbClr val="000099"/>
                </a:solidFill>
              </a:rPr>
              <a:t>2GB </a:t>
            </a:r>
            <a:r>
              <a:rPr lang="en-US" sz="2400" dirty="0" err="1">
                <a:solidFill>
                  <a:srgbClr val="000099"/>
                </a:solidFill>
              </a:rPr>
              <a:t>cho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smtClean="0">
                <a:solidFill>
                  <a:srgbClr val="000099"/>
                </a:solidFill>
              </a:rPr>
              <a:t>HĐH </a:t>
            </a:r>
            <a:r>
              <a:rPr lang="en-US" sz="2400" dirty="0" err="1" smtClean="0">
                <a:solidFill>
                  <a:srgbClr val="000099"/>
                </a:solidFill>
              </a:rPr>
              <a:t>phiên</a:t>
            </a:r>
            <a:r>
              <a:rPr lang="en-US" sz="2400" dirty="0" smtClean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bản</a:t>
            </a:r>
            <a:r>
              <a:rPr lang="en-US" sz="2400" dirty="0">
                <a:solidFill>
                  <a:srgbClr val="000099"/>
                </a:solidFill>
              </a:rPr>
              <a:t> 64 bit</a:t>
            </a:r>
          </a:p>
          <a:p>
            <a:pPr algn="just"/>
            <a:r>
              <a:rPr lang="en-US" sz="2400" dirty="0">
                <a:solidFill>
                  <a:srgbClr val="000099"/>
                </a:solidFill>
              </a:rPr>
              <a:t> </a:t>
            </a:r>
            <a:r>
              <a:rPr lang="en-US" sz="2400" dirty="0" smtClean="0">
                <a:solidFill>
                  <a:srgbClr val="000099"/>
                </a:solidFill>
              </a:rPr>
              <a:t>- </a:t>
            </a:r>
            <a:r>
              <a:rPr lang="en-US" sz="2400" b="1" dirty="0">
                <a:solidFill>
                  <a:srgbClr val="000099"/>
                </a:solidFill>
              </a:rPr>
              <a:t>Dung </a:t>
            </a:r>
            <a:r>
              <a:rPr lang="en-US" sz="2400" b="1" dirty="0" err="1">
                <a:solidFill>
                  <a:srgbClr val="000099"/>
                </a:solidFill>
              </a:rPr>
              <a:t>lượng</a:t>
            </a:r>
            <a:r>
              <a:rPr lang="en-US" sz="2400" b="1" dirty="0">
                <a:solidFill>
                  <a:srgbClr val="000099"/>
                </a:solidFill>
              </a:rPr>
              <a:t> ổ </a:t>
            </a:r>
            <a:r>
              <a:rPr lang="en-US" sz="2400" b="1" dirty="0" err="1" smtClean="0">
                <a:solidFill>
                  <a:srgbClr val="000099"/>
                </a:solidFill>
              </a:rPr>
              <a:t>cứng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tối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thiểu</a:t>
            </a:r>
            <a:r>
              <a:rPr lang="en-US" sz="2400" dirty="0" smtClean="0">
                <a:solidFill>
                  <a:srgbClr val="000099"/>
                </a:solidFill>
              </a:rPr>
              <a:t>: </a:t>
            </a:r>
            <a:r>
              <a:rPr lang="en-US" sz="2400" dirty="0">
                <a:solidFill>
                  <a:srgbClr val="000099"/>
                </a:solidFill>
              </a:rPr>
              <a:t>16GB </a:t>
            </a:r>
            <a:r>
              <a:rPr lang="en-US" sz="2400" dirty="0" err="1">
                <a:solidFill>
                  <a:srgbClr val="000099"/>
                </a:solidFill>
              </a:rPr>
              <a:t>cho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hệ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điều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hành</a:t>
            </a:r>
            <a:r>
              <a:rPr lang="en-US" sz="2400" dirty="0">
                <a:solidFill>
                  <a:srgbClr val="000099"/>
                </a:solidFill>
              </a:rPr>
              <a:t> 32 </a:t>
            </a:r>
            <a:r>
              <a:rPr lang="en-US" sz="2400" dirty="0" err="1">
                <a:solidFill>
                  <a:srgbClr val="000099"/>
                </a:solidFill>
              </a:rPr>
              <a:t>bít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hoặc</a:t>
            </a:r>
            <a:r>
              <a:rPr lang="en-US" sz="2400" dirty="0">
                <a:solidFill>
                  <a:srgbClr val="000099"/>
                </a:solidFill>
              </a:rPr>
              <a:t> 32 GB </a:t>
            </a:r>
            <a:r>
              <a:rPr lang="en-US" sz="2400" dirty="0" err="1">
                <a:solidFill>
                  <a:srgbClr val="000099"/>
                </a:solidFill>
              </a:rPr>
              <a:t>cho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hệ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điều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hành</a:t>
            </a:r>
            <a:r>
              <a:rPr lang="en-US" sz="2400" dirty="0">
                <a:solidFill>
                  <a:srgbClr val="000099"/>
                </a:solidFill>
              </a:rPr>
              <a:t> 64 </a:t>
            </a:r>
            <a:r>
              <a:rPr lang="en-US" sz="2400" dirty="0" err="1">
                <a:solidFill>
                  <a:srgbClr val="000099"/>
                </a:solidFill>
              </a:rPr>
              <a:t>bít</a:t>
            </a:r>
            <a:endParaRPr lang="en-US" sz="2400" dirty="0">
              <a:solidFill>
                <a:srgbClr val="000099"/>
              </a:solidFill>
            </a:endParaRPr>
          </a:p>
          <a:p>
            <a:pPr algn="just"/>
            <a:r>
              <a:rPr lang="en-US" sz="2400" dirty="0">
                <a:solidFill>
                  <a:srgbClr val="000099"/>
                </a:solidFill>
              </a:rPr>
              <a:t>- </a:t>
            </a:r>
            <a:r>
              <a:rPr lang="en-US" sz="2400" b="1" dirty="0">
                <a:solidFill>
                  <a:srgbClr val="000099"/>
                </a:solidFill>
              </a:rPr>
              <a:t>Card </a:t>
            </a:r>
            <a:r>
              <a:rPr lang="en-US" sz="2400" b="1" dirty="0" err="1">
                <a:solidFill>
                  <a:srgbClr val="000099"/>
                </a:solidFill>
              </a:rPr>
              <a:t>đồ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họa</a:t>
            </a:r>
            <a:r>
              <a:rPr lang="en-US" sz="2400" dirty="0">
                <a:solidFill>
                  <a:srgbClr val="000099"/>
                </a:solidFill>
              </a:rPr>
              <a:t> DirectX 9 </a:t>
            </a:r>
            <a:r>
              <a:rPr lang="en-US" sz="2400" dirty="0" err="1">
                <a:solidFill>
                  <a:srgbClr val="000099"/>
                </a:solidFill>
              </a:rPr>
              <a:t>trở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lên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với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trình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điều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khiển</a:t>
            </a:r>
            <a:r>
              <a:rPr lang="en-US" sz="2400" dirty="0">
                <a:solidFill>
                  <a:srgbClr val="000099"/>
                </a:solidFill>
              </a:rPr>
              <a:t> WDDM 1.0</a:t>
            </a:r>
          </a:p>
          <a:p>
            <a:pPr algn="just"/>
            <a:r>
              <a:rPr lang="en-US" sz="2400" dirty="0">
                <a:solidFill>
                  <a:srgbClr val="000099"/>
                </a:solidFill>
              </a:rPr>
              <a:t>- </a:t>
            </a:r>
            <a:r>
              <a:rPr lang="en-US" sz="2400" dirty="0" err="1">
                <a:solidFill>
                  <a:srgbClr val="000099"/>
                </a:solidFill>
              </a:rPr>
              <a:t>Màn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hình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</a:rPr>
              <a:t>độ</a:t>
            </a:r>
            <a:r>
              <a:rPr lang="en-US" sz="2400" dirty="0" smtClean="0">
                <a:solidFill>
                  <a:srgbClr val="000099"/>
                </a:solidFill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</a:rPr>
              <a:t>phân</a:t>
            </a:r>
            <a:r>
              <a:rPr lang="en-US" sz="2400" dirty="0" smtClean="0">
                <a:solidFill>
                  <a:srgbClr val="000099"/>
                </a:solidFill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</a:rPr>
              <a:t>giải</a:t>
            </a:r>
            <a:r>
              <a:rPr lang="en-US" sz="2400" dirty="0" smtClean="0">
                <a:solidFill>
                  <a:srgbClr val="000099"/>
                </a:solidFill>
              </a:rPr>
              <a:t>: </a:t>
            </a:r>
            <a:r>
              <a:rPr lang="en-US" sz="2400" dirty="0" smtClean="0">
                <a:solidFill>
                  <a:srgbClr val="000099"/>
                </a:solidFill>
              </a:rPr>
              <a:t>800x600 PIXEL</a:t>
            </a:r>
            <a:endParaRPr lang="en-US" sz="2400" dirty="0">
              <a:solidFill>
                <a:srgbClr val="000099"/>
              </a:solidFill>
            </a:endParaRPr>
          </a:p>
          <a:p>
            <a:pPr algn="just"/>
            <a:r>
              <a:rPr lang="en-US" sz="2400" dirty="0">
                <a:solidFill>
                  <a:srgbClr val="000099"/>
                </a:solidFill>
              </a:rPr>
              <a:t>- </a:t>
            </a:r>
            <a:r>
              <a:rPr lang="en-US" sz="2400" dirty="0" err="1">
                <a:solidFill>
                  <a:srgbClr val="000099"/>
                </a:solidFill>
              </a:rPr>
              <a:t>Kết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nối</a:t>
            </a:r>
            <a:r>
              <a:rPr lang="en-US" sz="2400" dirty="0">
                <a:solidFill>
                  <a:srgbClr val="000099"/>
                </a:solidFill>
              </a:rPr>
              <a:t> Internet: </a:t>
            </a:r>
            <a:r>
              <a:rPr lang="en-US" sz="2400" dirty="0" err="1">
                <a:solidFill>
                  <a:srgbClr val="000099"/>
                </a:solidFill>
              </a:rPr>
              <a:t>để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thực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hiện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cập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nhật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và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thực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hiện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một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số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tính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err="1">
                <a:solidFill>
                  <a:srgbClr val="000099"/>
                </a:solidFill>
              </a:rPr>
              <a:t>năng</a:t>
            </a:r>
            <a:endParaRPr lang="en-US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72394" y="10804"/>
            <a:ext cx="99822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Một</a:t>
            </a:r>
            <a:r>
              <a:rPr lang="en-US" sz="2800" b="1" dirty="0"/>
              <a:t> </a:t>
            </a:r>
            <a:r>
              <a:rPr lang="en-US" sz="2800" b="1" dirty="0" err="1"/>
              <a:t>số</a:t>
            </a:r>
            <a:r>
              <a:rPr lang="en-US" sz="2800" b="1" dirty="0"/>
              <a:t> </a:t>
            </a:r>
            <a:r>
              <a:rPr lang="en-US" sz="2800" b="1" dirty="0" err="1"/>
              <a:t>thông</a:t>
            </a:r>
            <a:r>
              <a:rPr lang="en-US" sz="2800" b="1" dirty="0"/>
              <a:t> </a:t>
            </a:r>
            <a:r>
              <a:rPr lang="en-US" sz="2800" b="1" dirty="0" err="1"/>
              <a:t>số</a:t>
            </a:r>
            <a:r>
              <a:rPr lang="en-US" sz="2800" b="1" dirty="0"/>
              <a:t> </a:t>
            </a:r>
            <a:r>
              <a:rPr lang="en-US" sz="2800" b="1" dirty="0" err="1"/>
              <a:t>cơ</a:t>
            </a:r>
            <a:r>
              <a:rPr lang="en-US" sz="2800" b="1" dirty="0"/>
              <a:t> </a:t>
            </a:r>
            <a:r>
              <a:rPr lang="en-US" sz="2800" b="1" dirty="0" err="1"/>
              <a:t>bản</a:t>
            </a:r>
            <a:r>
              <a:rPr lang="en-US" sz="2800" b="1" dirty="0"/>
              <a:t> </a:t>
            </a:r>
            <a:r>
              <a:rPr lang="en-US" sz="2800" b="1" dirty="0" err="1"/>
              <a:t>mà</a:t>
            </a:r>
            <a:r>
              <a:rPr lang="en-US" sz="2800" b="1" dirty="0"/>
              <a:t> </a:t>
            </a:r>
            <a:r>
              <a:rPr lang="en-US" sz="2800" b="1" dirty="0" err="1"/>
              <a:t>phần</a:t>
            </a:r>
            <a:r>
              <a:rPr lang="en-US" sz="2800" b="1" dirty="0"/>
              <a:t> </a:t>
            </a:r>
            <a:r>
              <a:rPr lang="en-US" sz="2800" b="1" dirty="0" err="1"/>
              <a:t>mềm</a:t>
            </a:r>
            <a:r>
              <a:rPr lang="en-US" sz="2800" b="1" dirty="0"/>
              <a:t> </a:t>
            </a:r>
            <a:r>
              <a:rPr lang="en-US" sz="2800" b="1" dirty="0" err="1"/>
              <a:t>yêu</a:t>
            </a:r>
            <a:r>
              <a:rPr lang="en-US" sz="2800" b="1" dirty="0"/>
              <a:t> </a:t>
            </a:r>
            <a:r>
              <a:rPr lang="en-US" sz="2800" b="1" dirty="0" err="1"/>
              <a:t>cầu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3478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78426" y="1709885"/>
            <a:ext cx="10588529" cy="2331173"/>
          </a:xfrm>
        </p:spPr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con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giấy</a:t>
            </a:r>
            <a:r>
              <a:rPr lang="en-US" dirty="0" smtClean="0"/>
              <a:t> </a:t>
            </a:r>
            <a:r>
              <a:rPr lang="en-US" dirty="0" err="1" smtClean="0"/>
              <a:t>phép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đình</a:t>
            </a:r>
            <a:r>
              <a:rPr lang="en-US" dirty="0" smtClean="0"/>
              <a:t> </a:t>
            </a:r>
            <a:r>
              <a:rPr lang="en-US" dirty="0" err="1" smtClean="0"/>
              <a:t>nhé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486028" y="80447"/>
            <a:ext cx="42632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701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ơn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con!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3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Bản</a:t>
            </a:r>
            <a:r>
              <a:rPr lang="en-US" b="1" dirty="0"/>
              <a:t> </a:t>
            </a:r>
            <a:r>
              <a:rPr lang="en-US" b="1" dirty="0" err="1"/>
              <a:t>quyền</a:t>
            </a:r>
            <a:r>
              <a:rPr lang="en-US" b="1" dirty="0"/>
              <a:t> </a:t>
            </a:r>
            <a:r>
              <a:rPr lang="en-US" b="1" dirty="0" err="1"/>
              <a:t>phần</a:t>
            </a:r>
            <a:r>
              <a:rPr lang="en-US" b="1" dirty="0"/>
              <a:t> </a:t>
            </a:r>
            <a:r>
              <a:rPr lang="en-US" b="1" dirty="0" err="1" smtClean="0"/>
              <a:t>mềm</a:t>
            </a:r>
            <a:r>
              <a:rPr lang="en-US" b="1" dirty="0" smtClean="0"/>
              <a:t> - </a:t>
            </a:r>
            <a:r>
              <a:rPr lang="en-US" b="1" dirty="0"/>
              <a:t/>
            </a:r>
            <a:br>
              <a:rPr lang="en-US" b="1" dirty="0"/>
            </a:br>
            <a:r>
              <a:rPr lang="vi-VN" b="1" dirty="0" smtClean="0"/>
              <a:t>MÁY </a:t>
            </a:r>
            <a:r>
              <a:rPr lang="vi-VN" b="1" dirty="0"/>
              <a:t>TÍNH CỦA BẠN CÀI ĐƯỢC NHỮNG PHẦN MỀM NÀO?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996251"/>
            <a:ext cx="9144000" cy="62304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SGK </a:t>
            </a:r>
            <a:r>
              <a:rPr lang="en-US" dirty="0" err="1" smtClean="0">
                <a:solidFill>
                  <a:srgbClr val="FFFFFF"/>
                </a:solidFill>
              </a:rPr>
              <a:t>trang</a:t>
            </a:r>
            <a:r>
              <a:rPr lang="en-US" dirty="0" smtClean="0">
                <a:solidFill>
                  <a:srgbClr val="FFFFFF"/>
                </a:solidFill>
              </a:rPr>
              <a:t> 55</a:t>
            </a:r>
            <a:endParaRPr lang="en-US" dirty="0"/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727200" y="1361508"/>
            <a:ext cx="9144000" cy="623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3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FFFF"/>
                </a:solidFill>
              </a:rPr>
              <a:t>TIN 3 – TUẦN 26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241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75744" y="721102"/>
            <a:ext cx="9784733" cy="551177"/>
          </a:xfrm>
        </p:spPr>
        <p:txBody>
          <a:bodyPr/>
          <a:lstStyle/>
          <a:p>
            <a:r>
              <a:rPr lang="en-US" b="1" dirty="0" smtClean="0"/>
              <a:t>BẢN QUYỀN PHẦN MỀM</a:t>
            </a:r>
            <a:endParaRPr lang="en-US" b="1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602" y="4460046"/>
            <a:ext cx="1257475" cy="1162212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040" y="4523722"/>
            <a:ext cx="1001722" cy="1161288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114" y="4854312"/>
            <a:ext cx="1134896" cy="1535892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543" y="4074989"/>
            <a:ext cx="901385" cy="24552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47390"/>
            <a:ext cx="4721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29414" y="147390"/>
            <a:ext cx="5462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pPr lvl="0" algn="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tuệ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30910" y="1215713"/>
            <a:ext cx="11074399" cy="2775794"/>
            <a:chOff x="645210" y="1169967"/>
            <a:chExt cx="8478825" cy="1405882"/>
          </a:xfrm>
        </p:grpSpPr>
        <p:pic>
          <p:nvPicPr>
            <p:cNvPr id="3" name="Picture 2" descr="Screen Clippi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5210" y="1169967"/>
              <a:ext cx="7860161" cy="1405882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3269335" y="1238250"/>
              <a:ext cx="5854700" cy="1314450"/>
            </a:xfrm>
            <a:prstGeom prst="rect">
              <a:avLst/>
            </a:prstGeom>
            <a:solidFill>
              <a:srgbClr val="30A4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sử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máy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cần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giấy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cài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đặt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sử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máy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mình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algn="just"/>
              <a:endPara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Mọi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máy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đều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bản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quyền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dù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mềm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miễn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phí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hoặc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phải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mất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phí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sử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946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5068286"/>
          </a:xfrm>
        </p:spPr>
        <p:txBody>
          <a:bodyPr/>
          <a:lstStyle/>
          <a:p>
            <a:r>
              <a:rPr lang="en-US" sz="3600" b="1" dirty="0" err="1">
                <a:solidFill>
                  <a:srgbClr val="FF0000"/>
                </a:solidFill>
              </a:rPr>
              <a:t>Tại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sao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phải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có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giấy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phép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sử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dụng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phần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mềm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trên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máy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tính</a:t>
            </a:r>
            <a:r>
              <a:rPr lang="en-US" sz="3600" b="1" dirty="0">
                <a:solidFill>
                  <a:srgbClr val="FF0000"/>
                </a:solidFill>
              </a:rPr>
              <a:t>?</a:t>
            </a:r>
          </a:p>
          <a:p>
            <a:pPr algn="just">
              <a:buClrTx/>
            </a:pP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mềm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trải</a:t>
            </a:r>
            <a:r>
              <a:rPr lang="en-US" dirty="0"/>
              <a:t> qua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chu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thử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.</a:t>
            </a:r>
          </a:p>
          <a:p>
            <a:pPr algn="just">
              <a:buClrTx/>
            </a:pP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mềm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biện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thử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mềm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giảm</a:t>
            </a:r>
            <a:r>
              <a:rPr lang="en-US" dirty="0"/>
              <a:t> </a:t>
            </a:r>
            <a:r>
              <a:rPr lang="en-US" dirty="0" err="1"/>
              <a:t>thiểu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cố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xảy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cài</a:t>
            </a:r>
            <a:r>
              <a:rPr lang="en-US" dirty="0"/>
              <a:t> </a:t>
            </a:r>
            <a:r>
              <a:rPr lang="en-US" dirty="0" err="1"/>
              <a:t>đặt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 smtClean="0"/>
              <a:t>. </a:t>
            </a:r>
            <a:endParaRPr lang="en-US" dirty="0"/>
          </a:p>
          <a:p>
            <a:pPr algn="just">
              <a:buClrTx/>
            </a:pPr>
            <a:r>
              <a:rPr lang="en-US" dirty="0"/>
              <a:t>Chi </a:t>
            </a:r>
            <a:r>
              <a:rPr lang="en-US" dirty="0" err="1"/>
              <a:t>phí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mua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mềm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gồm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cập</a:t>
            </a:r>
            <a:r>
              <a:rPr lang="en-US" dirty="0"/>
              <a:t> </a:t>
            </a:r>
            <a:r>
              <a:rPr lang="en-US" dirty="0" err="1"/>
              <a:t>nhật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phiên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mềm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34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MỘT SỐ</a:t>
            </a:r>
            <a:r>
              <a:rPr lang="en-US" b="1" dirty="0" smtClean="0"/>
              <a:t> </a:t>
            </a:r>
            <a:r>
              <a:rPr lang="en-US" b="1" dirty="0" smtClean="0"/>
              <a:t>LOẠI GIẤY PHÉP</a:t>
            </a:r>
            <a:endParaRPr lang="en-US" b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36143088"/>
              </p:ext>
            </p:extLst>
          </p:nvPr>
        </p:nvGraphicFramePr>
        <p:xfrm>
          <a:off x="2561137" y="1678844"/>
          <a:ext cx="8175688" cy="4132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541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900926B-F642-4F1D-9B6B-947F59BFD8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3900926B-F642-4F1D-9B6B-947F59BFD8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3900926B-F642-4F1D-9B6B-947F59BFD8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0834F2B-3AC6-419D-B8C0-C4398E0F38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dgm id="{60834F2B-3AC6-419D-B8C0-C4398E0F38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dgm id="{60834F2B-3AC6-419D-B8C0-C4398E0F38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A8CE72-02EE-46E8-950F-FDDA9526E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dgm id="{21A8CE72-02EE-46E8-950F-FDDA9526E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dgm id="{21A8CE72-02EE-46E8-950F-FDDA9526E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9F5303D-69D8-4010-A31B-C2FA3C3B22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graphicEl>
                                              <a:dgm id="{49F5303D-69D8-4010-A31B-C2FA3C3B22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graphicEl>
                                              <a:dgm id="{49F5303D-69D8-4010-A31B-C2FA3C3B22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1063402-F49A-4425-8B1C-B7A3B7995C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graphicEl>
                                              <a:dgm id="{41063402-F49A-4425-8B1C-B7A3B7995C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graphicEl>
                                              <a:dgm id="{41063402-F49A-4425-8B1C-B7A3B7995C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B35A3DA-677C-4D8C-9860-88743D2A2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6B35A3DA-677C-4D8C-9860-88743D2A2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6B35A3DA-677C-4D8C-9860-88743D2A2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FE8BC25-75C7-4BF5-BD57-F176E6696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graphicEl>
                                              <a:dgm id="{9FE8BC25-75C7-4BF5-BD57-F176E6696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9FE8BC25-75C7-4BF5-BD57-F176E6696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216EFF1-D7CC-4023-9345-02BC017CD1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graphicEl>
                                              <a:dgm id="{5216EFF1-D7CC-4023-9345-02BC017CD1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graphicEl>
                                              <a:dgm id="{5216EFF1-D7CC-4023-9345-02BC017CD1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90492" y="132736"/>
            <a:ext cx="9784733" cy="551177"/>
          </a:xfrm>
        </p:spPr>
        <p:txBody>
          <a:bodyPr/>
          <a:lstStyle/>
          <a:p>
            <a:pPr marL="0" lvl="0" indent="0" algn="just">
              <a:buNone/>
            </a:pPr>
            <a:r>
              <a:rPr lang="vi-VN" b="1" dirty="0">
                <a:solidFill>
                  <a:schemeClr val="tx1"/>
                </a:solidFill>
              </a:rPr>
              <a:t>Giấy phép đơn (single seat license</a:t>
            </a:r>
            <a:r>
              <a:rPr lang="vi-VN" b="1" dirty="0" smtClean="0">
                <a:solidFill>
                  <a:schemeClr val="tx1"/>
                </a:solidFill>
              </a:rPr>
              <a:t>)</a:t>
            </a:r>
            <a:endParaRPr lang="en-US" b="1" dirty="0" smtClean="0">
              <a:solidFill>
                <a:schemeClr val="tx1"/>
              </a:solidFill>
            </a:endParaRPr>
          </a:p>
          <a:p>
            <a:pPr marL="0" lvl="0" indent="0" algn="just">
              <a:buNone/>
            </a:pPr>
            <a:endParaRPr lang="en-US" dirty="0">
              <a:solidFill>
                <a:schemeClr val="tx1"/>
              </a:solidFill>
            </a:endParaRPr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vi-VN" dirty="0">
                <a:solidFill>
                  <a:srgbClr val="002060"/>
                </a:solidFill>
              </a:rPr>
              <a:t>Mua phần mềm để cài đặt và sử dụng trên một máy tính duy nhất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en-CA" dirty="0" err="1">
                <a:solidFill>
                  <a:srgbClr val="002060"/>
                </a:solidFill>
              </a:rPr>
              <a:t>Cũng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có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thể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mua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và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tải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phần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mềm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trực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tuyến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thông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thường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là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bằng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thẻ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tín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dụng</a:t>
            </a:r>
            <a:r>
              <a:rPr lang="en-CA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lvl="2" algn="just">
              <a:buClrTx/>
              <a:buFont typeface="Wingdings" pitchFamily="2" charset="2"/>
              <a:buChar char="§"/>
            </a:pPr>
            <a:r>
              <a:rPr lang="en-CA" dirty="0" err="1">
                <a:solidFill>
                  <a:srgbClr val="002060"/>
                </a:solidFill>
              </a:rPr>
              <a:t>Sẽ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nhận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được</a:t>
            </a:r>
            <a:r>
              <a:rPr lang="en-CA" dirty="0">
                <a:solidFill>
                  <a:srgbClr val="002060"/>
                </a:solidFill>
              </a:rPr>
              <a:t> email </a:t>
            </a:r>
            <a:r>
              <a:rPr lang="en-CA" dirty="0" err="1">
                <a:solidFill>
                  <a:srgbClr val="002060"/>
                </a:solidFill>
              </a:rPr>
              <a:t>cá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nhân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từ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phân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phối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xác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nhận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việc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mua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bán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và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cung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cấp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mã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số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giấy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phép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sử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dụng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phần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mềm</a:t>
            </a:r>
            <a:r>
              <a:rPr lang="en-CA" dirty="0">
                <a:solidFill>
                  <a:srgbClr val="002060"/>
                </a:solidFill>
              </a:rPr>
              <a:t>, </a:t>
            </a:r>
            <a:r>
              <a:rPr lang="en-CA" dirty="0" err="1">
                <a:solidFill>
                  <a:srgbClr val="002060"/>
                </a:solidFill>
              </a:rPr>
              <a:t>mã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này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thường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được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gọi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là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i="1" dirty="0" err="1">
                <a:solidFill>
                  <a:srgbClr val="002060"/>
                </a:solidFill>
              </a:rPr>
              <a:t>mã</a:t>
            </a:r>
            <a:r>
              <a:rPr lang="en-CA" i="1" dirty="0">
                <a:solidFill>
                  <a:srgbClr val="002060"/>
                </a:solidFill>
              </a:rPr>
              <a:t> </a:t>
            </a:r>
            <a:r>
              <a:rPr lang="en-CA" i="1" dirty="0" err="1">
                <a:solidFill>
                  <a:srgbClr val="002060"/>
                </a:solidFill>
              </a:rPr>
              <a:t>số</a:t>
            </a:r>
            <a:r>
              <a:rPr lang="en-CA" i="1" dirty="0">
                <a:solidFill>
                  <a:srgbClr val="002060"/>
                </a:solidFill>
              </a:rPr>
              <a:t> </a:t>
            </a:r>
            <a:r>
              <a:rPr lang="en-CA" i="1" dirty="0" err="1">
                <a:solidFill>
                  <a:srgbClr val="002060"/>
                </a:solidFill>
              </a:rPr>
              <a:t>sản</a:t>
            </a:r>
            <a:r>
              <a:rPr lang="en-CA" i="1" dirty="0">
                <a:solidFill>
                  <a:srgbClr val="002060"/>
                </a:solidFill>
              </a:rPr>
              <a:t> </a:t>
            </a:r>
            <a:r>
              <a:rPr lang="en-CA" i="1" dirty="0" err="1">
                <a:solidFill>
                  <a:srgbClr val="002060"/>
                </a:solidFill>
              </a:rPr>
              <a:t>phẩm</a:t>
            </a:r>
            <a:r>
              <a:rPr lang="en-CA" i="1" dirty="0">
                <a:solidFill>
                  <a:srgbClr val="002060"/>
                </a:solidFill>
              </a:rPr>
              <a:t> (</a:t>
            </a:r>
            <a:r>
              <a:rPr lang="en-CA" b="1" i="1" dirty="0">
                <a:solidFill>
                  <a:srgbClr val="002060"/>
                </a:solidFill>
              </a:rPr>
              <a:t>product code</a:t>
            </a:r>
            <a:r>
              <a:rPr lang="en-CA" i="1" dirty="0">
                <a:solidFill>
                  <a:srgbClr val="002060"/>
                </a:solidFill>
              </a:rPr>
              <a:t>)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hoặc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i="1" dirty="0" err="1">
                <a:solidFill>
                  <a:srgbClr val="002060"/>
                </a:solidFill>
              </a:rPr>
              <a:t>mã</a:t>
            </a:r>
            <a:r>
              <a:rPr lang="en-CA" i="1" dirty="0">
                <a:solidFill>
                  <a:srgbClr val="002060"/>
                </a:solidFill>
              </a:rPr>
              <a:t> </a:t>
            </a:r>
            <a:r>
              <a:rPr lang="en-CA" i="1" dirty="0" err="1">
                <a:solidFill>
                  <a:srgbClr val="002060"/>
                </a:solidFill>
              </a:rPr>
              <a:t>khóa</a:t>
            </a:r>
            <a:r>
              <a:rPr lang="en-CA" i="1" dirty="0">
                <a:solidFill>
                  <a:srgbClr val="002060"/>
                </a:solidFill>
              </a:rPr>
              <a:t> (</a:t>
            </a:r>
            <a:r>
              <a:rPr lang="en-CA" b="1" i="1" dirty="0">
                <a:solidFill>
                  <a:srgbClr val="002060"/>
                </a:solidFill>
              </a:rPr>
              <a:t>key code</a:t>
            </a:r>
            <a:r>
              <a:rPr lang="en-CA" i="1" dirty="0">
                <a:solidFill>
                  <a:srgbClr val="002060"/>
                </a:solidFill>
              </a:rPr>
              <a:t>)</a:t>
            </a:r>
            <a:r>
              <a:rPr lang="en-CA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algn="just"/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17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87569" y="174162"/>
            <a:ext cx="11746523" cy="551177"/>
          </a:xfrm>
        </p:spPr>
        <p:txBody>
          <a:bodyPr/>
          <a:lstStyle/>
          <a:p>
            <a:pPr marL="0" lvl="0" indent="0" algn="just">
              <a:spcBef>
                <a:spcPts val="600"/>
              </a:spcBef>
              <a:spcAft>
                <a:spcPts val="1800"/>
              </a:spcAft>
              <a:buClrTx/>
              <a:buNone/>
            </a:pPr>
            <a:r>
              <a:rPr lang="vi-VN" b="1" dirty="0">
                <a:solidFill>
                  <a:schemeClr val="tx1"/>
                </a:solidFill>
              </a:rPr>
              <a:t>G</a:t>
            </a:r>
            <a:r>
              <a:rPr lang="en-CA" b="1" dirty="0" err="1">
                <a:solidFill>
                  <a:schemeClr val="tx1"/>
                </a:solidFill>
              </a:rPr>
              <a:t>iấy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phép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theo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số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lượng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phần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mềm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sử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dụng</a:t>
            </a:r>
            <a:r>
              <a:rPr lang="en-CA" b="1" dirty="0">
                <a:solidFill>
                  <a:schemeClr val="tx1"/>
                </a:solidFill>
              </a:rPr>
              <a:t> (volume license</a:t>
            </a:r>
            <a:r>
              <a:rPr lang="en-CA" b="1" dirty="0" smtClean="0">
                <a:solidFill>
                  <a:schemeClr val="tx1"/>
                </a:solidFill>
              </a:rPr>
              <a:t>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CA" dirty="0" err="1" smtClean="0">
                <a:solidFill>
                  <a:srgbClr val="002060"/>
                </a:solidFill>
              </a:rPr>
              <a:t>Người</a:t>
            </a:r>
            <a:r>
              <a:rPr lang="en-CA" dirty="0" smtClean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quản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lý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sẽ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nhận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được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bộ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sản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phẩm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có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chứa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phần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mềm</a:t>
            </a:r>
            <a:r>
              <a:rPr lang="en-CA" dirty="0">
                <a:solidFill>
                  <a:srgbClr val="002060"/>
                </a:solidFill>
              </a:rPr>
              <a:t>, </a:t>
            </a:r>
            <a:r>
              <a:rPr lang="en-CA" dirty="0" err="1">
                <a:solidFill>
                  <a:srgbClr val="002060"/>
                </a:solidFill>
              </a:rPr>
              <a:t>cũng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như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các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lựa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chọn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khác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như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các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trình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điều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khiển</a:t>
            </a:r>
            <a:r>
              <a:rPr lang="en-CA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CA" dirty="0" err="1">
                <a:solidFill>
                  <a:srgbClr val="002060"/>
                </a:solidFill>
              </a:rPr>
              <a:t>Người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quản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trị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mạng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sẽ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chép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chương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trình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đó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vào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thư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mục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trên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mạng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nội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bộ</a:t>
            </a:r>
            <a:r>
              <a:rPr lang="en-CA" dirty="0">
                <a:solidFill>
                  <a:srgbClr val="002060"/>
                </a:solidFill>
              </a:rPr>
              <a:t>, </a:t>
            </a:r>
            <a:r>
              <a:rPr lang="en-CA" dirty="0" err="1">
                <a:solidFill>
                  <a:srgbClr val="002060"/>
                </a:solidFill>
              </a:rPr>
              <a:t>rồi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từ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đó</a:t>
            </a:r>
            <a:r>
              <a:rPr lang="en-CA" dirty="0">
                <a:solidFill>
                  <a:srgbClr val="002060"/>
                </a:solidFill>
              </a:rPr>
              <a:t>, </a:t>
            </a:r>
            <a:r>
              <a:rPr lang="en-CA" dirty="0" err="1">
                <a:solidFill>
                  <a:srgbClr val="002060"/>
                </a:solidFill>
              </a:rPr>
              <a:t>anh</a:t>
            </a:r>
            <a:r>
              <a:rPr lang="en-CA" dirty="0">
                <a:solidFill>
                  <a:srgbClr val="002060"/>
                </a:solidFill>
              </a:rPr>
              <a:t> ta </a:t>
            </a:r>
            <a:r>
              <a:rPr lang="en-CA" dirty="0" err="1">
                <a:solidFill>
                  <a:srgbClr val="002060"/>
                </a:solidFill>
              </a:rPr>
              <a:t>có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thể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cài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đặt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chương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trình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vào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các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máy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tính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cá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nhân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và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nhập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mã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khóa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để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kích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hoạt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chương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trình</a:t>
            </a:r>
            <a:r>
              <a:rPr lang="en-CA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vi-VN" dirty="0">
                <a:solidFill>
                  <a:srgbClr val="002060"/>
                </a:solidFill>
              </a:rPr>
              <a:t>Số lượng cài đặt được xác định bởi các điều khoản của giấy phép </a:t>
            </a:r>
            <a:endParaRPr lang="en-US" dirty="0">
              <a:solidFill>
                <a:srgbClr val="002060"/>
              </a:solidFill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vi-VN" sz="2800" dirty="0">
                <a:solidFill>
                  <a:srgbClr val="002060"/>
                </a:solidFill>
              </a:rPr>
              <a:t>T</a:t>
            </a:r>
            <a:r>
              <a:rPr lang="en-CA" sz="2800" dirty="0" err="1">
                <a:solidFill>
                  <a:srgbClr val="002060"/>
                </a:solidFill>
              </a:rPr>
              <a:t>iết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kiệm</a:t>
            </a:r>
            <a:r>
              <a:rPr lang="en-CA" sz="2800" dirty="0">
                <a:solidFill>
                  <a:srgbClr val="002060"/>
                </a:solidFill>
              </a:rPr>
              <a:t> chi </a:t>
            </a:r>
            <a:r>
              <a:rPr lang="en-CA" sz="2800" dirty="0" err="1">
                <a:solidFill>
                  <a:srgbClr val="002060"/>
                </a:solidFill>
              </a:rPr>
              <a:t>phí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nhờ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giảm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thời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gian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cài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đặt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chương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trình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trên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nhiều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máy</a:t>
            </a:r>
            <a:endParaRPr lang="en-US" sz="2800" dirty="0">
              <a:solidFill>
                <a:srgbClr val="002060"/>
              </a:solidFill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vi-VN" sz="2800" dirty="0">
                <a:solidFill>
                  <a:srgbClr val="002060"/>
                </a:solidFill>
              </a:rPr>
              <a:t>C</a:t>
            </a:r>
            <a:r>
              <a:rPr lang="en-CA" sz="2800" dirty="0">
                <a:solidFill>
                  <a:srgbClr val="002060"/>
                </a:solidFill>
              </a:rPr>
              <a:t>ó </a:t>
            </a:r>
            <a:r>
              <a:rPr lang="en-CA" sz="2800" dirty="0" err="1">
                <a:solidFill>
                  <a:srgbClr val="002060"/>
                </a:solidFill>
              </a:rPr>
              <a:t>thể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thực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hiện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việc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cài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đặt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này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từ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xa</a:t>
            </a:r>
            <a:endParaRPr lang="en-US" sz="2800" dirty="0">
              <a:solidFill>
                <a:srgbClr val="002060"/>
              </a:solidFill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vi-VN" sz="2800" dirty="0">
                <a:solidFill>
                  <a:srgbClr val="002060"/>
                </a:solidFill>
              </a:rPr>
              <a:t>G</a:t>
            </a:r>
            <a:r>
              <a:rPr lang="en-CA" sz="2800" dirty="0" err="1">
                <a:solidFill>
                  <a:srgbClr val="002060"/>
                </a:solidFill>
              </a:rPr>
              <a:t>iảm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thiểu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khả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năng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bị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hư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hại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hoặc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>
                <a:solidFill>
                  <a:srgbClr val="002060"/>
                </a:solidFill>
              </a:rPr>
              <a:t>mất</a:t>
            </a:r>
            <a:r>
              <a:rPr lang="en-CA" sz="2800" dirty="0">
                <a:solidFill>
                  <a:srgbClr val="002060"/>
                </a:solidFill>
              </a:rPr>
              <a:t> </a:t>
            </a:r>
            <a:r>
              <a:rPr lang="en-CA" sz="2800" dirty="0" err="1" smtClean="0">
                <a:solidFill>
                  <a:srgbClr val="002060"/>
                </a:solidFill>
              </a:rPr>
              <a:t>mát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2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779930" y="928220"/>
            <a:ext cx="10632774" cy="4204218"/>
          </a:xfrm>
        </p:spPr>
        <p:txBody>
          <a:bodyPr/>
          <a:lstStyle/>
          <a:p>
            <a:pPr lvl="1"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2060"/>
                </a:solidFill>
              </a:rPr>
              <a:t>Phần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mềm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đóng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gói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đi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kèm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theo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khi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mua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máy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tính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mới</a:t>
            </a:r>
            <a:r>
              <a:rPr lang="en-US" dirty="0">
                <a:solidFill>
                  <a:srgbClr val="002060"/>
                </a:solidFill>
              </a:rPr>
              <a:t>. </a:t>
            </a:r>
          </a:p>
          <a:p>
            <a:pPr marL="287338" lvl="1" indent="0" algn="just">
              <a:lnSpc>
                <a:spcPct val="100000"/>
              </a:lnSpc>
              <a:buNone/>
            </a:pPr>
            <a:r>
              <a:rPr lang="en-US" dirty="0">
                <a:solidFill>
                  <a:srgbClr val="002060"/>
                </a:solidFill>
              </a:rPr>
              <a:t>VD: </a:t>
            </a:r>
            <a:r>
              <a:rPr lang="vi-VN" dirty="0">
                <a:solidFill>
                  <a:srgbClr val="002060"/>
                </a:solidFill>
              </a:rPr>
              <a:t>khi mua máy tính mới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giá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mua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đã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gồm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giấy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phép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sử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dụng</a:t>
            </a:r>
            <a:r>
              <a:rPr lang="en-US" dirty="0">
                <a:solidFill>
                  <a:srgbClr val="002060"/>
                </a:solidFill>
              </a:rPr>
              <a:t> HĐH </a:t>
            </a:r>
            <a:r>
              <a:rPr lang="en-US" dirty="0" err="1">
                <a:solidFill>
                  <a:srgbClr val="002060"/>
                </a:solidFill>
              </a:rPr>
              <a:t>và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có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thể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có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bản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dùng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thử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bộ</a:t>
            </a:r>
            <a:r>
              <a:rPr lang="en-US" dirty="0">
                <a:solidFill>
                  <a:srgbClr val="002060"/>
                </a:solidFill>
              </a:rPr>
              <a:t> Microsoft Office </a:t>
            </a:r>
            <a:r>
              <a:rPr lang="en-US" dirty="0" err="1">
                <a:solidFill>
                  <a:srgbClr val="002060"/>
                </a:solidFill>
              </a:rPr>
              <a:t>và</a:t>
            </a:r>
            <a:r>
              <a:rPr lang="en-US" dirty="0">
                <a:solidFill>
                  <a:srgbClr val="002060"/>
                </a:solidFill>
              </a:rPr>
              <a:t> 1 </a:t>
            </a:r>
            <a:r>
              <a:rPr lang="en-US" dirty="0" err="1">
                <a:solidFill>
                  <a:srgbClr val="002060"/>
                </a:solidFill>
              </a:rPr>
              <a:t>số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chương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trình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khác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số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trong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những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chương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trình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này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có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thể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yêu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cầu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bạn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phải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mua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phiên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bản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đầy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đủ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hoặc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đăng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ký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trực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tuyến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trước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khi</a:t>
            </a:r>
            <a:r>
              <a:rPr lang="en-CA" dirty="0">
                <a:solidFill>
                  <a:srgbClr val="002060"/>
                </a:solidFill>
              </a:rPr>
              <a:t> dung;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số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khác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có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thể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đã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là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bản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đầy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đủ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rồi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và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bạn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không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cần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smtClean="0">
                <a:solidFill>
                  <a:srgbClr val="002060"/>
                </a:solidFill>
              </a:rPr>
              <a:t>phi </a:t>
            </a:r>
            <a:r>
              <a:rPr lang="en-CA" dirty="0" err="1">
                <a:solidFill>
                  <a:srgbClr val="002060"/>
                </a:solidFill>
              </a:rPr>
              <a:t>làm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gì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thêm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nữa</a:t>
            </a:r>
            <a:r>
              <a:rPr lang="en-CA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79930" y="29496"/>
            <a:ext cx="107763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phần mềm 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bundling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800" dirty="0">
              <a:solidFill>
                <a:srgbClr val="30A4D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90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30943" y="150717"/>
            <a:ext cx="10913806" cy="5011218"/>
          </a:xfrm>
        </p:spPr>
        <p:txBody>
          <a:bodyPr/>
          <a:lstStyle/>
          <a:p>
            <a:pPr marL="0" lvl="0" indent="0" algn="just">
              <a:buClr>
                <a:schemeClr val="bg1"/>
              </a:buClr>
              <a:buNone/>
            </a:pPr>
            <a:r>
              <a:rPr lang="en-CA" b="1" dirty="0" err="1">
                <a:solidFill>
                  <a:schemeClr val="tx1"/>
                </a:solidFill>
              </a:rPr>
              <a:t>Giấy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phép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theo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trung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b="1" dirty="0" err="1">
                <a:solidFill>
                  <a:schemeClr val="tx1"/>
                </a:solidFill>
              </a:rPr>
              <a:t>tâm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r>
              <a:rPr lang="en-CA" i="1" dirty="0">
                <a:solidFill>
                  <a:schemeClr val="tx1"/>
                </a:solidFill>
              </a:rPr>
              <a:t>(site licence)</a:t>
            </a:r>
            <a:r>
              <a:rPr lang="en-CA" b="1" dirty="0">
                <a:solidFill>
                  <a:schemeClr val="tx1"/>
                </a:solidFill>
              </a:rPr>
              <a:t> </a:t>
            </a:r>
            <a:endParaRPr lang="en-CA" b="1" dirty="0" smtClean="0">
              <a:solidFill>
                <a:schemeClr val="tx1"/>
              </a:solidFill>
            </a:endParaRPr>
          </a:p>
          <a:p>
            <a:pPr marL="0" lvl="0" indent="0" algn="just">
              <a:buClr>
                <a:schemeClr val="bg1"/>
              </a:buClr>
              <a:buNone/>
            </a:pPr>
            <a:endParaRPr lang="en-US" dirty="0">
              <a:solidFill>
                <a:schemeClr val="tx1"/>
              </a:solidFill>
            </a:endParaRPr>
          </a:p>
          <a:p>
            <a:pPr lvl="1" algn="just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CA" dirty="0" err="1">
                <a:solidFill>
                  <a:srgbClr val="002060"/>
                </a:solidFill>
              </a:rPr>
              <a:t>Cấp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cho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người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mua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quyền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sử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dụng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phần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mềm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trên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mạng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tại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địa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điểm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duy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nhất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gọi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là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b="1" i="1" dirty="0">
                <a:solidFill>
                  <a:srgbClr val="002060"/>
                </a:solidFill>
              </a:rPr>
              <a:t>site</a:t>
            </a:r>
            <a:r>
              <a:rPr lang="en-CA" dirty="0">
                <a:solidFill>
                  <a:srgbClr val="002060"/>
                </a:solidFill>
              </a:rPr>
              <a:t>, </a:t>
            </a:r>
            <a:r>
              <a:rPr lang="en-CA" dirty="0" err="1">
                <a:solidFill>
                  <a:srgbClr val="002060"/>
                </a:solidFill>
              </a:rPr>
              <a:t>với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số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lượng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người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dùng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không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giới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hạn</a:t>
            </a:r>
            <a:r>
              <a:rPr lang="en-CA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lvl="1" algn="just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vi-VN" dirty="0">
                <a:solidFill>
                  <a:srgbClr val="002060"/>
                </a:solidFill>
              </a:rPr>
              <a:t>C</a:t>
            </a:r>
            <a:r>
              <a:rPr lang="en-CA" dirty="0">
                <a:solidFill>
                  <a:srgbClr val="002060"/>
                </a:solidFill>
              </a:rPr>
              <a:t>ho </a:t>
            </a:r>
            <a:r>
              <a:rPr lang="en-CA" dirty="0" err="1">
                <a:solidFill>
                  <a:srgbClr val="002060"/>
                </a:solidFill>
              </a:rPr>
              <a:t>phép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sao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chép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và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sử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dụng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phần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mềm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trên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nhiều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máy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tính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tại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địa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điểm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duy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nhất</a:t>
            </a:r>
            <a:r>
              <a:rPr lang="en-CA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pPr lvl="2" algn="just">
              <a:buClr>
                <a:schemeClr val="bg1"/>
              </a:buClr>
              <a:buFont typeface="Wingdings" pitchFamily="2" charset="2"/>
              <a:buChar char="§"/>
            </a:pPr>
            <a:r>
              <a:rPr lang="en-CA" dirty="0" err="1">
                <a:solidFill>
                  <a:srgbClr val="002060"/>
                </a:solidFill>
              </a:rPr>
              <a:t>Đắt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hơn</a:t>
            </a:r>
            <a:r>
              <a:rPr lang="en-CA" dirty="0">
                <a:solidFill>
                  <a:srgbClr val="002060"/>
                </a:solidFill>
              </a:rPr>
              <a:t> so </a:t>
            </a:r>
            <a:r>
              <a:rPr lang="en-CA" dirty="0" err="1">
                <a:solidFill>
                  <a:srgbClr val="002060"/>
                </a:solidFill>
              </a:rPr>
              <a:t>với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mua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bản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sao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đơn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nhưng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lại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rẻ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hơn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nhiều</a:t>
            </a:r>
            <a:r>
              <a:rPr lang="en-CA" dirty="0">
                <a:solidFill>
                  <a:srgbClr val="002060"/>
                </a:solidFill>
              </a:rPr>
              <a:t> so </a:t>
            </a:r>
            <a:r>
              <a:rPr lang="en-CA" dirty="0" err="1">
                <a:solidFill>
                  <a:srgbClr val="002060"/>
                </a:solidFill>
              </a:rPr>
              <a:t>với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mua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một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bản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sao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cho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mỗi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máy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tính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tại</a:t>
            </a:r>
            <a:r>
              <a:rPr lang="en-CA" dirty="0">
                <a:solidFill>
                  <a:srgbClr val="002060"/>
                </a:solidFill>
              </a:rPr>
              <a:t> site.</a:t>
            </a:r>
            <a:endParaRPr lang="en-US" dirty="0">
              <a:solidFill>
                <a:srgbClr val="002060"/>
              </a:solidFill>
            </a:endParaRPr>
          </a:p>
          <a:p>
            <a:pPr lvl="2" algn="just">
              <a:buClr>
                <a:schemeClr val="bg1"/>
              </a:buClr>
              <a:buFont typeface="Wingdings" pitchFamily="2" charset="2"/>
              <a:buChar char="§"/>
            </a:pPr>
            <a:r>
              <a:rPr lang="en-CA" dirty="0" err="1">
                <a:solidFill>
                  <a:srgbClr val="002060"/>
                </a:solidFill>
              </a:rPr>
              <a:t>Có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thể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khống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chế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số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lượng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tối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đa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người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dùng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đồng</a:t>
            </a:r>
            <a:r>
              <a:rPr lang="en-CA" dirty="0">
                <a:solidFill>
                  <a:srgbClr val="002060"/>
                </a:solidFill>
              </a:rPr>
              <a:t> </a:t>
            </a:r>
            <a:r>
              <a:rPr lang="en-CA" dirty="0" err="1">
                <a:solidFill>
                  <a:srgbClr val="002060"/>
                </a:solidFill>
              </a:rPr>
              <a:t>thời</a:t>
            </a:r>
            <a:r>
              <a:rPr lang="en-CA" dirty="0" smtClean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02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máy tính thật là đơn giản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Chủ đề C. PHẦN MỀM MÁY TÍNH&amp;quot;&quot;/&gt;&lt;property id=&quot;20307&quot; value=&quot;261&quot;/&gt;&lt;/object&gt;&lt;object type=&quot;3&quot; unique_id=&quot;10006&quot;&gt;&lt;property id=&quot;20148&quot; value=&quot;5&quot;/&gt;&lt;property id=&quot;20300&quot; value=&quot;Slide 4 - &amp;quot;Bài 1. Khám phá trí tuệ máy tính&amp;quot;&quot;/&gt;&lt;property id=&quot;20307&quot; value=&quot;259&quot;/&gt;&lt;/object&gt;&lt;object type=&quot;3&quot; unique_id=&quot;10007&quot;&gt;&lt;property id=&quot;20148&quot; value=&quot;5&quot;/&gt;&lt;property id=&quot;20300&quot; value=&quot;Slide 1&quot;/&gt;&lt;property id=&quot;20307&quot; value=&quot;308&quot;/&gt;&lt;/object&gt;&lt;object type=&quot;3&quot; unique_id=&quot;10008&quot;&gt;&lt;property id=&quot;20148&quot; value=&quot;5&quot;/&gt;&lt;property id=&quot;20300&quot; value=&quot;Slide 5&quot;/&gt;&lt;property id=&quot;20307&quot; value=&quot;257&quot;/&gt;&lt;/object&gt;&lt;object type=&quot;3&quot; unique_id=&quot;10009&quot;&gt;&lt;property id=&quot;20148&quot; value=&quot;5&quot;/&gt;&lt;property id=&quot;20300&quot; value=&quot;Slide 6&quot;/&gt;&lt;property id=&quot;20307&quot; value=&quot;309&quot;/&gt;&lt;/object&gt;&lt;object type=&quot;3&quot; unique_id=&quot;10010&quot;&gt;&lt;property id=&quot;20148&quot; value=&quot;5&quot;/&gt;&lt;property id=&quot;20300&quot; value=&quot;Slide 7&quot;/&gt;&lt;property id=&quot;20307&quot; value=&quot;310&quot;/&gt;&lt;/object&gt;&lt;object type=&quot;3&quot; unique_id=&quot;10011&quot;&gt;&lt;property id=&quot;20148&quot; value=&quot;5&quot;/&gt;&lt;property id=&quot;20300&quot; value=&quot;Slide 8&quot;/&gt;&lt;property id=&quot;20307&quot; value=&quot;311&quot;/&gt;&lt;/object&gt;&lt;object type=&quot;3&quot; unique_id=&quot;10012&quot;&gt;&lt;property id=&quot;20148&quot; value=&quot;5&quot;/&gt;&lt;property id=&quot;20300&quot; value=&quot;Slide 9&quot;/&gt;&lt;property id=&quot;20307&quot; value=&quot;312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49451150-7201-45EB-8937-87868B37A53D}" vid="{816D642D-115D-47A4-A607-8EC14A26A60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0</TotalTime>
  <Words>1344</Words>
  <Application>Microsoft Office PowerPoint</Application>
  <PresentationFormat>Widescreen</PresentationFormat>
  <Paragraphs>86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Calibri</vt:lpstr>
      <vt:lpstr>Courier New</vt:lpstr>
      <vt:lpstr>Symbol</vt:lpstr>
      <vt:lpstr>Times New Roman</vt:lpstr>
      <vt:lpstr>UTM Duepuntozero</vt:lpstr>
      <vt:lpstr>Wingdings</vt:lpstr>
      <vt:lpstr>Wingdings 2</vt:lpstr>
      <vt:lpstr>Theme1</vt:lpstr>
      <vt:lpstr>PowerPoint Presentation</vt:lpstr>
      <vt:lpstr>Bản quyền phần mềm -  MÁY TÍNH CỦA BẠN CÀI ĐƯỢC NHỮNG PHẦN MỀM NÀO?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con!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2022-03-11T08:01:31Z</dcterms:created>
  <dcterms:modified xsi:type="dcterms:W3CDTF">2022-03-11T08:17:16Z</dcterms:modified>
</cp:coreProperties>
</file>