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5"/>
  </p:notesMasterIdLst>
  <p:sldIdLst>
    <p:sldId id="314" r:id="rId2"/>
    <p:sldId id="322" r:id="rId3"/>
    <p:sldId id="323" r:id="rId4"/>
    <p:sldId id="324" r:id="rId5"/>
    <p:sldId id="325" r:id="rId6"/>
    <p:sldId id="295" r:id="rId7"/>
    <p:sldId id="299" r:id="rId8"/>
    <p:sldId id="300" r:id="rId9"/>
    <p:sldId id="301" r:id="rId10"/>
    <p:sldId id="305" r:id="rId11"/>
    <p:sldId id="302" r:id="rId12"/>
    <p:sldId id="321" r:id="rId13"/>
    <p:sldId id="31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784A"/>
    <a:srgbClr val="2C9298"/>
    <a:srgbClr val="30A4DC"/>
    <a:srgbClr val="6FB3D5"/>
    <a:srgbClr val="B4C234"/>
    <a:srgbClr val="E8AF41"/>
    <a:srgbClr val="CF9C39"/>
    <a:srgbClr val="D24459"/>
    <a:srgbClr val="F4C35B"/>
    <a:srgbClr val="24B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3066" autoAdjust="0"/>
  </p:normalViewPr>
  <p:slideViewPr>
    <p:cSldViewPr snapToGrid="0">
      <p:cViewPr varScale="1">
        <p:scale>
          <a:sx n="64" d="100"/>
          <a:sy n="64" d="100"/>
        </p:scale>
        <p:origin x="1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92DDC-5723-4348-B74C-D46FE223E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92DDC-5723-4348-B74C-D46FE223E6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28/02/2022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175" y="5232165"/>
            <a:ext cx="2533650" cy="1555814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787" y="2195136"/>
            <a:ext cx="6502784" cy="2160240"/>
          </a:xfrm>
        </p:spPr>
        <p:txBody>
          <a:bodyPr>
            <a:noAutofit/>
          </a:bodyPr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BÀI TẬP ÔN LUYỆN IC3 GS4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5856" y="4653136"/>
            <a:ext cx="6432715" cy="914400"/>
          </a:xfrm>
        </p:spPr>
        <p:txBody>
          <a:bodyPr>
            <a:noAutofit/>
          </a:bodyPr>
          <a:lstStyle>
            <a:lvl1pPr marL="0" indent="0" algn="ctr">
              <a:buNone/>
              <a:defRPr sz="3200" baseline="0">
                <a:solidFill>
                  <a:schemeClr val="tx1">
                    <a:tint val="75000"/>
                  </a:schemeClr>
                </a:solidFill>
                <a:effectLst/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Computing Fundamental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Tài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IC3 GS4 Key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40517"/>
            <a:ext cx="2019868" cy="57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93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áo hiệu Bài tậ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28/02/2022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61000" y="1044000"/>
            <a:ext cx="7470001" cy="47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1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ài 1-Quyển 1-HĐ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18" y="2059012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28/02/2022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257" y="288963"/>
            <a:ext cx="1015668" cy="13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8051" y="375835"/>
            <a:ext cx="1726132" cy="1131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3192" y="4459663"/>
            <a:ext cx="4210415" cy="2398337"/>
          </a:xfrm>
          <a:prstGeom prst="rect">
            <a:avLst/>
          </a:prstGeom>
        </p:spPr>
      </p:pic>
      <p:pic>
        <p:nvPicPr>
          <p:cNvPr id="12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0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Căn</a:t>
            </a:r>
            <a:r>
              <a:rPr lang="en-US" baseline="0" dirty="0" smtClean="0"/>
              <a:t> bản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91507" y="149154"/>
            <a:ext cx="52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Chủ</a:t>
            </a:r>
            <a:r>
              <a:rPr lang="en-US" baseline="0" smtClean="0"/>
              <a:t> đề A. Hệ điều hành – bạn là ai và có chức năng gì?</a:t>
            </a:r>
            <a:endParaRPr lang="en-US" smtClean="0"/>
          </a:p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297317"/>
            <a:ext cx="2680462" cy="1526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9675" y="5758404"/>
            <a:ext cx="2152650" cy="1099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5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C.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V="1">
            <a:off x="4125685" y="5730611"/>
            <a:ext cx="3940630" cy="1057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êu Đề Chủ đề B-Quyển 1-Phần cứ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208" y="2100268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7258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28/02/2022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98" y="190035"/>
            <a:ext cx="951447" cy="1256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142" y="5540344"/>
            <a:ext cx="551881" cy="776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9694" y="5540344"/>
            <a:ext cx="1246901" cy="882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4981" y="5508020"/>
            <a:ext cx="808864" cy="808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00096" y="5411473"/>
            <a:ext cx="1168181" cy="9568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92358" y="278456"/>
            <a:ext cx="1575920" cy="1269698"/>
          </a:xfrm>
          <a:prstGeom prst="rect">
            <a:avLst/>
          </a:prstGeom>
        </p:spPr>
      </p:pic>
      <p:pic>
        <p:nvPicPr>
          <p:cNvPr id="16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6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hủ đề B-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6314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3000" y="5044171"/>
            <a:ext cx="2286000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3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9450" y="5851244"/>
            <a:ext cx="5753100" cy="97061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BD2B39-EB6D-4221-8FBC-AEF76462664C}" type="datetimeFigureOut">
              <a:rPr lang="en-US" smtClean="0"/>
              <a:pPr/>
              <a:t>28/02/2022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685" r:id="rId3"/>
    <p:sldLayoutId id="2147483686" r:id="rId4"/>
    <p:sldLayoutId id="2147483704" r:id="rId5"/>
    <p:sldLayoutId id="2147483705" r:id="rId6"/>
    <p:sldLayoutId id="2147483696" r:id="rId7"/>
    <p:sldLayoutId id="2147483706" r:id="rId8"/>
    <p:sldLayoutId id="2147483707" r:id="rId9"/>
    <p:sldLayoutId id="2147483708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 2" panose="05020102010507070707" pitchFamily="18" charset="2"/>
        <a:buChar char=""/>
        <a:defRPr sz="3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2625" indent="-34131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6600" indent="-279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23938" indent="-338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0968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66712" y="262472"/>
            <a:ext cx="6502784" cy="216024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45856" y="2572613"/>
            <a:ext cx="73555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fr-FR" sz="32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32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fr-FR" sz="3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2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1296" y="4292174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SGK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smtClean="0"/>
              <a:t>41 đến45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16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75744" y="795485"/>
            <a:ext cx="9784733" cy="4618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0A4DC"/>
                </a:solidFill>
              </a:rPr>
              <a:t>C. </a:t>
            </a:r>
            <a:r>
              <a:rPr lang="en-US" sz="3200" b="1" dirty="0" err="1">
                <a:solidFill>
                  <a:srgbClr val="30A4DC"/>
                </a:solidFill>
              </a:rPr>
              <a:t>Cập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>
                <a:solidFill>
                  <a:srgbClr val="30A4DC"/>
                </a:solidFill>
              </a:rPr>
              <a:t>nhật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>
                <a:solidFill>
                  <a:srgbClr val="30A4DC"/>
                </a:solidFill>
              </a:rPr>
              <a:t>phần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 smtClean="0">
                <a:solidFill>
                  <a:srgbClr val="30A4DC"/>
                </a:solidFill>
              </a:rPr>
              <a:t>cứng</a:t>
            </a:r>
            <a:endParaRPr lang="en-US" sz="3200" b="1" dirty="0">
              <a:solidFill>
                <a:srgbClr val="30A4D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124" y="3098800"/>
            <a:ext cx="7096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một thiết bị phần cứng cũ ngừng hoạt động hoặc không hoạt động, đó có thể là do bản </a:t>
            </a:r>
            <a:r>
              <a:rPr lang="vi-VN" sz="2400" b="1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của hệ điều hành không tương thích với thiết bị</a:t>
            </a:r>
            <a:r>
              <a:rPr lang="vi-VN" sz="2400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37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2400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tìm phiên bản mới của </a:t>
            </a:r>
            <a:r>
              <a:rPr lang="vi-VN" sz="2400" b="1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firmware </a:t>
            </a:r>
            <a:r>
              <a:rPr lang="vi-VN" sz="2400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vào trang Web của nhà cung cấp thiết bị phần cứng và tìm kiếm trên trang hỗ trợ của họ. 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Image result for computer firm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99" y="3151090"/>
            <a:ext cx="3328976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3874" y="1433610"/>
            <a:ext cx="10739212" cy="1665190"/>
            <a:chOff x="523874" y="1433610"/>
            <a:chExt cx="9532458" cy="166519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74" y="1433610"/>
              <a:ext cx="9532458" cy="16651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747287" y="1485155"/>
              <a:ext cx="6235700" cy="1562100"/>
            </a:xfrm>
            <a:prstGeom prst="rect">
              <a:avLst/>
            </a:prstGeom>
            <a:solidFill>
              <a:srgbClr val="30A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Firmware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sụn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nhúng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soát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6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75744" y="795485"/>
            <a:ext cx="9784733" cy="461815"/>
          </a:xfrm>
        </p:spPr>
        <p:txBody>
          <a:bodyPr>
            <a:noAutofit/>
          </a:bodyPr>
          <a:lstStyle/>
          <a:p>
            <a:pPr algn="ctr"/>
            <a:r>
              <a:rPr lang="en-US" sz="3200" b="1" smtClean="0">
                <a:solidFill>
                  <a:srgbClr val="30A4DC"/>
                </a:solidFill>
              </a:rPr>
              <a:t>D. </a:t>
            </a:r>
            <a:r>
              <a:rPr lang="vi-VN" sz="3200" b="1">
                <a:solidFill>
                  <a:srgbClr val="30A4DC"/>
                </a:solidFill>
              </a:rPr>
              <a:t>Cập nhật trình điều khiển thiết </a:t>
            </a:r>
            <a:r>
              <a:rPr lang="vi-VN" sz="3200" b="1" smtClean="0">
                <a:solidFill>
                  <a:srgbClr val="30A4DC"/>
                </a:solidFill>
              </a:rPr>
              <a:t>bị</a:t>
            </a:r>
            <a:endParaRPr lang="vi-VN" sz="3200" b="1">
              <a:solidFill>
                <a:srgbClr val="30A4DC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2079190"/>
            <a:ext cx="3919814" cy="3102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2764238"/>
            <a:ext cx="7829550" cy="1405724"/>
            <a:chOff x="228600" y="2764238"/>
            <a:chExt cx="7829550" cy="140572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64238"/>
              <a:ext cx="7829550" cy="14057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819400" y="2806988"/>
              <a:ext cx="5238750" cy="1318648"/>
            </a:xfrm>
            <a:prstGeom prst="rect">
              <a:avLst/>
            </a:prstGeom>
            <a:solidFill>
              <a:srgbClr val="30A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6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 của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bụi bẩn và có một số mảnh vụn trong đó. Làm thế nào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sạch bàn phím của mình?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nén để thổi các mảnh vụn ra ngoài.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 bàn phím trong cồn.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bàn phím trong máy rửa chén.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phun nước công suất cao.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75744" y="795485"/>
            <a:ext cx="9784733" cy="4618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0A4DC"/>
                </a:solidFill>
              </a:rPr>
              <a:t>1. </a:t>
            </a:r>
            <a:r>
              <a:rPr lang="vi-VN" sz="3200" b="1" dirty="0" smtClean="0">
                <a:solidFill>
                  <a:srgbClr val="30A4DC"/>
                </a:solidFill>
              </a:rPr>
              <a:t>Chăm </a:t>
            </a:r>
            <a:r>
              <a:rPr lang="vi-VN" sz="3200" b="1" dirty="0">
                <a:solidFill>
                  <a:srgbClr val="30A4DC"/>
                </a:solidFill>
              </a:rPr>
              <a:t>sóc máy tính rất quan </a:t>
            </a:r>
            <a:r>
              <a:rPr lang="vi-VN" sz="3200" b="1" dirty="0" smtClean="0">
                <a:solidFill>
                  <a:srgbClr val="30A4DC"/>
                </a:solidFill>
              </a:rPr>
              <a:t>trọng</a:t>
            </a:r>
            <a:endParaRPr lang="vi-VN" sz="3200" b="1" dirty="0">
              <a:solidFill>
                <a:srgbClr val="30A4DC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1986068"/>
            <a:ext cx="3657600" cy="288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47" y="1643742"/>
            <a:ext cx="7518400" cy="3570515"/>
          </a:xfrm>
          <a:prstGeom prst="rect">
            <a:avLst/>
          </a:prstGeom>
          <a:solidFill>
            <a:srgbClr val="00A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tx1"/>
              </a:buClr>
              <a:buFont typeface="Wingdings 2" panose="05020102010507070707" pitchFamily="18" charset="2"/>
              <a:buChar char="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tx1"/>
              </a:buClr>
              <a:buFont typeface="Wingdings 2" panose="05020102010507070707" pitchFamily="18" charset="2"/>
              <a:buChar char="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tx1"/>
              </a:buClr>
              <a:buFont typeface="Wingdings 2" panose="05020102010507070707" pitchFamily="18" charset="2"/>
              <a:buChar char="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tx1"/>
              </a:buClr>
              <a:buFont typeface="Wingdings 2" panose="05020102010507070707" pitchFamily="18" charset="2"/>
              <a:buChar char="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75744" y="685801"/>
            <a:ext cx="9784733" cy="5715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30A4DC"/>
                </a:solidFill>
              </a:rPr>
              <a:t>1</a:t>
            </a:r>
            <a:r>
              <a:rPr lang="en-US" sz="3200" b="1" dirty="0" smtClean="0">
                <a:solidFill>
                  <a:srgbClr val="30A4DC"/>
                </a:solidFill>
              </a:rPr>
              <a:t>. </a:t>
            </a:r>
            <a:r>
              <a:rPr lang="vi-VN" sz="3200" b="1" dirty="0" smtClean="0">
                <a:solidFill>
                  <a:srgbClr val="30A4DC"/>
                </a:solidFill>
              </a:rPr>
              <a:t>Chăm </a:t>
            </a:r>
            <a:r>
              <a:rPr lang="vi-VN" sz="3200" b="1" dirty="0">
                <a:solidFill>
                  <a:srgbClr val="30A4DC"/>
                </a:solidFill>
              </a:rPr>
              <a:t>sóc máy tính rất quan </a:t>
            </a:r>
            <a:r>
              <a:rPr lang="vi-VN" sz="3200" b="1" dirty="0" smtClean="0">
                <a:solidFill>
                  <a:srgbClr val="30A4DC"/>
                </a:solidFill>
              </a:rPr>
              <a:t>trọng</a:t>
            </a:r>
            <a:endParaRPr lang="vi-VN" sz="3200" b="1" dirty="0">
              <a:solidFill>
                <a:srgbClr val="30A4D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73777" y="1143000"/>
            <a:ext cx="8846094" cy="4000500"/>
            <a:chOff x="1873777" y="1143000"/>
            <a:chExt cx="8846094" cy="400050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77" y="1143000"/>
              <a:ext cx="8248061" cy="4000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873938" y="2768600"/>
              <a:ext cx="2845933" cy="86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0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75744" y="749301"/>
            <a:ext cx="9784733" cy="508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0A4DC"/>
                </a:solidFill>
              </a:rPr>
              <a:t>1. </a:t>
            </a:r>
            <a:r>
              <a:rPr lang="vi-VN" sz="3200" b="1" dirty="0" smtClean="0">
                <a:solidFill>
                  <a:srgbClr val="30A4DC"/>
                </a:solidFill>
              </a:rPr>
              <a:t>Chăm </a:t>
            </a:r>
            <a:r>
              <a:rPr lang="vi-VN" sz="3200" b="1" dirty="0">
                <a:solidFill>
                  <a:srgbClr val="30A4DC"/>
                </a:solidFill>
              </a:rPr>
              <a:t>sóc máy tính rất quan </a:t>
            </a:r>
            <a:r>
              <a:rPr lang="vi-VN" sz="3200" b="1" dirty="0" smtClean="0">
                <a:solidFill>
                  <a:srgbClr val="30A4DC"/>
                </a:solidFill>
              </a:rPr>
              <a:t>trọng</a:t>
            </a:r>
            <a:endParaRPr lang="vi-VN" sz="3200" b="1" dirty="0">
              <a:solidFill>
                <a:srgbClr val="30A4DC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4" y="1625724"/>
            <a:ext cx="3838271" cy="336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6273" y="1565985"/>
            <a:ext cx="4507280" cy="3474206"/>
          </a:xfrm>
          <a:prstGeom prst="rect">
            <a:avLst/>
          </a:prstGeom>
          <a:solidFill>
            <a:srgbClr val="FAB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 2" panose="05020102010507070707" pitchFamily="18" charset="2"/>
              <a:buChar char="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 2" panose="05020102010507070707" pitchFamily="18" charset="2"/>
              <a:buChar char="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75744" y="685091"/>
            <a:ext cx="9784733" cy="57221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0A4DC"/>
                </a:solidFill>
              </a:rPr>
              <a:t>1. </a:t>
            </a:r>
            <a:r>
              <a:rPr lang="vi-VN" sz="3200" b="1" dirty="0" smtClean="0">
                <a:solidFill>
                  <a:srgbClr val="30A4DC"/>
                </a:solidFill>
              </a:rPr>
              <a:t>Chăm </a:t>
            </a:r>
            <a:r>
              <a:rPr lang="vi-VN" sz="3200" b="1" dirty="0">
                <a:solidFill>
                  <a:srgbClr val="30A4DC"/>
                </a:solidFill>
              </a:rPr>
              <a:t>sóc máy tính rất quan </a:t>
            </a:r>
            <a:r>
              <a:rPr lang="vi-VN" sz="3200" b="1" dirty="0" smtClean="0">
                <a:solidFill>
                  <a:srgbClr val="30A4DC"/>
                </a:solidFill>
              </a:rPr>
              <a:t>trọng</a:t>
            </a:r>
            <a:endParaRPr lang="vi-VN" sz="3200" b="1" dirty="0">
              <a:solidFill>
                <a:srgbClr val="30A4DC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10" y="1304813"/>
            <a:ext cx="5067201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9429" y="1341486"/>
            <a:ext cx="4062334" cy="4199119"/>
          </a:xfrm>
          <a:prstGeom prst="rect">
            <a:avLst/>
          </a:prstGeom>
          <a:solidFill>
            <a:srgbClr val="FAB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 2" panose="05020102010507070707" pitchFamily="18" charset="2"/>
              <a:buChar char=""/>
            </a:pP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 2" panose="05020102010507070707" pitchFamily="18" charset="2"/>
              <a:buChar char=""/>
            </a:pP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 2" panose="05020102010507070707" pitchFamily="18" charset="2"/>
              <a:buChar char=""/>
            </a:pP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qua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73112" y="792859"/>
            <a:ext cx="10560415" cy="4618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0A4DC"/>
                </a:solidFill>
              </a:rPr>
              <a:t>2. </a:t>
            </a:r>
            <a:r>
              <a:rPr lang="vi-VN" sz="3200" b="1" dirty="0" smtClean="0">
                <a:solidFill>
                  <a:srgbClr val="30A4DC"/>
                </a:solidFill>
              </a:rPr>
              <a:t>Những </a:t>
            </a:r>
            <a:r>
              <a:rPr lang="vi-VN" sz="3200" b="1" dirty="0">
                <a:solidFill>
                  <a:srgbClr val="30A4DC"/>
                </a:solidFill>
              </a:rPr>
              <a:t>vấn đề thường gặp với phần cứng và cách xử lý </a:t>
            </a:r>
          </a:p>
          <a:p>
            <a:pPr algn="ctr"/>
            <a:endParaRPr lang="en-US" sz="3200" b="1" dirty="0">
              <a:solidFill>
                <a:srgbClr val="30A4D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0914" y="1576719"/>
            <a:ext cx="11335657" cy="1437832"/>
            <a:chOff x="1516062" y="1197798"/>
            <a:chExt cx="8229600" cy="143783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062" y="1197798"/>
              <a:ext cx="8229600" cy="14378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209147" y="1232153"/>
              <a:ext cx="5536515" cy="1369121"/>
            </a:xfrm>
            <a:prstGeom prst="rect">
              <a:avLst/>
            </a:prstGeom>
            <a:solidFill>
              <a:srgbClr val="30A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7700" y="3344751"/>
            <a:ext cx="3522084" cy="1709849"/>
            <a:chOff x="1665057" y="3179651"/>
            <a:chExt cx="3522084" cy="170984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057" y="3179651"/>
              <a:ext cx="3522084" cy="170984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12277" y="3596424"/>
              <a:ext cx="3427643" cy="876300"/>
            </a:xfrm>
            <a:prstGeom prst="rect">
              <a:avLst/>
            </a:prstGeom>
            <a:solidFill>
              <a:srgbClr val="67B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endPara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3407" y="3344751"/>
            <a:ext cx="3575140" cy="1709849"/>
            <a:chOff x="6170522" y="3179650"/>
            <a:chExt cx="3575140" cy="17098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0522" y="3179650"/>
              <a:ext cx="3575140" cy="170984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44270" y="3596424"/>
              <a:ext cx="3427643" cy="876300"/>
            </a:xfrm>
            <a:prstGeom prst="rect">
              <a:avLst/>
            </a:prstGeom>
            <a:solidFill>
              <a:srgbClr val="9DA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endPara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530" name="Picture 2" descr="Image result for Replace computer hard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015" y="3244453"/>
            <a:ext cx="3583211" cy="20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42938" y="795485"/>
            <a:ext cx="10417539" cy="461815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0A4DC"/>
                </a:solidFill>
              </a:rPr>
              <a:t>2. </a:t>
            </a:r>
            <a:r>
              <a:rPr lang="vi-VN" sz="3200" b="1" dirty="0" smtClean="0">
                <a:solidFill>
                  <a:srgbClr val="30A4DC"/>
                </a:solidFill>
              </a:rPr>
              <a:t>Những </a:t>
            </a:r>
            <a:r>
              <a:rPr lang="vi-VN" sz="3200" b="1" dirty="0">
                <a:solidFill>
                  <a:srgbClr val="30A4DC"/>
                </a:solidFill>
              </a:rPr>
              <a:t>vấn đề thường gặp với phần cứng và cách xử lý </a:t>
            </a:r>
          </a:p>
          <a:p>
            <a:pPr algn="ctr"/>
            <a:endParaRPr lang="en-US" sz="3200" b="1" dirty="0">
              <a:solidFill>
                <a:srgbClr val="30A4DC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69" y="1714388"/>
            <a:ext cx="4101447" cy="160042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0" y="3462228"/>
            <a:ext cx="4042178" cy="157184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69" y="1714388"/>
            <a:ext cx="4101447" cy="16004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/>
          <a:stretch/>
        </p:blipFill>
        <p:spPr>
          <a:xfrm>
            <a:off x="7291154" y="3462228"/>
            <a:ext cx="4148862" cy="1571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7999" y="2108200"/>
            <a:ext cx="3868058" cy="838200"/>
          </a:xfrm>
          <a:prstGeom prst="rect">
            <a:avLst/>
          </a:prstGeom>
          <a:solidFill>
            <a:srgbClr val="AB6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3986" y="2131220"/>
            <a:ext cx="3868058" cy="838200"/>
          </a:xfrm>
          <a:prstGeom prst="rect">
            <a:avLst/>
          </a:prstGeom>
          <a:solidFill>
            <a:srgbClr val="B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6134" y="3771899"/>
            <a:ext cx="3868058" cy="838200"/>
          </a:xfrm>
          <a:prstGeom prst="rect">
            <a:avLst/>
          </a:prstGeom>
          <a:solidFill>
            <a:srgbClr val="FCD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3986" y="3771899"/>
            <a:ext cx="3868058" cy="838200"/>
          </a:xfrm>
          <a:prstGeom prst="rect">
            <a:avLst/>
          </a:prstGeom>
          <a:solidFill>
            <a:srgbClr val="F6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75744" y="795485"/>
            <a:ext cx="9784733" cy="461815"/>
          </a:xfrm>
        </p:spPr>
        <p:txBody>
          <a:bodyPr>
            <a:noAutofit/>
          </a:bodyPr>
          <a:lstStyle/>
          <a:p>
            <a:pPr marL="0" indent="0" algn="ctr"/>
            <a:r>
              <a:rPr lang="en-US" sz="3200" b="1" dirty="0" smtClean="0">
                <a:solidFill>
                  <a:srgbClr val="30A4DC"/>
                </a:solidFill>
              </a:rPr>
              <a:t>A. </a:t>
            </a:r>
            <a:r>
              <a:rPr lang="en-US" sz="3200" b="1" dirty="0" err="1">
                <a:solidFill>
                  <a:srgbClr val="30A4DC"/>
                </a:solidFill>
              </a:rPr>
              <a:t>Thay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>
                <a:solidFill>
                  <a:srgbClr val="30A4DC"/>
                </a:solidFill>
              </a:rPr>
              <a:t>thế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>
                <a:solidFill>
                  <a:srgbClr val="30A4DC"/>
                </a:solidFill>
              </a:rPr>
              <a:t>phần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 smtClean="0">
                <a:solidFill>
                  <a:srgbClr val="30A4DC"/>
                </a:solidFill>
              </a:rPr>
              <a:t>cứng</a:t>
            </a:r>
            <a:endParaRPr lang="en-US" sz="3200" b="1" dirty="0">
              <a:solidFill>
                <a:srgbClr val="30A4DC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2865824"/>
            <a:ext cx="3946460" cy="2560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75" y="3315057"/>
            <a:ext cx="748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phần cứng </a:t>
            </a:r>
            <a:r>
              <a:rPr lang="vi-VN" sz="2400" b="1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còn đáp ứng được nhu cầu công việc </a:t>
            </a:r>
            <a:r>
              <a:rPr lang="vi-VN" sz="2400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bạn hoặc </a:t>
            </a:r>
            <a:r>
              <a:rPr lang="vi-VN" sz="2400" b="1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hỏng</a:t>
            </a:r>
            <a:r>
              <a:rPr lang="vi-VN" sz="2400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bạn có thể cần phải </a:t>
            </a:r>
            <a:r>
              <a:rPr lang="vi-VN" sz="2400" b="1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thế</a:t>
            </a:r>
            <a:r>
              <a:rPr lang="vi-VN" sz="2400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84956" y="1357569"/>
            <a:ext cx="8228936" cy="1354518"/>
            <a:chOff x="1275744" y="1320803"/>
            <a:chExt cx="8228936" cy="135451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744" y="1320803"/>
              <a:ext cx="7734300" cy="135451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954780" y="1366584"/>
              <a:ext cx="5549900" cy="1290253"/>
            </a:xfrm>
            <a:prstGeom prst="rect">
              <a:avLst/>
            </a:prstGeom>
            <a:solidFill>
              <a:srgbClr val="30A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6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75744" y="795485"/>
            <a:ext cx="9784733" cy="4618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0A4DC"/>
                </a:solidFill>
              </a:rPr>
              <a:t>B. </a:t>
            </a:r>
            <a:r>
              <a:rPr lang="vi-VN" sz="3200" b="1" dirty="0">
                <a:solidFill>
                  <a:srgbClr val="30A4DC"/>
                </a:solidFill>
              </a:rPr>
              <a:t>Kiểm tra các đầu nối hoặc dây </a:t>
            </a:r>
            <a:r>
              <a:rPr lang="vi-VN" sz="3200" b="1" dirty="0" smtClean="0">
                <a:solidFill>
                  <a:srgbClr val="30A4DC"/>
                </a:solidFill>
              </a:rPr>
              <a:t>cáp</a:t>
            </a:r>
            <a:endParaRPr lang="en-US" sz="3200" b="1" dirty="0">
              <a:solidFill>
                <a:srgbClr val="30A4DC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36" y="1928239"/>
            <a:ext cx="4282578" cy="343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064" y="1711378"/>
            <a:ext cx="9084936" cy="1600200"/>
            <a:chOff x="59064" y="2045207"/>
            <a:chExt cx="8736321" cy="160020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4" y="2045207"/>
              <a:ext cx="8474794" cy="1600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60345" y="2066162"/>
              <a:ext cx="6035040" cy="1569720"/>
            </a:xfrm>
            <a:prstGeom prst="rect">
              <a:avLst/>
            </a:prstGeom>
            <a:solidFill>
              <a:srgbClr val="30A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1900"/>
                </a:lnSpc>
              </a:pP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ts val="1900"/>
                </a:lnSpc>
              </a:pP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2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n học 3&amp;quot;&quot;/&gt;&lt;property id=&quot;20307&quot; value=&quot;314&quot;/&gt;&lt;/object&gt;&lt;object type=&quot;3&quot; unique_id=&quot;10085&quot;&gt;&lt;property id=&quot;20148&quot; value=&quot;5&quot;/&gt;&lt;property id=&quot;20300&quot; value=&quot;Slide 2&quot;/&gt;&lt;property id=&quot;20307&quot; value=&quot;295&quot;/&gt;&lt;/object&gt;&lt;object type=&quot;3&quot; unique_id=&quot;10086&quot;&gt;&lt;property id=&quot;20148&quot; value=&quot;5&quot;/&gt;&lt;property id=&quot;20300&quot; value=&quot;Slide 3&quot;/&gt;&lt;property id=&quot;20307&quot; value=&quot;299&quot;/&gt;&lt;/object&gt;&lt;object type=&quot;3&quot; unique_id=&quot;10087&quot;&gt;&lt;property id=&quot;20148&quot; value=&quot;5&quot;/&gt;&lt;property id=&quot;20300&quot; value=&quot;Slide 4&quot;/&gt;&lt;property id=&quot;20307&quot; value=&quot;300&quot;/&gt;&lt;/object&gt;&lt;object type=&quot;3&quot; unique_id=&quot;10088&quot;&gt;&lt;property id=&quot;20148&quot; value=&quot;5&quot;/&gt;&lt;property id=&quot;20300&quot; value=&quot;Slide 5&quot;/&gt;&lt;property id=&quot;20307&quot; value=&quot;301&quot;/&gt;&lt;/object&gt;&lt;object type=&quot;3&quot; unique_id=&quot;10089&quot;&gt;&lt;property id=&quot;20148&quot; value=&quot;5&quot;/&gt;&lt;property id=&quot;20300&quot; value=&quot;Slide 6&quot;/&gt;&lt;property id=&quot;20307&quot; value=&quot;305&quot;/&gt;&lt;/object&gt;&lt;object type=&quot;3&quot; unique_id=&quot;10090&quot;&gt;&lt;property id=&quot;20148&quot; value=&quot;5&quot;/&gt;&lt;property id=&quot;20300&quot; value=&quot;Slide 7&quot;/&gt;&lt;property id=&quot;20307&quot; value=&quot;302&quot;/&gt;&lt;/object&gt;&lt;object type=&quot;3&quot; unique_id=&quot;10091&quot;&gt;&lt;property id=&quot;20148&quot; value=&quot;5&quot;/&gt;&lt;property id=&quot;20300&quot; value=&quot;Slide 8&quot;/&gt;&lt;property id=&quot;20307&quot; value=&quot;303&quot;/&gt;&lt;/object&gt;&lt;object type=&quot;3&quot; unique_id=&quot;10092&quot;&gt;&lt;property id=&quot;20148&quot; value=&quot;5&quot;/&gt;&lt;property id=&quot;20300&quot; value=&quot;Slide 9&quot;/&gt;&lt;property id=&quot;20307&quot; value=&quot;308&quot;/&gt;&lt;/object&gt;&lt;object type=&quot;3&quot; unique_id=&quot;10093&quot;&gt;&lt;property id=&quot;20148&quot; value=&quot;5&quot;/&gt;&lt;property id=&quot;20300&quot; value=&quot;Slide 10&quot;/&gt;&lt;property id=&quot;20307&quot; value=&quot;310&quot;/&gt;&lt;/object&gt;&lt;object type=&quot;3&quot; unique_id=&quot;10094&quot;&gt;&lt;property id=&quot;20148&quot; value=&quot;5&quot;/&gt;&lt;property id=&quot;20300&quot; value=&quot;Slide 11&quot;/&gt;&lt;property id=&quot;20307&quot; value=&quot;311&quot;/&gt;&lt;/object&gt;&lt;object type=&quot;3&quot; unique_id=&quot;10095&quot;&gt;&lt;property id=&quot;20148&quot; value=&quot;5&quot;/&gt;&lt;property id=&quot;20300&quot; value=&quot;Slide 12&quot;/&gt;&lt;property id=&quot;20307&quot; value=&quot;312&quot;/&gt;&lt;/object&gt;&lt;object type=&quot;3&quot; unique_id=&quot;10096&quot;&gt;&lt;property id=&quot;20148&quot; value=&quot;5&quot;/&gt;&lt;property id=&quot;20300&quot; value=&quot;Slide 13&quot;/&gt;&lt;property id=&quot;20307&quot; value=&quot;321&quot;/&gt;&lt;/object&gt;&lt;object type=&quot;3&quot; unique_id=&quot;10097&quot;&gt;&lt;property id=&quot;20148&quot; value=&quot;5&quot;/&gt;&lt;property id=&quot;20300&quot; value=&quot;Slide 14 - &amp;quot;Kết thúc&amp;quot;&quot;/&gt;&lt;property id=&quot;20307&quot; value=&quot;31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Font chuẩn">
      <a:majorFont>
        <a:latin typeface="UTM Duepuntozero"/>
        <a:ea typeface=""/>
        <a:cs typeface=""/>
      </a:majorFont>
      <a:minorFont>
        <a:latin typeface="UTM Duepuntozero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902</Words>
  <Application>Microsoft Office PowerPoint</Application>
  <PresentationFormat>Widescreen</PresentationFormat>
  <Paragraphs>69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UTM Duepuntozero</vt:lpstr>
      <vt:lpstr>Wingdings</vt:lpstr>
      <vt:lpstr>Wingdings 2</vt:lpstr>
      <vt:lpstr>Banded</vt:lpstr>
      <vt:lpstr>Tin học 3 – tuần 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2022-02-27T13:20:42Z</dcterms:created>
  <dcterms:modified xsi:type="dcterms:W3CDTF">2022-02-28T01:04:53Z</dcterms:modified>
</cp:coreProperties>
</file>