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86" r:id="rId2"/>
    <p:sldId id="279" r:id="rId3"/>
    <p:sldId id="268" r:id="rId4"/>
    <p:sldId id="280" r:id="rId5"/>
    <p:sldId id="282" r:id="rId6"/>
    <p:sldId id="281" r:id="rId7"/>
    <p:sldId id="278" r:id="rId8"/>
    <p:sldId id="283" r:id="rId9"/>
    <p:sldId id="284" r:id="rId10"/>
    <p:sldId id="28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84A"/>
    <a:srgbClr val="2C9298"/>
    <a:srgbClr val="30A4DC"/>
    <a:srgbClr val="6FB3D5"/>
    <a:srgbClr val="B4C234"/>
    <a:srgbClr val="E8AF41"/>
    <a:srgbClr val="CF9C39"/>
    <a:srgbClr val="D24459"/>
    <a:srgbClr val="F4C35B"/>
    <a:srgbClr val="24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3066" autoAdjust="0"/>
  </p:normalViewPr>
  <p:slideViewPr>
    <p:cSldViewPr snapToGrid="0">
      <p:cViewPr varScale="1">
        <p:scale>
          <a:sx n="64" d="100"/>
          <a:sy n="6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675419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450" y="5851244"/>
            <a:ext cx="5753100" cy="97061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23/01/2022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443" y="2870616"/>
            <a:ext cx="11875168" cy="1676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Bút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cảm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ứng</a:t>
            </a:r>
            <a:r>
              <a:rPr lang="en-US" b="1" dirty="0">
                <a:solidFill>
                  <a:srgbClr val="002060"/>
                </a:solidFill>
              </a:rPr>
              <a:t> (Stylus</a:t>
            </a:r>
            <a:r>
              <a:rPr lang="en-US" b="1" dirty="0" smtClean="0">
                <a:solidFill>
                  <a:srgbClr val="002060"/>
                </a:solidFill>
              </a:rPr>
              <a:t>) - Microphone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2717" y="1844944"/>
            <a:ext cx="10515600" cy="117463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Tin 3 – </a:t>
            </a:r>
            <a:r>
              <a:rPr lang="en-US" b="1" dirty="0" err="1" smtClean="0">
                <a:solidFill>
                  <a:srgbClr val="002060"/>
                </a:solidFill>
              </a:rPr>
              <a:t>Tuần</a:t>
            </a:r>
            <a:r>
              <a:rPr lang="en-US" b="1" dirty="0" smtClean="0">
                <a:solidFill>
                  <a:srgbClr val="002060"/>
                </a:solidFill>
              </a:rPr>
              <a:t> 20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53507" y="909185"/>
            <a:ext cx="10515600" cy="117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32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cầm</a:t>
            </a:r>
            <a:r>
              <a:rPr lang="en-US" b="1" dirty="0" smtClean="0"/>
              <a:t> Microphone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04" y1="15066" x2="10024" y2="35808"/>
                        <a14:foregroundMark x1="22249" y1="26638" x2="25672" y2="31004"/>
                        <a14:foregroundMark x1="2934" y1="5240" x2="3912" y2="6987"/>
                        <a14:foregroundMark x1="35941" y1="6332" x2="37286" y2="8079"/>
                        <a14:foregroundMark x1="35452" y1="4585" x2="35941" y2="8734"/>
                        <a14:foregroundMark x1="53912" y1="9825" x2="48044" y2="20306"/>
                        <a14:foregroundMark x1="45232" y1="27948" x2="56968" y2="38865"/>
                        <a14:foregroundMark x1="45232" y1="22926" x2="43154" y2="27948"/>
                        <a14:foregroundMark x1="86308" y1="19432" x2="82396" y2="26638"/>
                        <a14:foregroundMark x1="88509" y1="10699" x2="91565" y2="24891"/>
                        <a14:foregroundMark x1="89487" y1="21397" x2="89487" y2="21397"/>
                        <a14:foregroundMark x1="91565" y1="21179" x2="93888" y2="23144"/>
                        <a14:foregroundMark x1="70538" y1="63755" x2="64792" y2="81441"/>
                        <a14:foregroundMark x1="67237" y1="88646" x2="70049" y2="91048"/>
                        <a14:foregroundMark x1="72861" y1="88428" x2="71638" y2="91266"/>
                        <a14:backgroundMark x1="31051" y1="48253" x2="49633" y2="51092"/>
                        <a14:backgroundMark x1="66626" y1="11354" x2="67482" y2="38865"/>
                        <a14:backgroundMark x1="98289" y1="54367" x2="53056" y2="49345"/>
                        <a14:backgroundMark x1="53301" y1="65721" x2="54401" y2="93668"/>
                        <a14:backgroundMark x1="91198" y1="71834" x2="94010" y2="92576"/>
                        <a14:backgroundMark x1="86797" y1="81441" x2="84719" y2="98035"/>
                        <a14:backgroundMark x1="42543" y1="73362" x2="40831" y2="93450"/>
                        <a14:backgroundMark x1="2445" y1="4803" x2="2689" y2="7860"/>
                        <a14:backgroundMark x1="6601" y1="5459" x2="2934" y2="8734"/>
                        <a14:backgroundMark x1="37653" y1="4803" x2="35208" y2="12227"/>
                        <a14:backgroundMark x1="33741" y1="4367" x2="38264" y2="10699"/>
                        <a14:backgroundMark x1="38753" y1="6114" x2="35697" y2="10480"/>
                        <a14:backgroundMark x1="37897" y1="10044" x2="35697" y2="10044"/>
                        <a14:backgroundMark x1="4156" y1="4585" x2="1100" y2="4367"/>
                        <a14:backgroundMark x1="1956" y1="8079" x2="4156" y2="9170"/>
                        <a14:backgroundMark x1="35697" y1="4367" x2="35941" y2="5677"/>
                        <a14:backgroundMark x1="35330" y1="4148" x2="35941" y2="8952"/>
                        <a14:backgroundMark x1="36308" y1="6550" x2="36064" y2="7424"/>
                        <a14:backgroundMark x1="36797" y1="7205" x2="37042" y2="8079"/>
                        <a14:backgroundMark x1="35575" y1="4148" x2="35575" y2="4585"/>
                        <a14:backgroundMark x1="3790" y1="5677" x2="3667" y2="7205"/>
                        <a14:backgroundMark x1="3790" y1="6769" x2="4034" y2="7205"/>
                        <a14:backgroundMark x1="3056" y1="5459" x2="3178" y2="5459"/>
                        <a14:backgroundMark x1="3301" y1="5022" x2="2934" y2="5240"/>
                        <a14:backgroundMark x1="3301" y1="5895" x2="2812" y2="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1" y="1628470"/>
            <a:ext cx="7792537" cy="436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9137" y="2093495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6610" y="1724163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9388" y="1908829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9175" y="4555776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2817" y="4194283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1755" y="864191"/>
            <a:ext cx="10515600" cy="802675"/>
          </a:xfrm>
        </p:spPr>
        <p:txBody>
          <a:bodyPr/>
          <a:lstStyle/>
          <a:p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3109" y="2223256"/>
            <a:ext cx="6670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(Stylus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Microphone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Bút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(Stylus)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01" y="974403"/>
            <a:ext cx="1979911" cy="2271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 result for stylus pen for lap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96" y="3755271"/>
            <a:ext cx="2857910" cy="20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7001" y="1675713"/>
            <a:ext cx="8339895" cy="314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(Stylus)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93229" y="126715"/>
            <a:ext cx="10515600" cy="4572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Cách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sử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r>
              <a:rPr lang="en-US" b="1" dirty="0" smtClean="0">
                <a:solidFill>
                  <a:srgbClr val="FFFF00"/>
                </a:solidFill>
              </a:rPr>
              <a:t> – </a:t>
            </a:r>
            <a:r>
              <a:rPr lang="en-US" b="1" dirty="0" err="1" smtClean="0">
                <a:solidFill>
                  <a:srgbClr val="FFFF00"/>
                </a:solidFill>
              </a:rPr>
              <a:t>tác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của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bút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cảm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ứng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75" y="1057238"/>
            <a:ext cx="6490430" cy="4834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71450" indent="-171450" algn="just">
              <a:buFont typeface="Wingdings 2" panose="05020102010507070707" pitchFamily="18" charset="2"/>
              <a:buChar char="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bản.</a:t>
            </a:r>
          </a:p>
          <a:p>
            <a:pPr marL="171450" indent="-171450" algn="just">
              <a:buFont typeface="Wingdings 2" panose="05020102010507070707" pitchFamily="18" charset="2"/>
              <a:buChar char="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Stylus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09" y="1340837"/>
            <a:ext cx="1934357" cy="133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49" y="1264802"/>
            <a:ext cx="2067213" cy="148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65" y="3200831"/>
            <a:ext cx="3157602" cy="30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Lợi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ích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việc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sử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dụng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Bút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cảm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ứng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Nó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tay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nhòe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bạn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bạn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tay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chạm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phím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53190" y="119921"/>
            <a:ext cx="10515600" cy="76449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Một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số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loại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bút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cảm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ứng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17" y="1515257"/>
            <a:ext cx="3737945" cy="1920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7" y="1278913"/>
            <a:ext cx="3389026" cy="197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10" y="1098902"/>
            <a:ext cx="3027423" cy="2336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17" y="3562874"/>
            <a:ext cx="333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3728" y="3682796"/>
            <a:ext cx="376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1692" y="3793706"/>
            <a:ext cx="3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Bluetooth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Microphone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1" y="3478386"/>
            <a:ext cx="1528886" cy="1738429"/>
          </a:xfrm>
          <a:prstGeom prst="rect">
            <a:avLst/>
          </a:prstGeom>
        </p:spPr>
      </p:pic>
      <p:pic>
        <p:nvPicPr>
          <p:cNvPr id="14338" name="Picture 2" descr="Image result for Micro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31443"/>
            <a:ext cx="1590674" cy="15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7" y="3478386"/>
            <a:ext cx="1738429" cy="17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5348" y="1318629"/>
            <a:ext cx="9995368" cy="2081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Microphone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82053" y="3550848"/>
            <a:ext cx="7984958" cy="1273419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Microphone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lĩnh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phòng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âm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thống</a:t>
            </a:r>
            <a:r>
              <a:rPr lang="en-US" dirty="0" smtClean="0">
                <a:solidFill>
                  <a:srgbClr val="002060"/>
                </a:solidFill>
              </a:rPr>
              <a:t> Karaoke, </a:t>
            </a:r>
            <a:r>
              <a:rPr lang="en-US" dirty="0" err="1" smtClean="0">
                <a:solidFill>
                  <a:srgbClr val="002060"/>
                </a:solidFill>
              </a:rPr>
              <a:t>trung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nghệ</a:t>
            </a:r>
            <a:r>
              <a:rPr lang="en-US" dirty="0" smtClean="0">
                <a:solidFill>
                  <a:srgbClr val="002060"/>
                </a:solidFill>
              </a:rPr>
              <a:t>,…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19" l="0" r="100000">
                        <a14:foregroundMark x1="37013" y1="44053" x2="57468" y2="77093"/>
                        <a14:foregroundMark x1="31818" y1="54626" x2="13636" y2="95595"/>
                        <a14:foregroundMark x1="56169" y1="77533" x2="20779" y2="97797"/>
                        <a14:foregroundMark x1="37013" y1="88546" x2="63312" y2="93392"/>
                        <a14:foregroundMark x1="48701" y1="17621" x2="85390" y2="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60" y="1144604"/>
            <a:ext cx="2934109" cy="216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19" r="97976">
                        <a14:backgroundMark x1="59919" y1="92694" x2="74899" y2="98630"/>
                        <a14:backgroundMark x1="63968" y1="75342" x2="67611" y2="76256"/>
                        <a14:backgroundMark x1="36032" y1="59361" x2="35223" y2="64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91" y="3621109"/>
            <a:ext cx="2353003" cy="208626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782053" y="1622181"/>
            <a:ext cx="7984958" cy="1273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/>
              </a:buClr>
              <a:buFont typeface="Wingdings 2" panose="05020102010507070707" pitchFamily="18" charset="2"/>
              <a:buNone/>
              <a:defRPr sz="3200" kern="1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1313" indent="-3413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3000" kern="1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27063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2800" kern="1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2873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2600" kern="1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09688" indent="-3952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2400" kern="1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>
                <a:solidFill>
                  <a:srgbClr val="002060"/>
                </a:solidFill>
              </a:rPr>
              <a:t>Máy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Microphone,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máy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gắn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sẵn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47777"/>
          </a:xfrm>
        </p:spPr>
        <p:txBody>
          <a:bodyPr/>
          <a:lstStyle/>
          <a:p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Microphone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7" b="97253" l="0" r="93122">
                        <a14:backgroundMark x1="17460" y1="37912" x2="38624" y2="60440"/>
                        <a14:backgroundMark x1="47090" y1="25824" x2="53439" y2="32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9" y="1962804"/>
            <a:ext cx="1800476" cy="173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7" b="95062" l="94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84" y="1695334"/>
            <a:ext cx="2410161" cy="231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94" l="9494" r="100000">
                        <a14:foregroundMark x1="87975" y1="69412" x2="88608" y2="89804"/>
                        <a14:backgroundMark x1="22785" y1="10588" x2="47468" y2="1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09" y="1524000"/>
            <a:ext cx="1505160" cy="242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56" b="96109" l="34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69" y="1504947"/>
            <a:ext cx="1105054" cy="2448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490" y="413539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Microphone </a:t>
            </a: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</a:rPr>
              <a:t>không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dây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cầm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tay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936" y="4135400"/>
            <a:ext cx="183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Microphone </a:t>
            </a: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</a:rPr>
              <a:t>có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dây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cầm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tay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5477" y="413540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Microphone </a:t>
            </a: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</a:rPr>
              <a:t>không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dây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cài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áo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5026" y="413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Microphone </a:t>
            </a: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</a:rPr>
              <a:t>hội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nghị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11723</TotalTime>
  <Words>262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UTM Duepuntozero</vt:lpstr>
      <vt:lpstr>Wingdings</vt:lpstr>
      <vt:lpstr>Wingdings 2</vt:lpstr>
      <vt:lpstr>Banded</vt:lpstr>
      <vt:lpstr>Bút cảm ứng (Stylus) - Microphone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Trung</dc:creator>
  <cp:lastModifiedBy>TOPICA</cp:lastModifiedBy>
  <cp:revision>250</cp:revision>
  <dcterms:created xsi:type="dcterms:W3CDTF">2014-06-09T03:12:12Z</dcterms:created>
  <dcterms:modified xsi:type="dcterms:W3CDTF">2022-01-23T04:42:37Z</dcterms:modified>
</cp:coreProperties>
</file>