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54" r:id="rId2"/>
  </p:sldMasterIdLst>
  <p:notesMasterIdLst>
    <p:notesMasterId r:id="rId18"/>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85" r:id="rId17"/>
  </p:sldIdLst>
  <p:sldSz cx="12192000" cy="6858000"/>
  <p:notesSz cx="6858000" cy="9144000"/>
  <p:custDataLst>
    <p:tags r:id="rId19"/>
  </p:custData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15:guide id="1" orient="horz" pos="2160">
          <p15:clr>
            <a:srgbClr val="A4A3A4"/>
          </p15:clr>
        </p15:guide>
        <p15:guide id="2" pos="384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38" roundtripDataSignature="AMtx7mi3yBrXo0zskwVSX4B9pt1pINNu0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66" d="100"/>
          <a:sy n="66" d="100"/>
        </p:scale>
        <p:origin x="-792" y="-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9" Type="http://schemas.openxmlformats.org/officeDocument/2006/relationships/presProps" Target="presProps.xml"/><Relationship Id="rId3" Type="http://schemas.openxmlformats.org/officeDocument/2006/relationships/slide" Target="slides/slide1.xml"/><Relationship Id="rId42"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38" Type="http://customschemas.google.com/relationships/presentationmetadata" Target="metadata"/><Relationship Id="rId2" Type="http://schemas.openxmlformats.org/officeDocument/2006/relationships/slideMaster" Target="slideMasters/slideMaster2.xml"/><Relationship Id="rId16" Type="http://schemas.openxmlformats.org/officeDocument/2006/relationships/slide" Target="slides/slide14.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40"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ags" Target="tags/tag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vi-VN"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87140889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94" name="Google Shape;94;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g1773c248b1b_1_6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1" name="Google Shape;171;g1773c248b1b_1_6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72" name="Google Shape;172;g1773c248b1b_1_6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vi-VN"/>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g1773c248b1b_1_8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9" name="Google Shape;179;g1773c248b1b_1_8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80" name="Google Shape;180;g1773c248b1b_1_85: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vi-VN"/>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Google Shape;185;g1773c248b1b_1_6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6" name="Google Shape;186;g1773c248b1b_1_67: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87" name="Google Shape;187;g1773c248b1b_1_67: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vi-VN"/>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Google Shape;194;p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5" name="Google Shape;195;p1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96" name="Google Shape;196;p1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vi-VN"/>
              <a:t>13</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Google Shape;203;p1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4" name="Google Shape;204;p1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05" name="Google Shape;205;p1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vi-VN"/>
              <a:t>14</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2"/>
        <p:cNvGrpSpPr/>
        <p:nvPr/>
      </p:nvGrpSpPr>
      <p:grpSpPr>
        <a:xfrm>
          <a:off x="0" y="0"/>
          <a:ext cx="0" cy="0"/>
          <a:chOff x="0" y="0"/>
          <a:chExt cx="0" cy="0"/>
        </a:xfrm>
      </p:grpSpPr>
      <p:sp>
        <p:nvSpPr>
          <p:cNvPr id="363" name="Google Shape;363;p3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64" name="Google Shape;364;p3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00" name="Google Shape;100;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6" name="Google Shape;106;p1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07" name="Google Shape;107;p1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vi-VN"/>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g1773c248b1b_1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4" name="Google Shape;114;g1773c248b1b_1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5" name="Google Shape;115;g1773c248b1b_1_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vi-VN"/>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1" name="Google Shape;121;p14: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22" name="Google Shape;122;p14: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vi-VN"/>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p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3" name="Google Shape;133;p1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34" name="Google Shape;134;p15: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vi-VN"/>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g1773c248b1b_1_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1" name="Google Shape;141;g1773c248b1b_1_14: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42" name="Google Shape;142;g1773c248b1b_1_14: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vi-VN"/>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g1773c248b1b_1_2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9" name="Google Shape;149;g1773c248b1b_1_24: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50" name="Google Shape;150;g1773c248b1b_1_24: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vi-VN"/>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g1773c248b1b_1_3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7" name="Google Shape;157;g1773c248b1b_1_39: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58" name="Google Shape;158;g1773c248b1b_1_39: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vi-VN"/>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Master" Target="../slideMasters/slideMaster1.xml"/><Relationship Id="rId5" Type="http://schemas.openxmlformats.org/officeDocument/2006/relationships/image" Target="../media/image12.png"/><Relationship Id="rId4" Type="http://schemas.openxmlformats.org/officeDocument/2006/relationships/image" Target="../media/image11.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Master" Target="../slideMasters/slideMaster1.xml"/><Relationship Id="rId4" Type="http://schemas.openxmlformats.org/officeDocument/2006/relationships/image" Target="../media/image13.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Master" Target="../slideMasters/slideMaster2.xml"/><Relationship Id="rId5" Type="http://schemas.openxmlformats.org/officeDocument/2006/relationships/image" Target="../media/image12.png"/><Relationship Id="rId4" Type="http://schemas.openxmlformats.org/officeDocument/2006/relationships/image" Target="../media/image11.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8_Tiêu Đề Bài 1-Quyển 3-Internet" type="title">
  <p:cSld name="TITLE">
    <p:spTree>
      <p:nvGrpSpPr>
        <p:cNvPr id="1" name="Shape 16"/>
        <p:cNvGrpSpPr/>
        <p:nvPr/>
      </p:nvGrpSpPr>
      <p:grpSpPr>
        <a:xfrm>
          <a:off x="0" y="0"/>
          <a:ext cx="0" cy="0"/>
          <a:chOff x="0" y="0"/>
          <a:chExt cx="0" cy="0"/>
        </a:xfrm>
      </p:grpSpPr>
      <p:sp>
        <p:nvSpPr>
          <p:cNvPr id="17" name="Google Shape;17;p32"/>
          <p:cNvSpPr/>
          <p:nvPr/>
        </p:nvSpPr>
        <p:spPr>
          <a:xfrm>
            <a:off x="-6843" y="2059012"/>
            <a:ext cx="12195668" cy="1828800"/>
          </a:xfrm>
          <a:prstGeom prst="rect">
            <a:avLst/>
          </a:pr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8" name="Google Shape;18;p32"/>
          <p:cNvSpPr txBox="1">
            <a:spLocks noGrp="1"/>
          </p:cNvSpPr>
          <p:nvPr>
            <p:ph type="ctrTitle"/>
          </p:nvPr>
        </p:nvSpPr>
        <p:spPr>
          <a:xfrm>
            <a:off x="365759" y="2166364"/>
            <a:ext cx="11471565" cy="1739347"/>
          </a:xfrm>
          <a:prstGeom prst="rect">
            <a:avLst/>
          </a:prstGeom>
          <a:noFill/>
          <a:ln>
            <a:noFill/>
          </a:ln>
        </p:spPr>
        <p:txBody>
          <a:bodyPr spcFirstLastPara="1" wrap="square" lIns="91425" tIns="45700" rIns="91425" bIns="45700" anchor="ctr" anchorCtr="0">
            <a:normAutofit/>
          </a:bodyPr>
          <a:lstStyle>
            <a:lvl1pPr lvl="0" algn="ctr">
              <a:lnSpc>
                <a:spcPct val="80000"/>
              </a:lnSpc>
              <a:spcBef>
                <a:spcPts val="0"/>
              </a:spcBef>
              <a:spcAft>
                <a:spcPts val="0"/>
              </a:spcAft>
              <a:buClr>
                <a:schemeClr val="dk2"/>
              </a:buClr>
              <a:buSzPts val="6000"/>
              <a:buFont typeface="Arial"/>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32"/>
          <p:cNvSpPr txBox="1">
            <a:spLocks noGrp="1"/>
          </p:cNvSpPr>
          <p:nvPr>
            <p:ph type="subTitle" idx="1"/>
          </p:nvPr>
        </p:nvSpPr>
        <p:spPr>
          <a:xfrm>
            <a:off x="1524000" y="3996250"/>
            <a:ext cx="9144000" cy="1309255"/>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200"/>
              </a:spcBef>
              <a:spcAft>
                <a:spcPts val="0"/>
              </a:spcAft>
              <a:buSzPts val="2000"/>
              <a:buNone/>
              <a:defRPr sz="2000"/>
            </a:lvl1pPr>
            <a:lvl2pPr lvl="1" algn="ctr">
              <a:lnSpc>
                <a:spcPct val="90000"/>
              </a:lnSpc>
              <a:spcBef>
                <a:spcPts val="200"/>
              </a:spcBef>
              <a:spcAft>
                <a:spcPts val="0"/>
              </a:spcAft>
              <a:buSzPts val="2000"/>
              <a:buNone/>
              <a:defRPr sz="2000"/>
            </a:lvl2pPr>
            <a:lvl3pPr lvl="2" algn="ctr">
              <a:lnSpc>
                <a:spcPct val="90000"/>
              </a:lnSpc>
              <a:spcBef>
                <a:spcPts val="400"/>
              </a:spcBef>
              <a:spcAft>
                <a:spcPts val="0"/>
              </a:spcAft>
              <a:buSzPts val="2000"/>
              <a:buNone/>
              <a:defRPr sz="2000"/>
            </a:lvl3pPr>
            <a:lvl4pPr lvl="3" algn="ctr">
              <a:lnSpc>
                <a:spcPct val="90000"/>
              </a:lnSpc>
              <a:spcBef>
                <a:spcPts val="400"/>
              </a:spcBef>
              <a:spcAft>
                <a:spcPts val="0"/>
              </a:spcAft>
              <a:buSzPts val="2000"/>
              <a:buNone/>
              <a:defRPr sz="2000"/>
            </a:lvl4pPr>
            <a:lvl5pPr lvl="4" algn="ctr">
              <a:lnSpc>
                <a:spcPct val="90000"/>
              </a:lnSpc>
              <a:spcBef>
                <a:spcPts val="400"/>
              </a:spcBef>
              <a:spcAft>
                <a:spcPts val="0"/>
              </a:spcAft>
              <a:buSzPts val="2000"/>
              <a:buNone/>
              <a:defRPr sz="2000"/>
            </a:lvl5pPr>
            <a:lvl6pPr lvl="5" algn="ctr">
              <a:lnSpc>
                <a:spcPct val="90000"/>
              </a:lnSpc>
              <a:spcBef>
                <a:spcPts val="400"/>
              </a:spcBef>
              <a:spcAft>
                <a:spcPts val="0"/>
              </a:spcAft>
              <a:buSzPts val="2000"/>
              <a:buNone/>
              <a:defRPr sz="2000"/>
            </a:lvl6pPr>
            <a:lvl7pPr lvl="6" algn="ctr">
              <a:lnSpc>
                <a:spcPct val="90000"/>
              </a:lnSpc>
              <a:spcBef>
                <a:spcPts val="400"/>
              </a:spcBef>
              <a:spcAft>
                <a:spcPts val="0"/>
              </a:spcAft>
              <a:buSzPts val="2000"/>
              <a:buNone/>
              <a:defRPr sz="2000"/>
            </a:lvl7pPr>
            <a:lvl8pPr lvl="7" algn="ctr">
              <a:lnSpc>
                <a:spcPct val="90000"/>
              </a:lnSpc>
              <a:spcBef>
                <a:spcPts val="400"/>
              </a:spcBef>
              <a:spcAft>
                <a:spcPts val="0"/>
              </a:spcAft>
              <a:buSzPts val="2000"/>
              <a:buNone/>
              <a:defRPr sz="2000"/>
            </a:lvl8pPr>
            <a:lvl9pPr lvl="8" algn="ctr">
              <a:lnSpc>
                <a:spcPct val="90000"/>
              </a:lnSpc>
              <a:spcBef>
                <a:spcPts val="400"/>
              </a:spcBef>
              <a:spcAft>
                <a:spcPts val="400"/>
              </a:spcAft>
              <a:buSzPts val="2000"/>
              <a:buNone/>
              <a:defRPr sz="2000"/>
            </a:lvl9pPr>
          </a:lstStyle>
          <a:p>
            <a:endParaRPr/>
          </a:p>
        </p:txBody>
      </p:sp>
      <p:sp>
        <p:nvSpPr>
          <p:cNvPr id="20" name="Google Shape;20;p32"/>
          <p:cNvSpPr txBox="1">
            <a:spLocks noGrp="1"/>
          </p:cNvSpPr>
          <p:nvPr>
            <p:ph type="dt" idx="10"/>
          </p:nvPr>
        </p:nvSpPr>
        <p:spPr>
          <a:xfrm>
            <a:off x="1202266" y="6422854"/>
            <a:ext cx="3000894" cy="365125"/>
          </a:xfrm>
          <a:prstGeom prst="rect">
            <a:avLst/>
          </a:prstGeom>
          <a:noFill/>
          <a:ln>
            <a:noFill/>
          </a:ln>
        </p:spPr>
        <p:txBody>
          <a:bodyPr spcFirstLastPara="1" wrap="square" lIns="91425" tIns="45700" rIns="45700"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32"/>
          <p:cNvSpPr txBox="1">
            <a:spLocks noGrp="1"/>
          </p:cNvSpPr>
          <p:nvPr>
            <p:ph type="ftr" idx="11"/>
          </p:nvPr>
        </p:nvSpPr>
        <p:spPr>
          <a:xfrm>
            <a:off x="5596471" y="6422854"/>
            <a:ext cx="5044440"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32"/>
          <p:cNvSpPr txBox="1">
            <a:spLocks noGrp="1"/>
          </p:cNvSpPr>
          <p:nvPr>
            <p:ph type="sldNum" idx="12"/>
          </p:nvPr>
        </p:nvSpPr>
        <p:spPr>
          <a:xfrm>
            <a:off x="10658927" y="6422854"/>
            <a:ext cx="946264" cy="365125"/>
          </a:xfrm>
          <a:prstGeom prst="rect">
            <a:avLst/>
          </a:prstGeom>
          <a:noFill/>
          <a:ln>
            <a:noFill/>
          </a:ln>
        </p:spPr>
        <p:txBody>
          <a:bodyPr spcFirstLastPara="1" wrap="square" lIns="45700" tIns="45700" rIns="91425" bIns="45700" anchor="ctr" anchorCtr="0">
            <a:noAutofit/>
          </a:bodyPr>
          <a:lstStyle>
            <a:lvl1pPr marL="0" marR="0" lvl="0"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vi-VN"/>
              <a:t>‹#›</a:t>
            </a:fld>
            <a:endParaRPr/>
          </a:p>
        </p:txBody>
      </p:sp>
      <p:pic>
        <p:nvPicPr>
          <p:cNvPr id="23" name="Google Shape;23;p32"/>
          <p:cNvPicPr preferRelativeResize="0"/>
          <p:nvPr/>
        </p:nvPicPr>
        <p:blipFill rotWithShape="1">
          <a:blip r:embed="rId2">
            <a:alphaModFix/>
          </a:blip>
          <a:srcRect/>
          <a:stretch/>
        </p:blipFill>
        <p:spPr>
          <a:xfrm>
            <a:off x="365759" y="-15913"/>
            <a:ext cx="1943100" cy="2057026"/>
          </a:xfrm>
          <a:prstGeom prst="rect">
            <a:avLst/>
          </a:prstGeom>
          <a:noFill/>
          <a:ln>
            <a:noFill/>
          </a:ln>
        </p:spPr>
      </p:pic>
      <p:pic>
        <p:nvPicPr>
          <p:cNvPr id="24" name="Google Shape;24;p32"/>
          <p:cNvPicPr preferRelativeResize="0"/>
          <p:nvPr/>
        </p:nvPicPr>
        <p:blipFill rotWithShape="1">
          <a:blip r:embed="rId3">
            <a:alphaModFix/>
          </a:blip>
          <a:srcRect/>
          <a:stretch/>
        </p:blipFill>
        <p:spPr>
          <a:xfrm>
            <a:off x="10325088" y="115342"/>
            <a:ext cx="1502698" cy="2118710"/>
          </a:xfrm>
          <a:prstGeom prst="rect">
            <a:avLst/>
          </a:prstGeom>
          <a:noFill/>
          <a:ln>
            <a:noFill/>
          </a:ln>
        </p:spPr>
      </p:pic>
      <p:pic>
        <p:nvPicPr>
          <p:cNvPr id="25" name="Google Shape;25;p32"/>
          <p:cNvPicPr preferRelativeResize="0"/>
          <p:nvPr/>
        </p:nvPicPr>
        <p:blipFill rotWithShape="1">
          <a:blip r:embed="rId4">
            <a:alphaModFix/>
          </a:blip>
          <a:srcRect/>
          <a:stretch/>
        </p:blipFill>
        <p:spPr>
          <a:xfrm>
            <a:off x="9454036" y="4523280"/>
            <a:ext cx="2373750" cy="1901250"/>
          </a:xfrm>
          <a:prstGeom prst="rect">
            <a:avLst/>
          </a:prstGeom>
          <a:noFill/>
          <a:ln>
            <a:noFill/>
          </a:ln>
        </p:spPr>
      </p:pic>
      <p:pic>
        <p:nvPicPr>
          <p:cNvPr id="26" name="Google Shape;26;p32"/>
          <p:cNvPicPr preferRelativeResize="0"/>
          <p:nvPr/>
        </p:nvPicPr>
        <p:blipFill rotWithShape="1">
          <a:blip r:embed="rId5">
            <a:alphaModFix/>
          </a:blip>
          <a:srcRect/>
          <a:stretch/>
        </p:blipFill>
        <p:spPr>
          <a:xfrm>
            <a:off x="720976" y="5023060"/>
            <a:ext cx="1232666" cy="1232666"/>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9_-Bài 8- Phan 2-Chủ đề B-Nội dung">
  <p:cSld name="9_-Bài 8- Phan 2-Chủ đề B-Nội dung">
    <p:bg>
      <p:bgPr>
        <a:solidFill>
          <a:schemeClr val="lt1"/>
        </a:solidFill>
        <a:effectLst/>
      </p:bgPr>
    </p:bg>
    <p:spTree>
      <p:nvGrpSpPr>
        <p:cNvPr id="1" name="Shape 27"/>
        <p:cNvGrpSpPr/>
        <p:nvPr/>
      </p:nvGrpSpPr>
      <p:grpSpPr>
        <a:xfrm>
          <a:off x="0" y="0"/>
          <a:ext cx="0" cy="0"/>
          <a:chOff x="0" y="0"/>
          <a:chExt cx="0" cy="0"/>
        </a:xfrm>
      </p:grpSpPr>
      <p:sp>
        <p:nvSpPr>
          <p:cNvPr id="28" name="Google Shape;28;p39"/>
          <p:cNvSpPr txBox="1">
            <a:spLocks noGrp="1"/>
          </p:cNvSpPr>
          <p:nvPr>
            <p:ph type="dt" idx="10"/>
          </p:nvPr>
        </p:nvSpPr>
        <p:spPr>
          <a:xfrm>
            <a:off x="1202266" y="6422854"/>
            <a:ext cx="3000894" cy="365125"/>
          </a:xfrm>
          <a:prstGeom prst="rect">
            <a:avLst/>
          </a:prstGeom>
          <a:noFill/>
          <a:ln>
            <a:noFill/>
          </a:ln>
        </p:spPr>
        <p:txBody>
          <a:bodyPr spcFirstLastPara="1" wrap="square" lIns="91425" tIns="45700" rIns="45700"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39"/>
          <p:cNvSpPr txBox="1">
            <a:spLocks noGrp="1"/>
          </p:cNvSpPr>
          <p:nvPr>
            <p:ph type="ftr" idx="11"/>
          </p:nvPr>
        </p:nvSpPr>
        <p:spPr>
          <a:xfrm>
            <a:off x="5596471" y="6422854"/>
            <a:ext cx="5044440"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39"/>
          <p:cNvSpPr txBox="1">
            <a:spLocks noGrp="1"/>
          </p:cNvSpPr>
          <p:nvPr>
            <p:ph type="sldNum" idx="12"/>
          </p:nvPr>
        </p:nvSpPr>
        <p:spPr>
          <a:xfrm>
            <a:off x="10658927" y="6422854"/>
            <a:ext cx="946264" cy="365125"/>
          </a:xfrm>
          <a:prstGeom prst="rect">
            <a:avLst/>
          </a:prstGeom>
          <a:noFill/>
          <a:ln>
            <a:noFill/>
          </a:ln>
        </p:spPr>
        <p:txBody>
          <a:bodyPr spcFirstLastPara="1" wrap="square" lIns="45700" tIns="45700" rIns="91425" bIns="45700" anchor="ctr" anchorCtr="0">
            <a:noAutofit/>
          </a:bodyPr>
          <a:lstStyle>
            <a:lvl1pPr marL="0" marR="0" lvl="0"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vi-VN"/>
              <a:t>‹#›</a:t>
            </a:fld>
            <a:endParaRPr/>
          </a:p>
        </p:txBody>
      </p:sp>
      <p:sp>
        <p:nvSpPr>
          <p:cNvPr id="31" name="Google Shape;31;p39"/>
          <p:cNvSpPr/>
          <p:nvPr/>
        </p:nvSpPr>
        <p:spPr>
          <a:xfrm>
            <a:off x="0" y="-1"/>
            <a:ext cx="12192000" cy="693019"/>
          </a:xfrm>
          <a:prstGeom prst="rect">
            <a:avLst/>
          </a:prstGeom>
          <a:solidFill>
            <a:srgbClr val="33A3DC"/>
          </a:solid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32" name="Google Shape;32;p39"/>
          <p:cNvSpPr txBox="1"/>
          <p:nvPr/>
        </p:nvSpPr>
        <p:spPr>
          <a:xfrm>
            <a:off x="510139" y="161842"/>
            <a:ext cx="3385863" cy="36933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vi-VN" sz="1800" b="0" i="0" u="none" strike="noStrike" cap="none">
                <a:solidFill>
                  <a:schemeClr val="lt1"/>
                </a:solidFill>
                <a:latin typeface="Arial"/>
                <a:ea typeface="Arial"/>
                <a:cs typeface="Arial"/>
                <a:sym typeface="Arial"/>
              </a:rPr>
              <a:t>Chủ đề A. Internet và truyền thông số</a:t>
            </a:r>
            <a:endParaRPr sz="1400" b="0" i="0" u="none" strike="noStrike" cap="none">
              <a:solidFill>
                <a:srgbClr val="000000"/>
              </a:solidFill>
              <a:latin typeface="Arial"/>
              <a:ea typeface="Arial"/>
              <a:cs typeface="Arial"/>
              <a:sym typeface="Arial"/>
            </a:endParaRPr>
          </a:p>
        </p:txBody>
      </p:sp>
      <p:sp>
        <p:nvSpPr>
          <p:cNvPr id="33" name="Google Shape;33;p39"/>
          <p:cNvSpPr txBox="1"/>
          <p:nvPr/>
        </p:nvSpPr>
        <p:spPr>
          <a:xfrm>
            <a:off x="4483050" y="161850"/>
            <a:ext cx="7082100" cy="3693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vi-VN" sz="1800" b="0" i="0" u="none" strike="noStrike" cap="none">
                <a:solidFill>
                  <a:schemeClr val="lt1"/>
                </a:solidFill>
                <a:latin typeface="Arial"/>
                <a:ea typeface="Arial"/>
                <a:cs typeface="Arial"/>
                <a:sym typeface="Arial"/>
              </a:rPr>
              <a:t>Bài 2. Tớ liên lạc được với mọi người ở khắp mọi nơi trên thế giới</a:t>
            </a:r>
            <a:endParaRPr sz="1400" b="0" i="0" u="none" strike="noStrike" cap="none">
              <a:solidFill>
                <a:srgbClr val="000000"/>
              </a:solidFill>
              <a:latin typeface="Arial"/>
              <a:ea typeface="Arial"/>
              <a:cs typeface="Arial"/>
              <a:sym typeface="Arial"/>
            </a:endParaRPr>
          </a:p>
        </p:txBody>
      </p:sp>
      <p:sp>
        <p:nvSpPr>
          <p:cNvPr id="34" name="Google Shape;34;p39"/>
          <p:cNvSpPr txBox="1">
            <a:spLocks noGrp="1"/>
          </p:cNvSpPr>
          <p:nvPr>
            <p:ph type="body" idx="1"/>
          </p:nvPr>
        </p:nvSpPr>
        <p:spPr>
          <a:xfrm>
            <a:off x="1275744" y="795485"/>
            <a:ext cx="9784733" cy="77799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200"/>
              </a:spcBef>
              <a:spcAft>
                <a:spcPts val="0"/>
              </a:spcAft>
              <a:buSzPts val="1800"/>
              <a:buChar char="▪"/>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pic>
        <p:nvPicPr>
          <p:cNvPr id="35" name="Google Shape;35;p39"/>
          <p:cNvPicPr preferRelativeResize="0"/>
          <p:nvPr/>
        </p:nvPicPr>
        <p:blipFill rotWithShape="1">
          <a:blip r:embed="rId2">
            <a:alphaModFix/>
          </a:blip>
          <a:srcRect/>
          <a:stretch/>
        </p:blipFill>
        <p:spPr>
          <a:xfrm flipH="1">
            <a:off x="6" y="5407451"/>
            <a:ext cx="2028224" cy="1320575"/>
          </a:xfrm>
          <a:prstGeom prst="rect">
            <a:avLst/>
          </a:prstGeom>
          <a:noFill/>
          <a:ln>
            <a:noFill/>
          </a:ln>
        </p:spPr>
      </p:pic>
      <p:pic>
        <p:nvPicPr>
          <p:cNvPr id="36" name="Google Shape;36;p39"/>
          <p:cNvPicPr preferRelativeResize="0"/>
          <p:nvPr/>
        </p:nvPicPr>
        <p:blipFill rotWithShape="1">
          <a:blip r:embed="rId3">
            <a:alphaModFix/>
          </a:blip>
          <a:srcRect/>
          <a:stretch/>
        </p:blipFill>
        <p:spPr>
          <a:xfrm flipH="1">
            <a:off x="9706411" y="5678751"/>
            <a:ext cx="1466414" cy="778001"/>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8- Phan 2-Chủ đề A-Bài 1-Nội dung">
  <p:cSld name="8- Phan 2-Chủ đề A-Bài 1-Nội dung">
    <p:bg>
      <p:bgPr>
        <a:solidFill>
          <a:schemeClr val="lt1"/>
        </a:solidFill>
        <a:effectLst/>
      </p:bgPr>
    </p:bg>
    <p:spTree>
      <p:nvGrpSpPr>
        <p:cNvPr id="1" name="Shape 37"/>
        <p:cNvGrpSpPr/>
        <p:nvPr/>
      </p:nvGrpSpPr>
      <p:grpSpPr>
        <a:xfrm>
          <a:off x="0" y="0"/>
          <a:ext cx="0" cy="0"/>
          <a:chOff x="0" y="0"/>
          <a:chExt cx="0" cy="0"/>
        </a:xfrm>
      </p:grpSpPr>
      <p:sp>
        <p:nvSpPr>
          <p:cNvPr id="38" name="Google Shape;38;p36"/>
          <p:cNvSpPr txBox="1">
            <a:spLocks noGrp="1"/>
          </p:cNvSpPr>
          <p:nvPr>
            <p:ph type="dt" idx="10"/>
          </p:nvPr>
        </p:nvSpPr>
        <p:spPr>
          <a:xfrm>
            <a:off x="1202266" y="6422854"/>
            <a:ext cx="3000894" cy="365125"/>
          </a:xfrm>
          <a:prstGeom prst="rect">
            <a:avLst/>
          </a:prstGeom>
          <a:noFill/>
          <a:ln>
            <a:noFill/>
          </a:ln>
        </p:spPr>
        <p:txBody>
          <a:bodyPr spcFirstLastPara="1" wrap="square" lIns="91425" tIns="45700" rIns="45700"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36"/>
          <p:cNvSpPr txBox="1">
            <a:spLocks noGrp="1"/>
          </p:cNvSpPr>
          <p:nvPr>
            <p:ph type="ftr" idx="11"/>
          </p:nvPr>
        </p:nvSpPr>
        <p:spPr>
          <a:xfrm>
            <a:off x="5596471" y="6422854"/>
            <a:ext cx="5044440"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0" name="Google Shape;40;p36"/>
          <p:cNvSpPr txBox="1">
            <a:spLocks noGrp="1"/>
          </p:cNvSpPr>
          <p:nvPr>
            <p:ph type="sldNum" idx="12"/>
          </p:nvPr>
        </p:nvSpPr>
        <p:spPr>
          <a:xfrm>
            <a:off x="10658927" y="6422854"/>
            <a:ext cx="946264" cy="365125"/>
          </a:xfrm>
          <a:prstGeom prst="rect">
            <a:avLst/>
          </a:prstGeom>
          <a:noFill/>
          <a:ln>
            <a:noFill/>
          </a:ln>
        </p:spPr>
        <p:txBody>
          <a:bodyPr spcFirstLastPara="1" wrap="square" lIns="45700" tIns="45700" rIns="91425" bIns="45700" anchor="ctr" anchorCtr="0">
            <a:noAutofit/>
          </a:bodyPr>
          <a:lstStyle>
            <a:lvl1pPr marL="0" marR="0" lvl="0"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vi-VN"/>
              <a:t>‹#›</a:t>
            </a:fld>
            <a:endParaRPr/>
          </a:p>
        </p:txBody>
      </p:sp>
      <p:sp>
        <p:nvSpPr>
          <p:cNvPr id="41" name="Google Shape;41;p36"/>
          <p:cNvSpPr/>
          <p:nvPr/>
        </p:nvSpPr>
        <p:spPr>
          <a:xfrm>
            <a:off x="0" y="-1"/>
            <a:ext cx="12192000" cy="693019"/>
          </a:xfrm>
          <a:prstGeom prst="rect">
            <a:avLst/>
          </a:prstGeom>
          <a:solidFill>
            <a:srgbClr val="33A3DC"/>
          </a:solid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42" name="Google Shape;42;p36"/>
          <p:cNvSpPr txBox="1"/>
          <p:nvPr/>
        </p:nvSpPr>
        <p:spPr>
          <a:xfrm>
            <a:off x="510139" y="161842"/>
            <a:ext cx="3385863" cy="36933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vi-VN" sz="1800" b="0" i="0" u="none" strike="noStrike" cap="none">
                <a:solidFill>
                  <a:schemeClr val="lt1"/>
                </a:solidFill>
                <a:latin typeface="Arial"/>
                <a:ea typeface="Arial"/>
                <a:cs typeface="Arial"/>
                <a:sym typeface="Arial"/>
              </a:rPr>
              <a:t>Chủ đề A. Internet và truyền thông số</a:t>
            </a:r>
            <a:endParaRPr sz="1400" b="0" i="0" u="none" strike="noStrike" cap="none">
              <a:solidFill>
                <a:srgbClr val="000000"/>
              </a:solidFill>
              <a:latin typeface="Arial"/>
              <a:ea typeface="Arial"/>
              <a:cs typeface="Arial"/>
              <a:sym typeface="Arial"/>
            </a:endParaRPr>
          </a:p>
        </p:txBody>
      </p:sp>
      <p:sp>
        <p:nvSpPr>
          <p:cNvPr id="43" name="Google Shape;43;p36"/>
          <p:cNvSpPr txBox="1"/>
          <p:nvPr/>
        </p:nvSpPr>
        <p:spPr>
          <a:xfrm>
            <a:off x="7394104" y="178503"/>
            <a:ext cx="3347391" cy="36933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vi-VN" sz="1800" b="0" i="0" u="none" strike="noStrike" cap="none">
                <a:solidFill>
                  <a:schemeClr val="lt1"/>
                </a:solidFill>
                <a:latin typeface="Arial"/>
                <a:ea typeface="Arial"/>
                <a:cs typeface="Arial"/>
                <a:sym typeface="Arial"/>
              </a:rPr>
              <a:t>Bài 1. Thế giới Internet thật là rộng lớn</a:t>
            </a:r>
            <a:endParaRPr sz="1400" b="0" i="0" u="none" strike="noStrike" cap="none">
              <a:solidFill>
                <a:srgbClr val="000000"/>
              </a:solidFill>
              <a:latin typeface="Arial"/>
              <a:ea typeface="Arial"/>
              <a:cs typeface="Arial"/>
              <a:sym typeface="Arial"/>
            </a:endParaRPr>
          </a:p>
        </p:txBody>
      </p:sp>
      <p:sp>
        <p:nvSpPr>
          <p:cNvPr id="44" name="Google Shape;44;p36"/>
          <p:cNvSpPr txBox="1">
            <a:spLocks noGrp="1"/>
          </p:cNvSpPr>
          <p:nvPr>
            <p:ph type="body" idx="1"/>
          </p:nvPr>
        </p:nvSpPr>
        <p:spPr>
          <a:xfrm>
            <a:off x="1275744" y="795485"/>
            <a:ext cx="9784733" cy="77799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200"/>
              </a:spcBef>
              <a:spcAft>
                <a:spcPts val="0"/>
              </a:spcAft>
              <a:buSzPts val="1800"/>
              <a:buChar char="▪"/>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pic>
        <p:nvPicPr>
          <p:cNvPr id="45" name="Google Shape;45;p36"/>
          <p:cNvPicPr preferRelativeResize="0"/>
          <p:nvPr/>
        </p:nvPicPr>
        <p:blipFill rotWithShape="1">
          <a:blip r:embed="rId2">
            <a:alphaModFix/>
          </a:blip>
          <a:srcRect/>
          <a:stretch/>
        </p:blipFill>
        <p:spPr>
          <a:xfrm>
            <a:off x="10086975" y="5597612"/>
            <a:ext cx="1600200" cy="825242"/>
          </a:xfrm>
          <a:prstGeom prst="rect">
            <a:avLst/>
          </a:prstGeom>
          <a:noFill/>
          <a:ln>
            <a:noFill/>
          </a:ln>
        </p:spPr>
      </p:pic>
      <p:pic>
        <p:nvPicPr>
          <p:cNvPr id="46" name="Google Shape;46;p36"/>
          <p:cNvPicPr preferRelativeResize="0"/>
          <p:nvPr/>
        </p:nvPicPr>
        <p:blipFill rotWithShape="1">
          <a:blip r:embed="rId3">
            <a:alphaModFix/>
          </a:blip>
          <a:srcRect/>
          <a:stretch/>
        </p:blipFill>
        <p:spPr>
          <a:xfrm>
            <a:off x="318818" y="5265259"/>
            <a:ext cx="2335746" cy="1489948"/>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Chủ Đề - Mục tiêu chủ đề" type="secHead">
  <p:cSld name="SECTION_HEADER">
    <p:bg>
      <p:bgPr>
        <a:solidFill>
          <a:schemeClr val="lt1"/>
        </a:solidFill>
        <a:effectLst/>
      </p:bgPr>
    </p:bg>
    <p:spTree>
      <p:nvGrpSpPr>
        <p:cNvPr id="1" name="Shape 47"/>
        <p:cNvGrpSpPr/>
        <p:nvPr/>
      </p:nvGrpSpPr>
      <p:grpSpPr>
        <a:xfrm>
          <a:off x="0" y="0"/>
          <a:ext cx="0" cy="0"/>
          <a:chOff x="0" y="0"/>
          <a:chExt cx="0" cy="0"/>
        </a:xfrm>
      </p:grpSpPr>
      <p:sp>
        <p:nvSpPr>
          <p:cNvPr id="48" name="Google Shape;48;p34"/>
          <p:cNvSpPr/>
          <p:nvPr/>
        </p:nvSpPr>
        <p:spPr>
          <a:xfrm>
            <a:off x="-6843" y="2059012"/>
            <a:ext cx="12195668" cy="1828800"/>
          </a:xfrm>
          <a:prstGeom prst="rect">
            <a:avLst/>
          </a:pr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9" name="Google Shape;49;p34"/>
          <p:cNvSpPr txBox="1">
            <a:spLocks noGrp="1"/>
          </p:cNvSpPr>
          <p:nvPr>
            <p:ph type="title"/>
          </p:nvPr>
        </p:nvSpPr>
        <p:spPr>
          <a:xfrm>
            <a:off x="833191" y="2208879"/>
            <a:ext cx="10515600" cy="1676400"/>
          </a:xfrm>
          <a:prstGeom prst="rect">
            <a:avLst/>
          </a:prstGeom>
          <a:noFill/>
          <a:ln>
            <a:noFill/>
          </a:ln>
        </p:spPr>
        <p:txBody>
          <a:bodyPr spcFirstLastPara="1" wrap="square" lIns="91425" tIns="45700" rIns="91425" bIns="45700" anchor="ctr" anchorCtr="0">
            <a:noAutofit/>
          </a:bodyPr>
          <a:lstStyle>
            <a:lvl1pPr lvl="0" algn="ctr">
              <a:lnSpc>
                <a:spcPct val="80000"/>
              </a:lnSpc>
              <a:spcBef>
                <a:spcPts val="0"/>
              </a:spcBef>
              <a:spcAft>
                <a:spcPts val="0"/>
              </a:spcAft>
              <a:buClr>
                <a:schemeClr val="lt1"/>
              </a:buClr>
              <a:buSzPts val="6000"/>
              <a:buFont typeface="Arial"/>
              <a:buNone/>
              <a:defRPr sz="6000" b="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p34"/>
          <p:cNvSpPr txBox="1">
            <a:spLocks noGrp="1"/>
          </p:cNvSpPr>
          <p:nvPr>
            <p:ph type="body" idx="1"/>
          </p:nvPr>
        </p:nvSpPr>
        <p:spPr>
          <a:xfrm>
            <a:off x="833191" y="4010334"/>
            <a:ext cx="10515600" cy="1174639"/>
          </a:xfrm>
          <a:prstGeom prst="rect">
            <a:avLst/>
          </a:prstGeom>
          <a:noFill/>
          <a:ln>
            <a:noFill/>
          </a:ln>
        </p:spPr>
        <p:txBody>
          <a:bodyPr spcFirstLastPara="1" wrap="square" lIns="91425" tIns="45700" rIns="91425" bIns="45700" anchor="t" anchorCtr="0">
            <a:normAutofit/>
          </a:bodyPr>
          <a:lstStyle>
            <a:lvl1pPr marL="457200" lvl="0" indent="-228600" algn="ctr">
              <a:lnSpc>
                <a:spcPct val="90000"/>
              </a:lnSpc>
              <a:spcBef>
                <a:spcPts val="1200"/>
              </a:spcBef>
              <a:spcAft>
                <a:spcPts val="0"/>
              </a:spcAft>
              <a:buSzPts val="2000"/>
              <a:buNone/>
              <a:defRPr sz="2000">
                <a:solidFill>
                  <a:schemeClr val="dk2"/>
                </a:solidFill>
              </a:defRPr>
            </a:lvl1pPr>
            <a:lvl2pPr marL="914400" lvl="1" indent="-228600" algn="l">
              <a:lnSpc>
                <a:spcPct val="90000"/>
              </a:lnSpc>
              <a:spcBef>
                <a:spcPts val="200"/>
              </a:spcBef>
              <a:spcAft>
                <a:spcPts val="0"/>
              </a:spcAft>
              <a:buSzPts val="1800"/>
              <a:buNone/>
              <a:defRPr sz="1800">
                <a:solidFill>
                  <a:srgbClr val="8C8C8C"/>
                </a:solidFill>
              </a:defRPr>
            </a:lvl2pPr>
            <a:lvl3pPr marL="1371600" lvl="2" indent="-228600" algn="l">
              <a:lnSpc>
                <a:spcPct val="90000"/>
              </a:lnSpc>
              <a:spcBef>
                <a:spcPts val="400"/>
              </a:spcBef>
              <a:spcAft>
                <a:spcPts val="0"/>
              </a:spcAft>
              <a:buSzPts val="1600"/>
              <a:buNone/>
              <a:defRPr sz="1600">
                <a:solidFill>
                  <a:srgbClr val="8C8C8C"/>
                </a:solidFill>
              </a:defRPr>
            </a:lvl3pPr>
            <a:lvl4pPr marL="1828800" lvl="3" indent="-228600" algn="l">
              <a:lnSpc>
                <a:spcPct val="90000"/>
              </a:lnSpc>
              <a:spcBef>
                <a:spcPts val="400"/>
              </a:spcBef>
              <a:spcAft>
                <a:spcPts val="0"/>
              </a:spcAft>
              <a:buSzPts val="1400"/>
              <a:buNone/>
              <a:defRPr sz="1400">
                <a:solidFill>
                  <a:srgbClr val="8C8C8C"/>
                </a:solidFill>
              </a:defRPr>
            </a:lvl4pPr>
            <a:lvl5pPr marL="2286000" lvl="4" indent="-228600" algn="l">
              <a:lnSpc>
                <a:spcPct val="90000"/>
              </a:lnSpc>
              <a:spcBef>
                <a:spcPts val="400"/>
              </a:spcBef>
              <a:spcAft>
                <a:spcPts val="0"/>
              </a:spcAft>
              <a:buSzPts val="1400"/>
              <a:buNone/>
              <a:defRPr sz="1400">
                <a:solidFill>
                  <a:srgbClr val="8C8C8C"/>
                </a:solidFill>
              </a:defRPr>
            </a:lvl5pPr>
            <a:lvl6pPr marL="2743200" lvl="5" indent="-228600" algn="l">
              <a:lnSpc>
                <a:spcPct val="90000"/>
              </a:lnSpc>
              <a:spcBef>
                <a:spcPts val="400"/>
              </a:spcBef>
              <a:spcAft>
                <a:spcPts val="0"/>
              </a:spcAft>
              <a:buSzPts val="1400"/>
              <a:buNone/>
              <a:defRPr sz="1400">
                <a:solidFill>
                  <a:srgbClr val="8C8C8C"/>
                </a:solidFill>
              </a:defRPr>
            </a:lvl6pPr>
            <a:lvl7pPr marL="3200400" lvl="6" indent="-228600" algn="l">
              <a:lnSpc>
                <a:spcPct val="90000"/>
              </a:lnSpc>
              <a:spcBef>
                <a:spcPts val="400"/>
              </a:spcBef>
              <a:spcAft>
                <a:spcPts val="0"/>
              </a:spcAft>
              <a:buSzPts val="1400"/>
              <a:buNone/>
              <a:defRPr sz="1400">
                <a:solidFill>
                  <a:srgbClr val="8C8C8C"/>
                </a:solidFill>
              </a:defRPr>
            </a:lvl7pPr>
            <a:lvl8pPr marL="3657600" lvl="7" indent="-228600" algn="l">
              <a:lnSpc>
                <a:spcPct val="90000"/>
              </a:lnSpc>
              <a:spcBef>
                <a:spcPts val="400"/>
              </a:spcBef>
              <a:spcAft>
                <a:spcPts val="0"/>
              </a:spcAft>
              <a:buSzPts val="1400"/>
              <a:buNone/>
              <a:defRPr sz="1400">
                <a:solidFill>
                  <a:srgbClr val="8C8C8C"/>
                </a:solidFill>
              </a:defRPr>
            </a:lvl8pPr>
            <a:lvl9pPr marL="4114800" lvl="8" indent="-228600" algn="l">
              <a:lnSpc>
                <a:spcPct val="90000"/>
              </a:lnSpc>
              <a:spcBef>
                <a:spcPts val="400"/>
              </a:spcBef>
              <a:spcAft>
                <a:spcPts val="400"/>
              </a:spcAft>
              <a:buSzPts val="1400"/>
              <a:buNone/>
              <a:defRPr sz="1400">
                <a:solidFill>
                  <a:srgbClr val="8C8C8C"/>
                </a:solidFill>
              </a:defRPr>
            </a:lvl9pPr>
          </a:lstStyle>
          <a:p>
            <a:endParaRPr/>
          </a:p>
        </p:txBody>
      </p:sp>
      <p:sp>
        <p:nvSpPr>
          <p:cNvPr id="51" name="Google Shape;51;p34"/>
          <p:cNvSpPr txBox="1">
            <a:spLocks noGrp="1"/>
          </p:cNvSpPr>
          <p:nvPr>
            <p:ph type="dt" idx="10"/>
          </p:nvPr>
        </p:nvSpPr>
        <p:spPr>
          <a:xfrm>
            <a:off x="1202266" y="6422854"/>
            <a:ext cx="3000894" cy="365125"/>
          </a:xfrm>
          <a:prstGeom prst="rect">
            <a:avLst/>
          </a:prstGeom>
          <a:noFill/>
          <a:ln>
            <a:noFill/>
          </a:ln>
        </p:spPr>
        <p:txBody>
          <a:bodyPr spcFirstLastPara="1" wrap="square" lIns="91425" tIns="45700" rIns="45700" bIns="45700" anchor="ctr" anchorCtr="0">
            <a:noAutofit/>
          </a:bodyPr>
          <a:lstStyle>
            <a:lvl1pPr lvl="0" algn="l">
              <a:lnSpc>
                <a:spcPct val="100000"/>
              </a:lnSpc>
              <a:spcBef>
                <a:spcPts val="0"/>
              </a:spcBef>
              <a:spcAft>
                <a:spcPts val="0"/>
              </a:spcAft>
              <a:buSzPts val="1400"/>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34"/>
          <p:cNvSpPr txBox="1">
            <a:spLocks noGrp="1"/>
          </p:cNvSpPr>
          <p:nvPr>
            <p:ph type="ftr" idx="11"/>
          </p:nvPr>
        </p:nvSpPr>
        <p:spPr>
          <a:xfrm>
            <a:off x="5596471" y="6422854"/>
            <a:ext cx="5044440"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34"/>
          <p:cNvSpPr txBox="1">
            <a:spLocks noGrp="1"/>
          </p:cNvSpPr>
          <p:nvPr>
            <p:ph type="sldNum" idx="12"/>
          </p:nvPr>
        </p:nvSpPr>
        <p:spPr>
          <a:xfrm>
            <a:off x="10658927" y="6422854"/>
            <a:ext cx="946264" cy="365125"/>
          </a:xfrm>
          <a:prstGeom prst="rect">
            <a:avLst/>
          </a:prstGeom>
          <a:noFill/>
          <a:ln>
            <a:noFill/>
          </a:ln>
        </p:spPr>
        <p:txBody>
          <a:bodyPr spcFirstLastPara="1" wrap="square" lIns="45700" tIns="45700" rIns="91425" bIns="45700" anchor="ctr" anchorCtr="0">
            <a:noAutofit/>
          </a:bodyPr>
          <a:lstStyle>
            <a:lvl1pPr marL="0" marR="0" lvl="0" indent="0" algn="l">
              <a:lnSpc>
                <a:spcPct val="100000"/>
              </a:lnSpc>
              <a:spcBef>
                <a:spcPts val="0"/>
              </a:spcBef>
              <a:spcAft>
                <a:spcPts val="0"/>
              </a:spcAft>
              <a:buClr>
                <a:srgbClr val="000000"/>
              </a:buClr>
              <a:buSzPts val="1200"/>
              <a:buFont typeface="Arial"/>
              <a:buNone/>
              <a:defRPr sz="1200" b="0" i="0" u="none" strike="noStrike" cap="none">
                <a:solidFill>
                  <a:schemeClr val="dk2"/>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200"/>
              <a:buFont typeface="Arial"/>
              <a:buNone/>
              <a:defRPr sz="1200" b="0" i="0" u="none" strike="noStrike" cap="none">
                <a:solidFill>
                  <a:schemeClr val="dk2"/>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200"/>
              <a:buFont typeface="Arial"/>
              <a:buNone/>
              <a:defRPr sz="1200" b="0" i="0" u="none" strike="noStrike" cap="none">
                <a:solidFill>
                  <a:schemeClr val="dk2"/>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200"/>
              <a:buFont typeface="Arial"/>
              <a:buNone/>
              <a:defRPr sz="1200" b="0" i="0" u="none" strike="noStrike" cap="none">
                <a:solidFill>
                  <a:schemeClr val="dk2"/>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200"/>
              <a:buFont typeface="Arial"/>
              <a:buNone/>
              <a:defRPr sz="1200" b="0" i="0" u="none" strike="noStrike" cap="none">
                <a:solidFill>
                  <a:schemeClr val="dk2"/>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200"/>
              <a:buFont typeface="Arial"/>
              <a:buNone/>
              <a:defRPr sz="1200" b="0" i="0" u="none" strike="noStrike" cap="none">
                <a:solidFill>
                  <a:schemeClr val="dk2"/>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200"/>
              <a:buFont typeface="Arial"/>
              <a:buNone/>
              <a:defRPr sz="1200" b="0" i="0" u="none" strike="noStrike" cap="none">
                <a:solidFill>
                  <a:schemeClr val="dk2"/>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200"/>
              <a:buFont typeface="Arial"/>
              <a:buNone/>
              <a:defRPr sz="1200" b="0" i="0" u="none" strike="noStrike" cap="none">
                <a:solidFill>
                  <a:schemeClr val="dk2"/>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200"/>
              <a:buFont typeface="Arial"/>
              <a:buNone/>
              <a:defRPr sz="1200" b="0" i="0" u="none" strike="noStrike" cap="none">
                <a:solidFill>
                  <a:schemeClr val="dk2"/>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vi-VN"/>
              <a:t>‹#›</a:t>
            </a:fld>
            <a:endParaRPr/>
          </a:p>
        </p:txBody>
      </p:sp>
      <p:pic>
        <p:nvPicPr>
          <p:cNvPr id="54" name="Google Shape;54;p34"/>
          <p:cNvPicPr preferRelativeResize="0"/>
          <p:nvPr/>
        </p:nvPicPr>
        <p:blipFill rotWithShape="1">
          <a:blip r:embed="rId2">
            <a:alphaModFix/>
          </a:blip>
          <a:srcRect/>
          <a:stretch/>
        </p:blipFill>
        <p:spPr>
          <a:xfrm>
            <a:off x="452980" y="262439"/>
            <a:ext cx="1289022" cy="1327500"/>
          </a:xfrm>
          <a:prstGeom prst="rect">
            <a:avLst/>
          </a:prstGeom>
          <a:noFill/>
          <a:ln>
            <a:noFill/>
          </a:ln>
        </p:spPr>
      </p:pic>
      <p:pic>
        <p:nvPicPr>
          <p:cNvPr id="55" name="Google Shape;55;p34"/>
          <p:cNvPicPr preferRelativeResize="0"/>
          <p:nvPr/>
        </p:nvPicPr>
        <p:blipFill rotWithShape="1">
          <a:blip r:embed="rId3">
            <a:alphaModFix/>
          </a:blip>
          <a:srcRect/>
          <a:stretch/>
        </p:blipFill>
        <p:spPr>
          <a:xfrm>
            <a:off x="9758643" y="579185"/>
            <a:ext cx="1764536" cy="1010754"/>
          </a:xfrm>
          <a:prstGeom prst="rect">
            <a:avLst/>
          </a:prstGeom>
          <a:noFill/>
          <a:ln>
            <a:noFill/>
          </a:ln>
        </p:spPr>
      </p:pic>
      <p:grpSp>
        <p:nvGrpSpPr>
          <p:cNvPr id="56" name="Google Shape;56;p34"/>
          <p:cNvGrpSpPr/>
          <p:nvPr/>
        </p:nvGrpSpPr>
        <p:grpSpPr>
          <a:xfrm>
            <a:off x="3517905" y="460004"/>
            <a:ext cx="4157131" cy="1475193"/>
            <a:chOff x="3634320" y="261051"/>
            <a:chExt cx="4157131" cy="1475193"/>
          </a:xfrm>
        </p:grpSpPr>
        <p:pic>
          <p:nvPicPr>
            <p:cNvPr id="57" name="Google Shape;57;p34"/>
            <p:cNvPicPr preferRelativeResize="0"/>
            <p:nvPr/>
          </p:nvPicPr>
          <p:blipFill rotWithShape="1">
            <a:blip r:embed="rId4">
              <a:alphaModFix/>
            </a:blip>
            <a:srcRect b="81730"/>
            <a:stretch/>
          </p:blipFill>
          <p:spPr>
            <a:xfrm>
              <a:off x="4095749" y="261051"/>
              <a:ext cx="3695702" cy="341046"/>
            </a:xfrm>
            <a:prstGeom prst="rect">
              <a:avLst/>
            </a:prstGeom>
            <a:noFill/>
            <a:ln>
              <a:noFill/>
            </a:ln>
          </p:spPr>
        </p:pic>
        <p:pic>
          <p:nvPicPr>
            <p:cNvPr id="58" name="Google Shape;58;p34"/>
            <p:cNvPicPr preferRelativeResize="0"/>
            <p:nvPr/>
          </p:nvPicPr>
          <p:blipFill rotWithShape="1">
            <a:blip r:embed="rId5">
              <a:alphaModFix/>
            </a:blip>
            <a:srcRect t="40212"/>
            <a:stretch/>
          </p:blipFill>
          <p:spPr>
            <a:xfrm>
              <a:off x="3634320" y="620207"/>
              <a:ext cx="3695702" cy="1116037"/>
            </a:xfrm>
            <a:prstGeom prst="rect">
              <a:avLst/>
            </a:prstGeom>
            <a:noFill/>
            <a:ln>
              <a:noFill/>
            </a:ln>
          </p:spPr>
        </p:pic>
      </p:gr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matchingName="Báo hiệu Bài tập">
  <p:cSld name="Báo hiệu Bài tập">
    <p:bg>
      <p:bgPr>
        <a:solidFill>
          <a:schemeClr val="lt1"/>
        </a:solidFill>
        <a:effectLst/>
      </p:bgPr>
    </p:bg>
    <p:spTree>
      <p:nvGrpSpPr>
        <p:cNvPr id="1" name="Shape 59"/>
        <p:cNvGrpSpPr/>
        <p:nvPr/>
      </p:nvGrpSpPr>
      <p:grpSpPr>
        <a:xfrm>
          <a:off x="0" y="0"/>
          <a:ext cx="0" cy="0"/>
          <a:chOff x="0" y="0"/>
          <a:chExt cx="0" cy="0"/>
        </a:xfrm>
      </p:grpSpPr>
      <p:sp>
        <p:nvSpPr>
          <p:cNvPr id="60" name="Google Shape;60;p37"/>
          <p:cNvSpPr txBox="1">
            <a:spLocks noGrp="1"/>
          </p:cNvSpPr>
          <p:nvPr>
            <p:ph type="dt" idx="10"/>
          </p:nvPr>
        </p:nvSpPr>
        <p:spPr>
          <a:xfrm>
            <a:off x="1202266" y="6422854"/>
            <a:ext cx="3000894" cy="365125"/>
          </a:xfrm>
          <a:prstGeom prst="rect">
            <a:avLst/>
          </a:prstGeom>
          <a:noFill/>
          <a:ln>
            <a:noFill/>
          </a:ln>
        </p:spPr>
        <p:txBody>
          <a:bodyPr spcFirstLastPara="1" wrap="square" lIns="91425" tIns="45700" rIns="45700" bIns="45700" anchor="ctr" anchorCtr="0">
            <a:noAutofit/>
          </a:bodyPr>
          <a:lstStyle>
            <a:lvl1pPr lvl="0" algn="l">
              <a:lnSpc>
                <a:spcPct val="100000"/>
              </a:lnSpc>
              <a:spcBef>
                <a:spcPts val="0"/>
              </a:spcBef>
              <a:spcAft>
                <a:spcPts val="0"/>
              </a:spcAft>
              <a:buSzPts val="1400"/>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p37"/>
          <p:cNvSpPr txBox="1">
            <a:spLocks noGrp="1"/>
          </p:cNvSpPr>
          <p:nvPr>
            <p:ph type="ftr" idx="11"/>
          </p:nvPr>
        </p:nvSpPr>
        <p:spPr>
          <a:xfrm>
            <a:off x="5596471" y="6422854"/>
            <a:ext cx="5044440"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2" name="Google Shape;62;p37"/>
          <p:cNvSpPr txBox="1">
            <a:spLocks noGrp="1"/>
          </p:cNvSpPr>
          <p:nvPr>
            <p:ph type="sldNum" idx="12"/>
          </p:nvPr>
        </p:nvSpPr>
        <p:spPr>
          <a:xfrm>
            <a:off x="10658927" y="6422854"/>
            <a:ext cx="946264" cy="365125"/>
          </a:xfrm>
          <a:prstGeom prst="rect">
            <a:avLst/>
          </a:prstGeom>
          <a:noFill/>
          <a:ln>
            <a:noFill/>
          </a:ln>
        </p:spPr>
        <p:txBody>
          <a:bodyPr spcFirstLastPara="1" wrap="square" lIns="45700" tIns="45700" rIns="91425" bIns="45700" anchor="ctr" anchorCtr="0">
            <a:noAutofit/>
          </a:bodyPr>
          <a:lstStyle>
            <a:lvl1pPr marL="0" marR="0" lvl="0" indent="0" algn="l">
              <a:lnSpc>
                <a:spcPct val="100000"/>
              </a:lnSpc>
              <a:spcBef>
                <a:spcPts val="0"/>
              </a:spcBef>
              <a:spcAft>
                <a:spcPts val="0"/>
              </a:spcAft>
              <a:buClr>
                <a:srgbClr val="000000"/>
              </a:buClr>
              <a:buSzPts val="1200"/>
              <a:buFont typeface="Arial"/>
              <a:buNone/>
              <a:defRPr sz="1200" b="0" i="0" u="none" strike="noStrike" cap="none">
                <a:solidFill>
                  <a:schemeClr val="dk2"/>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200"/>
              <a:buFont typeface="Arial"/>
              <a:buNone/>
              <a:defRPr sz="1200" b="0" i="0" u="none" strike="noStrike" cap="none">
                <a:solidFill>
                  <a:schemeClr val="dk2"/>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200"/>
              <a:buFont typeface="Arial"/>
              <a:buNone/>
              <a:defRPr sz="1200" b="0" i="0" u="none" strike="noStrike" cap="none">
                <a:solidFill>
                  <a:schemeClr val="dk2"/>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200"/>
              <a:buFont typeface="Arial"/>
              <a:buNone/>
              <a:defRPr sz="1200" b="0" i="0" u="none" strike="noStrike" cap="none">
                <a:solidFill>
                  <a:schemeClr val="dk2"/>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200"/>
              <a:buFont typeface="Arial"/>
              <a:buNone/>
              <a:defRPr sz="1200" b="0" i="0" u="none" strike="noStrike" cap="none">
                <a:solidFill>
                  <a:schemeClr val="dk2"/>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200"/>
              <a:buFont typeface="Arial"/>
              <a:buNone/>
              <a:defRPr sz="1200" b="0" i="0" u="none" strike="noStrike" cap="none">
                <a:solidFill>
                  <a:schemeClr val="dk2"/>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200"/>
              <a:buFont typeface="Arial"/>
              <a:buNone/>
              <a:defRPr sz="1200" b="0" i="0" u="none" strike="noStrike" cap="none">
                <a:solidFill>
                  <a:schemeClr val="dk2"/>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200"/>
              <a:buFont typeface="Arial"/>
              <a:buNone/>
              <a:defRPr sz="1200" b="0" i="0" u="none" strike="noStrike" cap="none">
                <a:solidFill>
                  <a:schemeClr val="dk2"/>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200"/>
              <a:buFont typeface="Arial"/>
              <a:buNone/>
              <a:defRPr sz="1200" b="0" i="0" u="none" strike="noStrike" cap="none">
                <a:solidFill>
                  <a:schemeClr val="dk2"/>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vi-VN"/>
              <a:t>‹#›</a:t>
            </a:fld>
            <a:endParaRPr/>
          </a:p>
        </p:txBody>
      </p:sp>
      <p:pic>
        <p:nvPicPr>
          <p:cNvPr id="63" name="Google Shape;63;p37"/>
          <p:cNvPicPr preferRelativeResize="0"/>
          <p:nvPr/>
        </p:nvPicPr>
        <p:blipFill rotWithShape="1">
          <a:blip r:embed="rId2">
            <a:alphaModFix/>
          </a:blip>
          <a:srcRect/>
          <a:stretch/>
        </p:blipFill>
        <p:spPr>
          <a:xfrm>
            <a:off x="452980" y="262439"/>
            <a:ext cx="1289022" cy="1327500"/>
          </a:xfrm>
          <a:prstGeom prst="rect">
            <a:avLst/>
          </a:prstGeom>
          <a:noFill/>
          <a:ln>
            <a:noFill/>
          </a:ln>
        </p:spPr>
      </p:pic>
      <p:pic>
        <p:nvPicPr>
          <p:cNvPr id="64" name="Google Shape;64;p37"/>
          <p:cNvPicPr preferRelativeResize="0"/>
          <p:nvPr/>
        </p:nvPicPr>
        <p:blipFill rotWithShape="1">
          <a:blip r:embed="rId3">
            <a:alphaModFix/>
          </a:blip>
          <a:srcRect/>
          <a:stretch/>
        </p:blipFill>
        <p:spPr>
          <a:xfrm>
            <a:off x="9758643" y="579185"/>
            <a:ext cx="1764536" cy="1010754"/>
          </a:xfrm>
          <a:prstGeom prst="rect">
            <a:avLst/>
          </a:prstGeom>
          <a:noFill/>
          <a:ln>
            <a:noFill/>
          </a:ln>
        </p:spPr>
      </p:pic>
      <p:pic>
        <p:nvPicPr>
          <p:cNvPr id="65" name="Google Shape;65;p37"/>
          <p:cNvPicPr preferRelativeResize="0"/>
          <p:nvPr/>
        </p:nvPicPr>
        <p:blipFill rotWithShape="1">
          <a:blip r:embed="rId4">
            <a:alphaModFix/>
          </a:blip>
          <a:srcRect/>
          <a:stretch/>
        </p:blipFill>
        <p:spPr>
          <a:xfrm>
            <a:off x="2361000" y="1044000"/>
            <a:ext cx="7470001" cy="4770001"/>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matchingName="Chủ Đề - Mục tiêu chủ đề" type="secHead">
  <p:cSld name="SECTION_HEADER">
    <p:bg>
      <p:bgPr>
        <a:solidFill>
          <a:schemeClr val="lt1"/>
        </a:solidFill>
        <a:effectLst/>
      </p:bgPr>
    </p:bg>
    <p:spTree>
      <p:nvGrpSpPr>
        <p:cNvPr id="1" name="Shape 73"/>
        <p:cNvGrpSpPr/>
        <p:nvPr/>
      </p:nvGrpSpPr>
      <p:grpSpPr>
        <a:xfrm>
          <a:off x="0" y="0"/>
          <a:ext cx="0" cy="0"/>
          <a:chOff x="0" y="0"/>
          <a:chExt cx="0" cy="0"/>
        </a:xfrm>
      </p:grpSpPr>
      <p:sp>
        <p:nvSpPr>
          <p:cNvPr id="74" name="Google Shape;74;p35"/>
          <p:cNvSpPr/>
          <p:nvPr/>
        </p:nvSpPr>
        <p:spPr>
          <a:xfrm>
            <a:off x="-6843" y="2059012"/>
            <a:ext cx="12195668" cy="1828800"/>
          </a:xfrm>
          <a:prstGeom prst="rect">
            <a:avLst/>
          </a:pr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5" name="Google Shape;75;p35"/>
          <p:cNvSpPr txBox="1">
            <a:spLocks noGrp="1"/>
          </p:cNvSpPr>
          <p:nvPr>
            <p:ph type="title"/>
          </p:nvPr>
        </p:nvSpPr>
        <p:spPr>
          <a:xfrm>
            <a:off x="833191" y="2208879"/>
            <a:ext cx="10515600" cy="1676400"/>
          </a:xfrm>
          <a:prstGeom prst="rect">
            <a:avLst/>
          </a:prstGeom>
          <a:noFill/>
          <a:ln>
            <a:noFill/>
          </a:ln>
        </p:spPr>
        <p:txBody>
          <a:bodyPr spcFirstLastPara="1" wrap="square" lIns="91425" tIns="45700" rIns="91425" bIns="45700" anchor="ctr" anchorCtr="0">
            <a:noAutofit/>
          </a:bodyPr>
          <a:lstStyle>
            <a:lvl1pPr lvl="0" algn="ctr">
              <a:lnSpc>
                <a:spcPct val="80000"/>
              </a:lnSpc>
              <a:spcBef>
                <a:spcPts val="0"/>
              </a:spcBef>
              <a:spcAft>
                <a:spcPts val="0"/>
              </a:spcAft>
              <a:buClr>
                <a:schemeClr val="lt1"/>
              </a:buClr>
              <a:buSzPts val="6000"/>
              <a:buFont typeface="Arial"/>
              <a:buNone/>
              <a:defRPr sz="6000" b="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35"/>
          <p:cNvSpPr txBox="1">
            <a:spLocks noGrp="1"/>
          </p:cNvSpPr>
          <p:nvPr>
            <p:ph type="body" idx="1"/>
          </p:nvPr>
        </p:nvSpPr>
        <p:spPr>
          <a:xfrm>
            <a:off x="833191" y="4010334"/>
            <a:ext cx="10515600" cy="1174639"/>
          </a:xfrm>
          <a:prstGeom prst="rect">
            <a:avLst/>
          </a:prstGeom>
          <a:noFill/>
          <a:ln>
            <a:noFill/>
          </a:ln>
        </p:spPr>
        <p:txBody>
          <a:bodyPr spcFirstLastPara="1" wrap="square" lIns="91425" tIns="45700" rIns="91425" bIns="45700" anchor="t" anchorCtr="0">
            <a:normAutofit/>
          </a:bodyPr>
          <a:lstStyle>
            <a:lvl1pPr marL="457200" lvl="0" indent="-228600" algn="ctr">
              <a:lnSpc>
                <a:spcPct val="90000"/>
              </a:lnSpc>
              <a:spcBef>
                <a:spcPts val="1200"/>
              </a:spcBef>
              <a:spcAft>
                <a:spcPts val="0"/>
              </a:spcAft>
              <a:buSzPts val="2000"/>
              <a:buNone/>
              <a:defRPr sz="2000">
                <a:solidFill>
                  <a:schemeClr val="dk2"/>
                </a:solidFill>
              </a:defRPr>
            </a:lvl1pPr>
            <a:lvl2pPr marL="914400" lvl="1" indent="-228600" algn="l">
              <a:lnSpc>
                <a:spcPct val="90000"/>
              </a:lnSpc>
              <a:spcBef>
                <a:spcPts val="200"/>
              </a:spcBef>
              <a:spcAft>
                <a:spcPts val="0"/>
              </a:spcAft>
              <a:buSzPts val="1800"/>
              <a:buNone/>
              <a:defRPr sz="1800">
                <a:solidFill>
                  <a:srgbClr val="8C8C8C"/>
                </a:solidFill>
              </a:defRPr>
            </a:lvl2pPr>
            <a:lvl3pPr marL="1371600" lvl="2" indent="-228600" algn="l">
              <a:lnSpc>
                <a:spcPct val="90000"/>
              </a:lnSpc>
              <a:spcBef>
                <a:spcPts val="400"/>
              </a:spcBef>
              <a:spcAft>
                <a:spcPts val="0"/>
              </a:spcAft>
              <a:buSzPts val="1600"/>
              <a:buNone/>
              <a:defRPr sz="1600">
                <a:solidFill>
                  <a:srgbClr val="8C8C8C"/>
                </a:solidFill>
              </a:defRPr>
            </a:lvl3pPr>
            <a:lvl4pPr marL="1828800" lvl="3" indent="-228600" algn="l">
              <a:lnSpc>
                <a:spcPct val="90000"/>
              </a:lnSpc>
              <a:spcBef>
                <a:spcPts val="400"/>
              </a:spcBef>
              <a:spcAft>
                <a:spcPts val="0"/>
              </a:spcAft>
              <a:buSzPts val="1400"/>
              <a:buNone/>
              <a:defRPr sz="1400">
                <a:solidFill>
                  <a:srgbClr val="8C8C8C"/>
                </a:solidFill>
              </a:defRPr>
            </a:lvl4pPr>
            <a:lvl5pPr marL="2286000" lvl="4" indent="-228600" algn="l">
              <a:lnSpc>
                <a:spcPct val="90000"/>
              </a:lnSpc>
              <a:spcBef>
                <a:spcPts val="400"/>
              </a:spcBef>
              <a:spcAft>
                <a:spcPts val="0"/>
              </a:spcAft>
              <a:buSzPts val="1400"/>
              <a:buNone/>
              <a:defRPr sz="1400">
                <a:solidFill>
                  <a:srgbClr val="8C8C8C"/>
                </a:solidFill>
              </a:defRPr>
            </a:lvl5pPr>
            <a:lvl6pPr marL="2743200" lvl="5" indent="-228600" algn="l">
              <a:lnSpc>
                <a:spcPct val="90000"/>
              </a:lnSpc>
              <a:spcBef>
                <a:spcPts val="400"/>
              </a:spcBef>
              <a:spcAft>
                <a:spcPts val="0"/>
              </a:spcAft>
              <a:buSzPts val="1400"/>
              <a:buNone/>
              <a:defRPr sz="1400">
                <a:solidFill>
                  <a:srgbClr val="8C8C8C"/>
                </a:solidFill>
              </a:defRPr>
            </a:lvl6pPr>
            <a:lvl7pPr marL="3200400" lvl="6" indent="-228600" algn="l">
              <a:lnSpc>
                <a:spcPct val="90000"/>
              </a:lnSpc>
              <a:spcBef>
                <a:spcPts val="400"/>
              </a:spcBef>
              <a:spcAft>
                <a:spcPts val="0"/>
              </a:spcAft>
              <a:buSzPts val="1400"/>
              <a:buNone/>
              <a:defRPr sz="1400">
                <a:solidFill>
                  <a:srgbClr val="8C8C8C"/>
                </a:solidFill>
              </a:defRPr>
            </a:lvl7pPr>
            <a:lvl8pPr marL="3657600" lvl="7" indent="-228600" algn="l">
              <a:lnSpc>
                <a:spcPct val="90000"/>
              </a:lnSpc>
              <a:spcBef>
                <a:spcPts val="400"/>
              </a:spcBef>
              <a:spcAft>
                <a:spcPts val="0"/>
              </a:spcAft>
              <a:buSzPts val="1400"/>
              <a:buNone/>
              <a:defRPr sz="1400">
                <a:solidFill>
                  <a:srgbClr val="8C8C8C"/>
                </a:solidFill>
              </a:defRPr>
            </a:lvl8pPr>
            <a:lvl9pPr marL="4114800" lvl="8" indent="-228600" algn="l">
              <a:lnSpc>
                <a:spcPct val="90000"/>
              </a:lnSpc>
              <a:spcBef>
                <a:spcPts val="400"/>
              </a:spcBef>
              <a:spcAft>
                <a:spcPts val="400"/>
              </a:spcAft>
              <a:buSzPts val="1400"/>
              <a:buNone/>
              <a:defRPr sz="1400">
                <a:solidFill>
                  <a:srgbClr val="8C8C8C"/>
                </a:solidFill>
              </a:defRPr>
            </a:lvl9pPr>
          </a:lstStyle>
          <a:p>
            <a:endParaRPr/>
          </a:p>
        </p:txBody>
      </p:sp>
      <p:sp>
        <p:nvSpPr>
          <p:cNvPr id="77" name="Google Shape;77;p35"/>
          <p:cNvSpPr txBox="1">
            <a:spLocks noGrp="1"/>
          </p:cNvSpPr>
          <p:nvPr>
            <p:ph type="dt" idx="10"/>
          </p:nvPr>
        </p:nvSpPr>
        <p:spPr>
          <a:xfrm>
            <a:off x="1202266" y="6422854"/>
            <a:ext cx="3000894" cy="365125"/>
          </a:xfrm>
          <a:prstGeom prst="rect">
            <a:avLst/>
          </a:prstGeom>
          <a:noFill/>
          <a:ln>
            <a:noFill/>
          </a:ln>
        </p:spPr>
        <p:txBody>
          <a:bodyPr spcFirstLastPara="1" wrap="square" lIns="91425" tIns="45700" rIns="45700" bIns="45700" anchor="ctr" anchorCtr="0">
            <a:noAutofit/>
          </a:bodyPr>
          <a:lstStyle>
            <a:lvl1pPr lvl="0" algn="l">
              <a:lnSpc>
                <a:spcPct val="100000"/>
              </a:lnSpc>
              <a:spcBef>
                <a:spcPts val="0"/>
              </a:spcBef>
              <a:spcAft>
                <a:spcPts val="0"/>
              </a:spcAft>
              <a:buSzPts val="1400"/>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8" name="Google Shape;78;p35"/>
          <p:cNvSpPr txBox="1">
            <a:spLocks noGrp="1"/>
          </p:cNvSpPr>
          <p:nvPr>
            <p:ph type="ftr" idx="11"/>
          </p:nvPr>
        </p:nvSpPr>
        <p:spPr>
          <a:xfrm>
            <a:off x="5596471" y="6422854"/>
            <a:ext cx="5044440"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9" name="Google Shape;79;p35"/>
          <p:cNvSpPr txBox="1">
            <a:spLocks noGrp="1"/>
          </p:cNvSpPr>
          <p:nvPr>
            <p:ph type="sldNum" idx="12"/>
          </p:nvPr>
        </p:nvSpPr>
        <p:spPr>
          <a:xfrm>
            <a:off x="10658927" y="6422854"/>
            <a:ext cx="946264" cy="365125"/>
          </a:xfrm>
          <a:prstGeom prst="rect">
            <a:avLst/>
          </a:prstGeom>
          <a:noFill/>
          <a:ln>
            <a:noFill/>
          </a:ln>
        </p:spPr>
        <p:txBody>
          <a:bodyPr spcFirstLastPara="1" wrap="square" lIns="45700" tIns="45700" rIns="91425" bIns="45700" anchor="ctr" anchorCtr="0">
            <a:noAutofit/>
          </a:bodyPr>
          <a:lstStyle>
            <a:lvl1pPr marL="0" marR="0" lvl="0" indent="0" algn="l">
              <a:lnSpc>
                <a:spcPct val="100000"/>
              </a:lnSpc>
              <a:spcBef>
                <a:spcPts val="0"/>
              </a:spcBef>
              <a:spcAft>
                <a:spcPts val="0"/>
              </a:spcAft>
              <a:buClr>
                <a:srgbClr val="000000"/>
              </a:buClr>
              <a:buSzPts val="1200"/>
              <a:buFont typeface="Arial"/>
              <a:buNone/>
              <a:defRPr sz="1200" b="0" i="0" u="none" strike="noStrike" cap="none">
                <a:solidFill>
                  <a:schemeClr val="dk2"/>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200"/>
              <a:buFont typeface="Arial"/>
              <a:buNone/>
              <a:defRPr sz="1200" b="0" i="0" u="none" strike="noStrike" cap="none">
                <a:solidFill>
                  <a:schemeClr val="dk2"/>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200"/>
              <a:buFont typeface="Arial"/>
              <a:buNone/>
              <a:defRPr sz="1200" b="0" i="0" u="none" strike="noStrike" cap="none">
                <a:solidFill>
                  <a:schemeClr val="dk2"/>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200"/>
              <a:buFont typeface="Arial"/>
              <a:buNone/>
              <a:defRPr sz="1200" b="0" i="0" u="none" strike="noStrike" cap="none">
                <a:solidFill>
                  <a:schemeClr val="dk2"/>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200"/>
              <a:buFont typeface="Arial"/>
              <a:buNone/>
              <a:defRPr sz="1200" b="0" i="0" u="none" strike="noStrike" cap="none">
                <a:solidFill>
                  <a:schemeClr val="dk2"/>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200"/>
              <a:buFont typeface="Arial"/>
              <a:buNone/>
              <a:defRPr sz="1200" b="0" i="0" u="none" strike="noStrike" cap="none">
                <a:solidFill>
                  <a:schemeClr val="dk2"/>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200"/>
              <a:buFont typeface="Arial"/>
              <a:buNone/>
              <a:defRPr sz="1200" b="0" i="0" u="none" strike="noStrike" cap="none">
                <a:solidFill>
                  <a:schemeClr val="dk2"/>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200"/>
              <a:buFont typeface="Arial"/>
              <a:buNone/>
              <a:defRPr sz="1200" b="0" i="0" u="none" strike="noStrike" cap="none">
                <a:solidFill>
                  <a:schemeClr val="dk2"/>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200"/>
              <a:buFont typeface="Arial"/>
              <a:buNone/>
              <a:defRPr sz="1200" b="0" i="0" u="none" strike="noStrike" cap="none">
                <a:solidFill>
                  <a:schemeClr val="dk2"/>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vi-VN"/>
              <a:t>‹#›</a:t>
            </a:fld>
            <a:endParaRPr/>
          </a:p>
        </p:txBody>
      </p:sp>
      <p:pic>
        <p:nvPicPr>
          <p:cNvPr id="80" name="Google Shape;80;p35"/>
          <p:cNvPicPr preferRelativeResize="0"/>
          <p:nvPr/>
        </p:nvPicPr>
        <p:blipFill rotWithShape="1">
          <a:blip r:embed="rId2">
            <a:alphaModFix/>
          </a:blip>
          <a:srcRect/>
          <a:stretch/>
        </p:blipFill>
        <p:spPr>
          <a:xfrm>
            <a:off x="452980" y="262439"/>
            <a:ext cx="1289022" cy="1327500"/>
          </a:xfrm>
          <a:prstGeom prst="rect">
            <a:avLst/>
          </a:prstGeom>
          <a:noFill/>
          <a:ln>
            <a:noFill/>
          </a:ln>
        </p:spPr>
      </p:pic>
      <p:pic>
        <p:nvPicPr>
          <p:cNvPr id="81" name="Google Shape;81;p35"/>
          <p:cNvPicPr preferRelativeResize="0"/>
          <p:nvPr/>
        </p:nvPicPr>
        <p:blipFill rotWithShape="1">
          <a:blip r:embed="rId3">
            <a:alphaModFix/>
          </a:blip>
          <a:srcRect/>
          <a:stretch/>
        </p:blipFill>
        <p:spPr>
          <a:xfrm>
            <a:off x="9758643" y="579185"/>
            <a:ext cx="1764536" cy="1010754"/>
          </a:xfrm>
          <a:prstGeom prst="rect">
            <a:avLst/>
          </a:prstGeom>
          <a:noFill/>
          <a:ln>
            <a:noFill/>
          </a:ln>
        </p:spPr>
      </p:pic>
      <p:grpSp>
        <p:nvGrpSpPr>
          <p:cNvPr id="82" name="Google Shape;82;p35"/>
          <p:cNvGrpSpPr/>
          <p:nvPr/>
        </p:nvGrpSpPr>
        <p:grpSpPr>
          <a:xfrm>
            <a:off x="3517905" y="460004"/>
            <a:ext cx="4157131" cy="1475193"/>
            <a:chOff x="3634320" y="261051"/>
            <a:chExt cx="4157131" cy="1475193"/>
          </a:xfrm>
        </p:grpSpPr>
        <p:pic>
          <p:nvPicPr>
            <p:cNvPr id="83" name="Google Shape;83;p35"/>
            <p:cNvPicPr preferRelativeResize="0"/>
            <p:nvPr/>
          </p:nvPicPr>
          <p:blipFill rotWithShape="1">
            <a:blip r:embed="rId4">
              <a:alphaModFix/>
            </a:blip>
            <a:srcRect b="81730"/>
            <a:stretch/>
          </p:blipFill>
          <p:spPr>
            <a:xfrm>
              <a:off x="4095749" y="261051"/>
              <a:ext cx="3695702" cy="341046"/>
            </a:xfrm>
            <a:prstGeom prst="rect">
              <a:avLst/>
            </a:prstGeom>
            <a:noFill/>
            <a:ln>
              <a:noFill/>
            </a:ln>
          </p:spPr>
        </p:pic>
        <p:pic>
          <p:nvPicPr>
            <p:cNvPr id="84" name="Google Shape;84;p35"/>
            <p:cNvPicPr preferRelativeResize="0"/>
            <p:nvPr/>
          </p:nvPicPr>
          <p:blipFill rotWithShape="1">
            <a:blip r:embed="rId5">
              <a:alphaModFix/>
            </a:blip>
            <a:srcRect t="40212"/>
            <a:stretch/>
          </p:blipFill>
          <p:spPr>
            <a:xfrm>
              <a:off x="3634320" y="620207"/>
              <a:ext cx="3695702" cy="1116037"/>
            </a:xfrm>
            <a:prstGeom prst="rect">
              <a:avLst/>
            </a:prstGeom>
            <a:noFill/>
            <a:ln>
              <a:noFill/>
            </a:ln>
          </p:spPr>
        </p:pic>
      </p:gr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9"/>
        <p:cNvGrpSpPr/>
        <p:nvPr/>
      </p:nvGrpSpPr>
      <p:grpSpPr>
        <a:xfrm>
          <a:off x="0" y="0"/>
          <a:ext cx="0" cy="0"/>
          <a:chOff x="0" y="0"/>
          <a:chExt cx="0" cy="0"/>
        </a:xfrm>
      </p:grpSpPr>
      <p:sp>
        <p:nvSpPr>
          <p:cNvPr id="10" name="Google Shape;10;p31"/>
          <p:cNvSpPr/>
          <p:nvPr/>
        </p:nvSpPr>
        <p:spPr>
          <a:xfrm>
            <a:off x="483" y="176109"/>
            <a:ext cx="12188952" cy="1645919"/>
          </a:xfrm>
          <a:prstGeom prst="rect">
            <a:avLst/>
          </a:pr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 name="Google Shape;11;p31"/>
          <p:cNvSpPr txBox="1">
            <a:spLocks noGrp="1"/>
          </p:cNvSpPr>
          <p:nvPr>
            <p:ph type="title"/>
          </p:nvPr>
        </p:nvSpPr>
        <p:spPr>
          <a:xfrm>
            <a:off x="1202919" y="284176"/>
            <a:ext cx="9784080" cy="1508760"/>
          </a:xfrm>
          <a:prstGeom prst="rect">
            <a:avLst/>
          </a:prstGeom>
          <a:noFill/>
          <a:ln>
            <a:noFill/>
          </a:ln>
        </p:spPr>
        <p:txBody>
          <a:bodyPr spcFirstLastPara="1" wrap="square" lIns="91425" tIns="45700" rIns="91425" bIns="45700" anchor="ctr" anchorCtr="0">
            <a:normAutofit/>
          </a:bodyPr>
          <a:lstStyle>
            <a:lvl1pPr marR="0" lvl="0" algn="l" rtl="0">
              <a:lnSpc>
                <a:spcPct val="85000"/>
              </a:lnSpc>
              <a:spcBef>
                <a:spcPts val="0"/>
              </a:spcBef>
              <a:spcAft>
                <a:spcPts val="0"/>
              </a:spcAft>
              <a:buClr>
                <a:schemeClr val="dk2"/>
              </a:buClr>
              <a:buSzPts val="4000"/>
              <a:buFont typeface="Arial"/>
              <a:buNone/>
              <a:defRPr sz="4000" b="0" i="0" u="none" strike="noStrike" cap="none">
                <a:solidFill>
                  <a:schemeClr val="dk2"/>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2" name="Google Shape;12;p31"/>
          <p:cNvSpPr txBox="1">
            <a:spLocks noGrp="1"/>
          </p:cNvSpPr>
          <p:nvPr>
            <p:ph type="body" idx="1"/>
          </p:nvPr>
        </p:nvSpPr>
        <p:spPr>
          <a:xfrm>
            <a:off x="1202919" y="2011680"/>
            <a:ext cx="9784080" cy="4206240"/>
          </a:xfrm>
          <a:prstGeom prst="rect">
            <a:avLst/>
          </a:prstGeom>
          <a:noFill/>
          <a:ln>
            <a:noFill/>
          </a:ln>
        </p:spPr>
        <p:txBody>
          <a:bodyPr spcFirstLastPara="1" wrap="square" lIns="91425" tIns="45700" rIns="91425" bIns="45700" anchor="t" anchorCtr="0">
            <a:normAutofit/>
          </a:bodyPr>
          <a:lstStyle>
            <a:lvl1pPr marL="457200" marR="0" lvl="0" indent="-368300" algn="l" rtl="0">
              <a:lnSpc>
                <a:spcPct val="90000"/>
              </a:lnSpc>
              <a:spcBef>
                <a:spcPts val="1200"/>
              </a:spcBef>
              <a:spcAft>
                <a:spcPts val="0"/>
              </a:spcAft>
              <a:buClr>
                <a:schemeClr val="lt1"/>
              </a:buClr>
              <a:buSzPts val="2200"/>
              <a:buFont typeface="Noto Sans"/>
              <a:buChar char="▪"/>
              <a:defRPr sz="2200" b="0" i="0" u="none" strike="noStrike" cap="none">
                <a:solidFill>
                  <a:schemeClr val="lt1"/>
                </a:solidFill>
                <a:latin typeface="Arial"/>
                <a:ea typeface="Arial"/>
                <a:cs typeface="Arial"/>
                <a:sym typeface="Arial"/>
              </a:defRPr>
            </a:lvl1pPr>
            <a:lvl2pPr marL="914400" marR="0" lvl="1" indent="-355600" algn="l" rtl="0">
              <a:lnSpc>
                <a:spcPct val="90000"/>
              </a:lnSpc>
              <a:spcBef>
                <a:spcPts val="200"/>
              </a:spcBef>
              <a:spcAft>
                <a:spcPts val="0"/>
              </a:spcAft>
              <a:buClr>
                <a:schemeClr val="lt1"/>
              </a:buClr>
              <a:buSzPts val="2000"/>
              <a:buFont typeface="Noto Sans"/>
              <a:buChar char="▪"/>
              <a:defRPr sz="2000" b="0" i="0" u="none" strike="noStrike" cap="none">
                <a:solidFill>
                  <a:schemeClr val="lt1"/>
                </a:solidFill>
                <a:latin typeface="Arial"/>
                <a:ea typeface="Arial"/>
                <a:cs typeface="Arial"/>
                <a:sym typeface="Arial"/>
              </a:defRPr>
            </a:lvl2pPr>
            <a:lvl3pPr marL="1371600" marR="0" lvl="2" indent="-342900" algn="l" rtl="0">
              <a:lnSpc>
                <a:spcPct val="90000"/>
              </a:lnSpc>
              <a:spcBef>
                <a:spcPts val="400"/>
              </a:spcBef>
              <a:spcAft>
                <a:spcPts val="0"/>
              </a:spcAft>
              <a:buClr>
                <a:schemeClr val="lt1"/>
              </a:buClr>
              <a:buSzPts val="1800"/>
              <a:buFont typeface="Noto Sans"/>
              <a:buChar char="▪"/>
              <a:defRPr sz="1800" b="0" i="0" u="none" strike="noStrike" cap="none">
                <a:solidFill>
                  <a:schemeClr val="lt1"/>
                </a:solidFill>
                <a:latin typeface="Arial"/>
                <a:ea typeface="Arial"/>
                <a:cs typeface="Arial"/>
                <a:sym typeface="Arial"/>
              </a:defRPr>
            </a:lvl3pPr>
            <a:lvl4pPr marL="1828800" marR="0" lvl="3" indent="-330200" algn="l" rtl="0">
              <a:lnSpc>
                <a:spcPct val="90000"/>
              </a:lnSpc>
              <a:spcBef>
                <a:spcPts val="400"/>
              </a:spcBef>
              <a:spcAft>
                <a:spcPts val="0"/>
              </a:spcAft>
              <a:buClr>
                <a:schemeClr val="lt1"/>
              </a:buClr>
              <a:buSzPts val="1600"/>
              <a:buFont typeface="Noto Sans"/>
              <a:buChar char="▪"/>
              <a:defRPr sz="1600" b="0" i="0" u="none" strike="noStrike" cap="none">
                <a:solidFill>
                  <a:schemeClr val="lt1"/>
                </a:solidFill>
                <a:latin typeface="Arial"/>
                <a:ea typeface="Arial"/>
                <a:cs typeface="Arial"/>
                <a:sym typeface="Arial"/>
              </a:defRPr>
            </a:lvl4pPr>
            <a:lvl5pPr marL="2286000" marR="0" lvl="4" indent="-330200" algn="l" rtl="0">
              <a:lnSpc>
                <a:spcPct val="90000"/>
              </a:lnSpc>
              <a:spcBef>
                <a:spcPts val="400"/>
              </a:spcBef>
              <a:spcAft>
                <a:spcPts val="0"/>
              </a:spcAft>
              <a:buClr>
                <a:schemeClr val="lt1"/>
              </a:buClr>
              <a:buSzPts val="1600"/>
              <a:buFont typeface="Noto Sans"/>
              <a:buChar char="▪"/>
              <a:defRPr sz="1600" b="0" i="0" u="none" strike="noStrike" cap="none">
                <a:solidFill>
                  <a:schemeClr val="lt1"/>
                </a:solidFill>
                <a:latin typeface="Arial"/>
                <a:ea typeface="Arial"/>
                <a:cs typeface="Arial"/>
                <a:sym typeface="Arial"/>
              </a:defRPr>
            </a:lvl5pPr>
            <a:lvl6pPr marL="2743200" marR="0" lvl="5" indent="-330200" algn="l" rtl="0">
              <a:lnSpc>
                <a:spcPct val="90000"/>
              </a:lnSpc>
              <a:spcBef>
                <a:spcPts val="400"/>
              </a:spcBef>
              <a:spcAft>
                <a:spcPts val="0"/>
              </a:spcAft>
              <a:buClr>
                <a:schemeClr val="lt1"/>
              </a:buClr>
              <a:buSzPts val="1600"/>
              <a:buFont typeface="Noto Sans"/>
              <a:buChar char="▪"/>
              <a:defRPr sz="1600" b="0" i="0" u="none" strike="noStrike" cap="none">
                <a:solidFill>
                  <a:schemeClr val="lt1"/>
                </a:solidFill>
                <a:latin typeface="Arial"/>
                <a:ea typeface="Arial"/>
                <a:cs typeface="Arial"/>
                <a:sym typeface="Arial"/>
              </a:defRPr>
            </a:lvl6pPr>
            <a:lvl7pPr marL="3200400" marR="0" lvl="6" indent="-330200" algn="l" rtl="0">
              <a:lnSpc>
                <a:spcPct val="90000"/>
              </a:lnSpc>
              <a:spcBef>
                <a:spcPts val="400"/>
              </a:spcBef>
              <a:spcAft>
                <a:spcPts val="0"/>
              </a:spcAft>
              <a:buClr>
                <a:schemeClr val="lt1"/>
              </a:buClr>
              <a:buSzPts val="1600"/>
              <a:buFont typeface="Noto Sans"/>
              <a:buChar char="▪"/>
              <a:defRPr sz="1600" b="0" i="0" u="none" strike="noStrike" cap="none">
                <a:solidFill>
                  <a:schemeClr val="lt1"/>
                </a:solidFill>
                <a:latin typeface="Arial"/>
                <a:ea typeface="Arial"/>
                <a:cs typeface="Arial"/>
                <a:sym typeface="Arial"/>
              </a:defRPr>
            </a:lvl7pPr>
            <a:lvl8pPr marL="3657600" marR="0" lvl="7" indent="-330200" algn="l" rtl="0">
              <a:lnSpc>
                <a:spcPct val="90000"/>
              </a:lnSpc>
              <a:spcBef>
                <a:spcPts val="400"/>
              </a:spcBef>
              <a:spcAft>
                <a:spcPts val="0"/>
              </a:spcAft>
              <a:buClr>
                <a:schemeClr val="lt1"/>
              </a:buClr>
              <a:buSzPts val="1600"/>
              <a:buFont typeface="Noto Sans"/>
              <a:buChar char="▪"/>
              <a:defRPr sz="1600" b="0" i="0" u="none" strike="noStrike" cap="none">
                <a:solidFill>
                  <a:schemeClr val="lt1"/>
                </a:solidFill>
                <a:latin typeface="Arial"/>
                <a:ea typeface="Arial"/>
                <a:cs typeface="Arial"/>
                <a:sym typeface="Arial"/>
              </a:defRPr>
            </a:lvl8pPr>
            <a:lvl9pPr marL="4114800" marR="0" lvl="8" indent="-330200" algn="l" rtl="0">
              <a:lnSpc>
                <a:spcPct val="90000"/>
              </a:lnSpc>
              <a:spcBef>
                <a:spcPts val="400"/>
              </a:spcBef>
              <a:spcAft>
                <a:spcPts val="400"/>
              </a:spcAft>
              <a:buClr>
                <a:schemeClr val="lt1"/>
              </a:buClr>
              <a:buSzPts val="1600"/>
              <a:buFont typeface="Noto Sans"/>
              <a:buChar char="▪"/>
              <a:defRPr sz="1600" b="0" i="0" u="none" strike="noStrike" cap="none">
                <a:solidFill>
                  <a:schemeClr val="lt1"/>
                </a:solidFill>
                <a:latin typeface="Arial"/>
                <a:ea typeface="Arial"/>
                <a:cs typeface="Arial"/>
                <a:sym typeface="Arial"/>
              </a:defRPr>
            </a:lvl9pPr>
          </a:lstStyle>
          <a:p>
            <a:endParaRPr/>
          </a:p>
        </p:txBody>
      </p:sp>
      <p:sp>
        <p:nvSpPr>
          <p:cNvPr id="13" name="Google Shape;13;p31"/>
          <p:cNvSpPr txBox="1">
            <a:spLocks noGrp="1"/>
          </p:cNvSpPr>
          <p:nvPr>
            <p:ph type="dt" idx="10"/>
          </p:nvPr>
        </p:nvSpPr>
        <p:spPr>
          <a:xfrm>
            <a:off x="1202266" y="6422854"/>
            <a:ext cx="3000894" cy="365125"/>
          </a:xfrm>
          <a:prstGeom prst="rect">
            <a:avLst/>
          </a:prstGeom>
          <a:noFill/>
          <a:ln>
            <a:noFill/>
          </a:ln>
        </p:spPr>
        <p:txBody>
          <a:bodyPr spcFirstLastPara="1" wrap="square" lIns="91425" tIns="45700" rIns="45700" bIns="45700" anchor="ctr" anchorCtr="0">
            <a:noAutofit/>
          </a:bodyPr>
          <a:lstStyle>
            <a:lvl1pPr marR="0" lvl="0" algn="l" rtl="0">
              <a:lnSpc>
                <a:spcPct val="100000"/>
              </a:lnSpc>
              <a:spcBef>
                <a:spcPts val="0"/>
              </a:spcBef>
              <a:spcAft>
                <a:spcPts val="0"/>
              </a:spcAft>
              <a:buClr>
                <a:srgbClr val="000000"/>
              </a:buClr>
              <a:buSzPts val="1400"/>
              <a:buFont typeface="Arial"/>
              <a:buNone/>
              <a:defRPr sz="105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9pPr>
          </a:lstStyle>
          <a:p>
            <a:endParaRPr/>
          </a:p>
        </p:txBody>
      </p:sp>
      <p:sp>
        <p:nvSpPr>
          <p:cNvPr id="14" name="Google Shape;14;p31"/>
          <p:cNvSpPr txBox="1">
            <a:spLocks noGrp="1"/>
          </p:cNvSpPr>
          <p:nvPr>
            <p:ph type="ftr" idx="11"/>
          </p:nvPr>
        </p:nvSpPr>
        <p:spPr>
          <a:xfrm>
            <a:off x="5596471" y="6422854"/>
            <a:ext cx="5044440" cy="365125"/>
          </a:xfrm>
          <a:prstGeom prst="rect">
            <a:avLst/>
          </a:prstGeom>
          <a:noFill/>
          <a:ln>
            <a:noFill/>
          </a:ln>
        </p:spPr>
        <p:txBody>
          <a:bodyPr spcFirstLastPara="1" wrap="square" lIns="91425" tIns="45700" rIns="91425" bIns="45700" anchor="ctr" anchorCtr="0">
            <a:noAutofit/>
          </a:bodyPr>
          <a:lstStyle>
            <a:lvl1pPr marR="0" lvl="0" algn="r" rtl="0">
              <a:lnSpc>
                <a:spcPct val="100000"/>
              </a:lnSpc>
              <a:spcBef>
                <a:spcPts val="0"/>
              </a:spcBef>
              <a:spcAft>
                <a:spcPts val="0"/>
              </a:spcAft>
              <a:buClr>
                <a:srgbClr val="000000"/>
              </a:buClr>
              <a:buSzPts val="1400"/>
              <a:buFont typeface="Arial"/>
              <a:buNone/>
              <a:defRPr sz="105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9pPr>
          </a:lstStyle>
          <a:p>
            <a:endParaRPr/>
          </a:p>
        </p:txBody>
      </p:sp>
      <p:sp>
        <p:nvSpPr>
          <p:cNvPr id="15" name="Google Shape;15;p31"/>
          <p:cNvSpPr txBox="1">
            <a:spLocks noGrp="1"/>
          </p:cNvSpPr>
          <p:nvPr>
            <p:ph type="sldNum" idx="12"/>
          </p:nvPr>
        </p:nvSpPr>
        <p:spPr>
          <a:xfrm>
            <a:off x="10658927" y="6422854"/>
            <a:ext cx="946264" cy="365125"/>
          </a:xfrm>
          <a:prstGeom prst="rect">
            <a:avLst/>
          </a:prstGeom>
          <a:noFill/>
          <a:ln>
            <a:noFill/>
          </a:ln>
        </p:spPr>
        <p:txBody>
          <a:bodyPr spcFirstLastPara="1" wrap="square" lIns="45700" tIns="45700" rIns="91425" bIns="45700" anchor="ctr" anchorCtr="0">
            <a:noAutofit/>
          </a:bodyPr>
          <a:lstStyle>
            <a:lvl1pPr marL="0" marR="0" lvl="0" indent="0" algn="l"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1pPr>
            <a:lvl2pPr marL="0" marR="0" lvl="1" indent="0" algn="l"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2pPr>
            <a:lvl3pPr marL="0" marR="0" lvl="2" indent="0" algn="l"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3pPr>
            <a:lvl4pPr marL="0" marR="0" lvl="3" indent="0" algn="l"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4pPr>
            <a:lvl5pPr marL="0" marR="0" lvl="4" indent="0" algn="l"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5pPr>
            <a:lvl6pPr marL="0" marR="0" lvl="5" indent="0" algn="l"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6pPr>
            <a:lvl7pPr marL="0" marR="0" lvl="6" indent="0" algn="l"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7pPr>
            <a:lvl8pPr marL="0" marR="0" lvl="7" indent="0" algn="l"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8pPr>
            <a:lvl9pPr marL="0" marR="0" lvl="8" indent="0" algn="l"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vi-VN"/>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66"/>
        <p:cNvGrpSpPr/>
        <p:nvPr/>
      </p:nvGrpSpPr>
      <p:grpSpPr>
        <a:xfrm>
          <a:off x="0" y="0"/>
          <a:ext cx="0" cy="0"/>
          <a:chOff x="0" y="0"/>
          <a:chExt cx="0" cy="0"/>
        </a:xfrm>
      </p:grpSpPr>
      <p:sp>
        <p:nvSpPr>
          <p:cNvPr id="67" name="Google Shape;67;p33"/>
          <p:cNvSpPr/>
          <p:nvPr/>
        </p:nvSpPr>
        <p:spPr>
          <a:xfrm>
            <a:off x="483" y="176109"/>
            <a:ext cx="12188952" cy="1645919"/>
          </a:xfrm>
          <a:prstGeom prst="rect">
            <a:avLst/>
          </a:prstGeom>
          <a:solidFill>
            <a:schemeClr val="dk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8" name="Google Shape;68;p33"/>
          <p:cNvSpPr txBox="1">
            <a:spLocks noGrp="1"/>
          </p:cNvSpPr>
          <p:nvPr>
            <p:ph type="title"/>
          </p:nvPr>
        </p:nvSpPr>
        <p:spPr>
          <a:xfrm>
            <a:off x="1202919" y="284176"/>
            <a:ext cx="9784080" cy="1508760"/>
          </a:xfrm>
          <a:prstGeom prst="rect">
            <a:avLst/>
          </a:prstGeom>
          <a:noFill/>
          <a:ln>
            <a:noFill/>
          </a:ln>
        </p:spPr>
        <p:txBody>
          <a:bodyPr spcFirstLastPara="1" wrap="square" lIns="91425" tIns="45700" rIns="91425" bIns="45700" anchor="ctr" anchorCtr="0">
            <a:normAutofit/>
          </a:bodyPr>
          <a:lstStyle>
            <a:lvl1pPr marR="0" lvl="0" algn="l" rtl="0">
              <a:lnSpc>
                <a:spcPct val="85000"/>
              </a:lnSpc>
              <a:spcBef>
                <a:spcPts val="0"/>
              </a:spcBef>
              <a:spcAft>
                <a:spcPts val="0"/>
              </a:spcAft>
              <a:buClr>
                <a:schemeClr val="lt2"/>
              </a:buClr>
              <a:buSzPts val="4000"/>
              <a:buFont typeface="Arial"/>
              <a:buNone/>
              <a:defRPr sz="4000" b="0" i="0" u="none" strike="noStrike" cap="none">
                <a:solidFill>
                  <a:schemeClr val="lt2"/>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69" name="Google Shape;69;p33"/>
          <p:cNvSpPr txBox="1">
            <a:spLocks noGrp="1"/>
          </p:cNvSpPr>
          <p:nvPr>
            <p:ph type="body" idx="1"/>
          </p:nvPr>
        </p:nvSpPr>
        <p:spPr>
          <a:xfrm>
            <a:off x="1202919" y="2011680"/>
            <a:ext cx="9784080" cy="4206240"/>
          </a:xfrm>
          <a:prstGeom prst="rect">
            <a:avLst/>
          </a:prstGeom>
          <a:noFill/>
          <a:ln>
            <a:noFill/>
          </a:ln>
        </p:spPr>
        <p:txBody>
          <a:bodyPr spcFirstLastPara="1" wrap="square" lIns="91425" tIns="45700" rIns="91425" bIns="45700" anchor="t" anchorCtr="0">
            <a:normAutofit/>
          </a:bodyPr>
          <a:lstStyle>
            <a:lvl1pPr marL="457200" marR="0" lvl="0" indent="-368300" algn="l" rtl="0">
              <a:lnSpc>
                <a:spcPct val="90000"/>
              </a:lnSpc>
              <a:spcBef>
                <a:spcPts val="1200"/>
              </a:spcBef>
              <a:spcAft>
                <a:spcPts val="0"/>
              </a:spcAft>
              <a:buClr>
                <a:schemeClr val="dk1"/>
              </a:buClr>
              <a:buSzPts val="2200"/>
              <a:buFont typeface="Noto Sans"/>
              <a:buChar char="▪"/>
              <a:defRPr sz="2200" b="0" i="0" u="none" strike="noStrike" cap="none">
                <a:solidFill>
                  <a:schemeClr val="dk1"/>
                </a:solidFill>
                <a:latin typeface="Arial"/>
                <a:ea typeface="Arial"/>
                <a:cs typeface="Arial"/>
                <a:sym typeface="Arial"/>
              </a:defRPr>
            </a:lvl1pPr>
            <a:lvl2pPr marL="914400" marR="0" lvl="1" indent="-355600" algn="l" rtl="0">
              <a:lnSpc>
                <a:spcPct val="90000"/>
              </a:lnSpc>
              <a:spcBef>
                <a:spcPts val="200"/>
              </a:spcBef>
              <a:spcAft>
                <a:spcPts val="0"/>
              </a:spcAft>
              <a:buClr>
                <a:schemeClr val="dk1"/>
              </a:buClr>
              <a:buSzPts val="2000"/>
              <a:buFont typeface="Noto Sans"/>
              <a:buChar char="▪"/>
              <a:defRPr sz="2000" b="0" i="0" u="none" strike="noStrike" cap="none">
                <a:solidFill>
                  <a:schemeClr val="dk1"/>
                </a:solidFill>
                <a:latin typeface="Arial"/>
                <a:ea typeface="Arial"/>
                <a:cs typeface="Arial"/>
                <a:sym typeface="Arial"/>
              </a:defRPr>
            </a:lvl2pPr>
            <a:lvl3pPr marL="1371600" marR="0" lvl="2" indent="-342900" algn="l" rtl="0">
              <a:lnSpc>
                <a:spcPct val="90000"/>
              </a:lnSpc>
              <a:spcBef>
                <a:spcPts val="400"/>
              </a:spcBef>
              <a:spcAft>
                <a:spcPts val="0"/>
              </a:spcAft>
              <a:buClr>
                <a:schemeClr val="dk1"/>
              </a:buClr>
              <a:buSzPts val="1800"/>
              <a:buFont typeface="Noto Sans"/>
              <a:buChar char="▪"/>
              <a:defRPr sz="1800" b="0" i="0" u="none" strike="noStrike" cap="none">
                <a:solidFill>
                  <a:schemeClr val="dk1"/>
                </a:solidFill>
                <a:latin typeface="Arial"/>
                <a:ea typeface="Arial"/>
                <a:cs typeface="Arial"/>
                <a:sym typeface="Arial"/>
              </a:defRPr>
            </a:lvl3pPr>
            <a:lvl4pPr marL="1828800" marR="0" lvl="3" indent="-330200" algn="l" rtl="0">
              <a:lnSpc>
                <a:spcPct val="90000"/>
              </a:lnSpc>
              <a:spcBef>
                <a:spcPts val="400"/>
              </a:spcBef>
              <a:spcAft>
                <a:spcPts val="0"/>
              </a:spcAft>
              <a:buClr>
                <a:schemeClr val="dk1"/>
              </a:buClr>
              <a:buSzPts val="1600"/>
              <a:buFont typeface="Noto Sans"/>
              <a:buChar char="▪"/>
              <a:defRPr sz="1600" b="0" i="0" u="none" strike="noStrike" cap="none">
                <a:solidFill>
                  <a:schemeClr val="dk1"/>
                </a:solidFill>
                <a:latin typeface="Arial"/>
                <a:ea typeface="Arial"/>
                <a:cs typeface="Arial"/>
                <a:sym typeface="Arial"/>
              </a:defRPr>
            </a:lvl4pPr>
            <a:lvl5pPr marL="2286000" marR="0" lvl="4" indent="-330200" algn="l" rtl="0">
              <a:lnSpc>
                <a:spcPct val="90000"/>
              </a:lnSpc>
              <a:spcBef>
                <a:spcPts val="400"/>
              </a:spcBef>
              <a:spcAft>
                <a:spcPts val="0"/>
              </a:spcAft>
              <a:buClr>
                <a:schemeClr val="dk1"/>
              </a:buClr>
              <a:buSzPts val="1600"/>
              <a:buFont typeface="Noto Sans"/>
              <a:buChar char="▪"/>
              <a:defRPr sz="1600" b="0" i="0" u="none" strike="noStrike" cap="none">
                <a:solidFill>
                  <a:schemeClr val="dk1"/>
                </a:solidFill>
                <a:latin typeface="Arial"/>
                <a:ea typeface="Arial"/>
                <a:cs typeface="Arial"/>
                <a:sym typeface="Arial"/>
              </a:defRPr>
            </a:lvl5pPr>
            <a:lvl6pPr marL="2743200" marR="0" lvl="5" indent="-330200" algn="l" rtl="0">
              <a:lnSpc>
                <a:spcPct val="90000"/>
              </a:lnSpc>
              <a:spcBef>
                <a:spcPts val="400"/>
              </a:spcBef>
              <a:spcAft>
                <a:spcPts val="0"/>
              </a:spcAft>
              <a:buClr>
                <a:schemeClr val="dk1"/>
              </a:buClr>
              <a:buSzPts val="1600"/>
              <a:buFont typeface="Noto Sans"/>
              <a:buChar char="▪"/>
              <a:defRPr sz="1600" b="0" i="0" u="none" strike="noStrike" cap="none">
                <a:solidFill>
                  <a:schemeClr val="dk1"/>
                </a:solidFill>
                <a:latin typeface="Arial"/>
                <a:ea typeface="Arial"/>
                <a:cs typeface="Arial"/>
                <a:sym typeface="Arial"/>
              </a:defRPr>
            </a:lvl6pPr>
            <a:lvl7pPr marL="3200400" marR="0" lvl="6" indent="-330200" algn="l" rtl="0">
              <a:lnSpc>
                <a:spcPct val="90000"/>
              </a:lnSpc>
              <a:spcBef>
                <a:spcPts val="400"/>
              </a:spcBef>
              <a:spcAft>
                <a:spcPts val="0"/>
              </a:spcAft>
              <a:buClr>
                <a:schemeClr val="dk1"/>
              </a:buClr>
              <a:buSzPts val="1600"/>
              <a:buFont typeface="Noto Sans"/>
              <a:buChar char="▪"/>
              <a:defRPr sz="1600" b="0" i="0" u="none" strike="noStrike" cap="none">
                <a:solidFill>
                  <a:schemeClr val="dk1"/>
                </a:solidFill>
                <a:latin typeface="Arial"/>
                <a:ea typeface="Arial"/>
                <a:cs typeface="Arial"/>
                <a:sym typeface="Arial"/>
              </a:defRPr>
            </a:lvl7pPr>
            <a:lvl8pPr marL="3657600" marR="0" lvl="7" indent="-330200" algn="l" rtl="0">
              <a:lnSpc>
                <a:spcPct val="90000"/>
              </a:lnSpc>
              <a:spcBef>
                <a:spcPts val="400"/>
              </a:spcBef>
              <a:spcAft>
                <a:spcPts val="0"/>
              </a:spcAft>
              <a:buClr>
                <a:schemeClr val="dk1"/>
              </a:buClr>
              <a:buSzPts val="1600"/>
              <a:buFont typeface="Noto Sans"/>
              <a:buChar char="▪"/>
              <a:defRPr sz="1600" b="0" i="0" u="none" strike="noStrike" cap="none">
                <a:solidFill>
                  <a:schemeClr val="dk1"/>
                </a:solidFill>
                <a:latin typeface="Arial"/>
                <a:ea typeface="Arial"/>
                <a:cs typeface="Arial"/>
                <a:sym typeface="Arial"/>
              </a:defRPr>
            </a:lvl8pPr>
            <a:lvl9pPr marL="4114800" marR="0" lvl="8" indent="-330200" algn="l" rtl="0">
              <a:lnSpc>
                <a:spcPct val="90000"/>
              </a:lnSpc>
              <a:spcBef>
                <a:spcPts val="400"/>
              </a:spcBef>
              <a:spcAft>
                <a:spcPts val="400"/>
              </a:spcAft>
              <a:buClr>
                <a:schemeClr val="dk1"/>
              </a:buClr>
              <a:buSzPts val="1600"/>
              <a:buFont typeface="Noto Sans"/>
              <a:buChar char="▪"/>
              <a:defRPr sz="1600" b="0" i="0" u="none" strike="noStrike" cap="none">
                <a:solidFill>
                  <a:schemeClr val="dk1"/>
                </a:solidFill>
                <a:latin typeface="Arial"/>
                <a:ea typeface="Arial"/>
                <a:cs typeface="Arial"/>
                <a:sym typeface="Arial"/>
              </a:defRPr>
            </a:lvl9pPr>
          </a:lstStyle>
          <a:p>
            <a:endParaRPr/>
          </a:p>
        </p:txBody>
      </p:sp>
      <p:sp>
        <p:nvSpPr>
          <p:cNvPr id="70" name="Google Shape;70;p33"/>
          <p:cNvSpPr txBox="1">
            <a:spLocks noGrp="1"/>
          </p:cNvSpPr>
          <p:nvPr>
            <p:ph type="dt" idx="10"/>
          </p:nvPr>
        </p:nvSpPr>
        <p:spPr>
          <a:xfrm>
            <a:off x="1202266" y="6422854"/>
            <a:ext cx="3000894" cy="365125"/>
          </a:xfrm>
          <a:prstGeom prst="rect">
            <a:avLst/>
          </a:prstGeom>
          <a:noFill/>
          <a:ln>
            <a:noFill/>
          </a:ln>
        </p:spPr>
        <p:txBody>
          <a:bodyPr spcFirstLastPara="1" wrap="square" lIns="91425" tIns="45700" rIns="45700" bIns="45700" anchor="ctr" anchorCtr="0">
            <a:noAutofit/>
          </a:bodyPr>
          <a:lstStyle>
            <a:lvl1pPr marR="0" lvl="0" algn="l" rtl="0">
              <a:lnSpc>
                <a:spcPct val="100000"/>
              </a:lnSpc>
              <a:spcBef>
                <a:spcPts val="0"/>
              </a:spcBef>
              <a:spcAft>
                <a:spcPts val="0"/>
              </a:spcAft>
              <a:buClr>
                <a:srgbClr val="000000"/>
              </a:buClr>
              <a:buSzPts val="1400"/>
              <a:buFont typeface="Arial"/>
              <a:buNone/>
              <a:defRPr sz="105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71" name="Google Shape;71;p33"/>
          <p:cNvSpPr txBox="1">
            <a:spLocks noGrp="1"/>
          </p:cNvSpPr>
          <p:nvPr>
            <p:ph type="ftr" idx="11"/>
          </p:nvPr>
        </p:nvSpPr>
        <p:spPr>
          <a:xfrm>
            <a:off x="5596471" y="6422854"/>
            <a:ext cx="5044440" cy="365125"/>
          </a:xfrm>
          <a:prstGeom prst="rect">
            <a:avLst/>
          </a:prstGeom>
          <a:noFill/>
          <a:ln>
            <a:noFill/>
          </a:ln>
        </p:spPr>
        <p:txBody>
          <a:bodyPr spcFirstLastPara="1" wrap="square" lIns="91425" tIns="45700" rIns="91425" bIns="45700" anchor="ctr" anchorCtr="0">
            <a:noAutofit/>
          </a:bodyPr>
          <a:lstStyle>
            <a:lvl1pPr marR="0" lvl="0" algn="r" rtl="0">
              <a:lnSpc>
                <a:spcPct val="100000"/>
              </a:lnSpc>
              <a:spcBef>
                <a:spcPts val="0"/>
              </a:spcBef>
              <a:spcAft>
                <a:spcPts val="0"/>
              </a:spcAft>
              <a:buClr>
                <a:srgbClr val="000000"/>
              </a:buClr>
              <a:buSzPts val="1400"/>
              <a:buFont typeface="Arial"/>
              <a:buNone/>
              <a:defRPr sz="105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72" name="Google Shape;72;p33"/>
          <p:cNvSpPr txBox="1">
            <a:spLocks noGrp="1"/>
          </p:cNvSpPr>
          <p:nvPr>
            <p:ph type="sldNum" idx="12"/>
          </p:nvPr>
        </p:nvSpPr>
        <p:spPr>
          <a:xfrm>
            <a:off x="10658927" y="6422854"/>
            <a:ext cx="946264" cy="365125"/>
          </a:xfrm>
          <a:prstGeom prst="rect">
            <a:avLst/>
          </a:prstGeom>
          <a:noFill/>
          <a:ln>
            <a:noFill/>
          </a:ln>
        </p:spPr>
        <p:txBody>
          <a:bodyPr spcFirstLastPara="1" wrap="square" lIns="45700" tIns="45700" rIns="91425" bIns="45700" anchor="ctr" anchorCtr="0">
            <a:noAutofit/>
          </a:bodyPr>
          <a:lstStyle>
            <a:lvl1pPr marL="0" marR="0" lvl="0" indent="0" algn="l" rtl="0">
              <a:lnSpc>
                <a:spcPct val="100000"/>
              </a:lnSpc>
              <a:spcBef>
                <a:spcPts val="0"/>
              </a:spcBef>
              <a:spcAft>
                <a:spcPts val="0"/>
              </a:spcAft>
              <a:buClr>
                <a:srgbClr val="000000"/>
              </a:buClr>
              <a:buSzPts val="1200"/>
              <a:buFont typeface="Arial"/>
              <a:buNone/>
              <a:defRPr sz="1200" b="0" i="0" u="none" strike="noStrike" cap="none">
                <a:solidFill>
                  <a:schemeClr val="dk1"/>
                </a:solidFill>
                <a:latin typeface="Arial"/>
                <a:ea typeface="Arial"/>
                <a:cs typeface="Arial"/>
                <a:sym typeface="Arial"/>
              </a:defRPr>
            </a:lvl1pPr>
            <a:lvl2pPr marL="0" marR="0" lvl="1" indent="0" algn="l" rtl="0">
              <a:lnSpc>
                <a:spcPct val="100000"/>
              </a:lnSpc>
              <a:spcBef>
                <a:spcPts val="0"/>
              </a:spcBef>
              <a:spcAft>
                <a:spcPts val="0"/>
              </a:spcAft>
              <a:buClr>
                <a:srgbClr val="000000"/>
              </a:buClr>
              <a:buSzPts val="1200"/>
              <a:buFont typeface="Arial"/>
              <a:buNone/>
              <a:defRPr sz="1200" b="0" i="0" u="none" strike="noStrike" cap="none">
                <a:solidFill>
                  <a:schemeClr val="dk1"/>
                </a:solidFill>
                <a:latin typeface="Arial"/>
                <a:ea typeface="Arial"/>
                <a:cs typeface="Arial"/>
                <a:sym typeface="Arial"/>
              </a:defRPr>
            </a:lvl2pPr>
            <a:lvl3pPr marL="0" marR="0" lvl="2" indent="0" algn="l" rtl="0">
              <a:lnSpc>
                <a:spcPct val="100000"/>
              </a:lnSpc>
              <a:spcBef>
                <a:spcPts val="0"/>
              </a:spcBef>
              <a:spcAft>
                <a:spcPts val="0"/>
              </a:spcAft>
              <a:buClr>
                <a:srgbClr val="000000"/>
              </a:buClr>
              <a:buSzPts val="1200"/>
              <a:buFont typeface="Arial"/>
              <a:buNone/>
              <a:defRPr sz="1200" b="0" i="0" u="none" strike="noStrike" cap="none">
                <a:solidFill>
                  <a:schemeClr val="dk1"/>
                </a:solidFill>
                <a:latin typeface="Arial"/>
                <a:ea typeface="Arial"/>
                <a:cs typeface="Arial"/>
                <a:sym typeface="Arial"/>
              </a:defRPr>
            </a:lvl3pPr>
            <a:lvl4pPr marL="0" marR="0" lvl="3" indent="0" algn="l" rtl="0">
              <a:lnSpc>
                <a:spcPct val="100000"/>
              </a:lnSpc>
              <a:spcBef>
                <a:spcPts val="0"/>
              </a:spcBef>
              <a:spcAft>
                <a:spcPts val="0"/>
              </a:spcAft>
              <a:buClr>
                <a:srgbClr val="000000"/>
              </a:buClr>
              <a:buSzPts val="1200"/>
              <a:buFont typeface="Arial"/>
              <a:buNone/>
              <a:defRPr sz="1200" b="0" i="0" u="none" strike="noStrike" cap="none">
                <a:solidFill>
                  <a:schemeClr val="dk1"/>
                </a:solidFill>
                <a:latin typeface="Arial"/>
                <a:ea typeface="Arial"/>
                <a:cs typeface="Arial"/>
                <a:sym typeface="Arial"/>
              </a:defRPr>
            </a:lvl4pPr>
            <a:lvl5pPr marL="0" marR="0" lvl="4" indent="0" algn="l" rtl="0">
              <a:lnSpc>
                <a:spcPct val="100000"/>
              </a:lnSpc>
              <a:spcBef>
                <a:spcPts val="0"/>
              </a:spcBef>
              <a:spcAft>
                <a:spcPts val="0"/>
              </a:spcAft>
              <a:buClr>
                <a:srgbClr val="000000"/>
              </a:buClr>
              <a:buSzPts val="1200"/>
              <a:buFont typeface="Arial"/>
              <a:buNone/>
              <a:defRPr sz="1200" b="0" i="0" u="none" strike="noStrike" cap="none">
                <a:solidFill>
                  <a:schemeClr val="dk1"/>
                </a:solidFill>
                <a:latin typeface="Arial"/>
                <a:ea typeface="Arial"/>
                <a:cs typeface="Arial"/>
                <a:sym typeface="Arial"/>
              </a:defRPr>
            </a:lvl5pPr>
            <a:lvl6pPr marL="0" marR="0" lvl="5" indent="0" algn="l" rtl="0">
              <a:lnSpc>
                <a:spcPct val="100000"/>
              </a:lnSpc>
              <a:spcBef>
                <a:spcPts val="0"/>
              </a:spcBef>
              <a:spcAft>
                <a:spcPts val="0"/>
              </a:spcAft>
              <a:buClr>
                <a:srgbClr val="000000"/>
              </a:buClr>
              <a:buSzPts val="1200"/>
              <a:buFont typeface="Arial"/>
              <a:buNone/>
              <a:defRPr sz="1200" b="0" i="0" u="none" strike="noStrike" cap="none">
                <a:solidFill>
                  <a:schemeClr val="dk1"/>
                </a:solidFill>
                <a:latin typeface="Arial"/>
                <a:ea typeface="Arial"/>
                <a:cs typeface="Arial"/>
                <a:sym typeface="Arial"/>
              </a:defRPr>
            </a:lvl6pPr>
            <a:lvl7pPr marL="0" marR="0" lvl="6" indent="0" algn="l" rtl="0">
              <a:lnSpc>
                <a:spcPct val="100000"/>
              </a:lnSpc>
              <a:spcBef>
                <a:spcPts val="0"/>
              </a:spcBef>
              <a:spcAft>
                <a:spcPts val="0"/>
              </a:spcAft>
              <a:buClr>
                <a:srgbClr val="000000"/>
              </a:buClr>
              <a:buSzPts val="1200"/>
              <a:buFont typeface="Arial"/>
              <a:buNone/>
              <a:defRPr sz="1200" b="0" i="0" u="none" strike="noStrike" cap="none">
                <a:solidFill>
                  <a:schemeClr val="dk1"/>
                </a:solidFill>
                <a:latin typeface="Arial"/>
                <a:ea typeface="Arial"/>
                <a:cs typeface="Arial"/>
                <a:sym typeface="Arial"/>
              </a:defRPr>
            </a:lvl7pPr>
            <a:lvl8pPr marL="0" marR="0" lvl="7" indent="0" algn="l" rtl="0">
              <a:lnSpc>
                <a:spcPct val="100000"/>
              </a:lnSpc>
              <a:spcBef>
                <a:spcPts val="0"/>
              </a:spcBef>
              <a:spcAft>
                <a:spcPts val="0"/>
              </a:spcAft>
              <a:buClr>
                <a:srgbClr val="000000"/>
              </a:buClr>
              <a:buSzPts val="1200"/>
              <a:buFont typeface="Arial"/>
              <a:buNone/>
              <a:defRPr sz="1200" b="0" i="0" u="none" strike="noStrike" cap="none">
                <a:solidFill>
                  <a:schemeClr val="dk1"/>
                </a:solidFill>
                <a:latin typeface="Arial"/>
                <a:ea typeface="Arial"/>
                <a:cs typeface="Arial"/>
                <a:sym typeface="Arial"/>
              </a:defRPr>
            </a:lvl8pPr>
            <a:lvl9pPr marL="0" marR="0" lvl="8" indent="0" algn="l" rtl="0">
              <a:lnSpc>
                <a:spcPct val="100000"/>
              </a:lnSpc>
              <a:spcBef>
                <a:spcPts val="0"/>
              </a:spcBef>
              <a:spcAft>
                <a:spcPts val="0"/>
              </a:spcAft>
              <a:buClr>
                <a:srgbClr val="000000"/>
              </a:buClr>
              <a:buSzPts val="1200"/>
              <a:buFont typeface="Arial"/>
              <a:buNone/>
              <a:defRPr sz="1200" b="0" i="0" u="none" strike="noStrike" cap="none">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vi-VN"/>
              <a:t>‹#›</a:t>
            </a:fld>
            <a:endParaRPr/>
          </a:p>
        </p:txBody>
      </p:sp>
    </p:spTree>
  </p:cSld>
  <p:clrMap bg1="lt1" tx1="dk1" bg2="dk2" tx2="lt2" accent1="accent1" accent2="accent2" accent3="accent3" accent4="accent4" accent5="accent5" accent6="accent6" hlink="hlink" folHlink="folHlink"/>
  <p:sldLayoutIdLst>
    <p:sldLayoutId id="2147483655"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hyperlink" Target="http://www.vnexpress.com" TargetMode="External"/><Relationship Id="rId2" Type="http://schemas.openxmlformats.org/officeDocument/2006/relationships/notesSlide" Target="../notesSlides/notesSlide4.xml"/><Relationship Id="rId1" Type="http://schemas.openxmlformats.org/officeDocument/2006/relationships/slideLayout" Target="../slideLayouts/slideLayout6.xml"/><Relationship Id="rId5" Type="http://schemas.openxmlformats.org/officeDocument/2006/relationships/hyperlink" Target="mailto:Hungnv@yahoo.com" TargetMode="External"/><Relationship Id="rId4" Type="http://schemas.openxmlformats.org/officeDocument/2006/relationships/hyperlink" Target="mailto:Nga@gmail.com"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5.png"/></Relationships>
</file>

<file path=ppt/slides/_rels/slide6.xml.rels><?xml version="1.0" encoding="UTF-8" standalone="yes"?>
<Relationships xmlns="http://schemas.openxmlformats.org/package/2006/relationships"><Relationship Id="rId3" Type="http://schemas.openxmlformats.org/officeDocument/2006/relationships/hyperlink" Target="https://mail.google.com/"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8.png"/></Relationships>
</file>

<file path=ppt/slides/_rels/slide7.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google.com.vn"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23.png"/><Relationship Id="rId5" Type="http://schemas.openxmlformats.org/officeDocument/2006/relationships/image" Target="../media/image22.png"/><Relationship Id="rId4" Type="http://schemas.openxmlformats.org/officeDocument/2006/relationships/image" Target="../media/image2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1"/>
          <p:cNvSpPr txBox="1">
            <a:spLocks noGrp="1"/>
          </p:cNvSpPr>
          <p:nvPr>
            <p:ph type="ctrTitle"/>
          </p:nvPr>
        </p:nvSpPr>
        <p:spPr>
          <a:xfrm>
            <a:off x="365759" y="2166364"/>
            <a:ext cx="11471565" cy="1739347"/>
          </a:xfrm>
          <a:prstGeom prst="rect">
            <a:avLst/>
          </a:prstGeom>
          <a:noFill/>
          <a:ln>
            <a:noFill/>
          </a:ln>
        </p:spPr>
        <p:txBody>
          <a:bodyPr spcFirstLastPara="1" wrap="square" lIns="91425" tIns="45700" rIns="91425" bIns="45700" anchor="ctr" anchorCtr="0">
            <a:normAutofit/>
          </a:bodyPr>
          <a:lstStyle/>
          <a:p>
            <a:pPr marL="0" lvl="0" indent="0" algn="ctr" rtl="0">
              <a:lnSpc>
                <a:spcPct val="80000"/>
              </a:lnSpc>
              <a:spcBef>
                <a:spcPts val="0"/>
              </a:spcBef>
              <a:spcAft>
                <a:spcPts val="0"/>
              </a:spcAft>
              <a:buClr>
                <a:srgbClr val="099BDD"/>
              </a:buClr>
              <a:buSzPts val="4000"/>
              <a:buFont typeface="Arial"/>
              <a:buNone/>
            </a:pPr>
            <a:r>
              <a:rPr lang="vi-VN" sz="4000">
                <a:solidFill>
                  <a:srgbClr val="099BDD"/>
                </a:solidFill>
                <a:latin typeface="Arial"/>
                <a:ea typeface="Arial"/>
                <a:cs typeface="Arial"/>
                <a:sym typeface="Arial"/>
              </a:rPr>
              <a:t>CUỘC SỐNG TRỰC TUYẾN</a:t>
            </a:r>
            <a:endParaRPr sz="4000">
              <a:latin typeface="Arial"/>
              <a:ea typeface="Arial"/>
              <a:cs typeface="Arial"/>
              <a:sym typeface="Arial"/>
            </a:endParaRPr>
          </a:p>
        </p:txBody>
      </p:sp>
      <p:sp>
        <p:nvSpPr>
          <p:cNvPr id="97" name="Google Shape;97;p1"/>
          <p:cNvSpPr txBox="1">
            <a:spLocks noGrp="1"/>
          </p:cNvSpPr>
          <p:nvPr>
            <p:ph type="subTitle" idx="1"/>
          </p:nvPr>
        </p:nvSpPr>
        <p:spPr>
          <a:xfrm>
            <a:off x="1524000" y="3996250"/>
            <a:ext cx="9144000" cy="1309255"/>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SzPts val="3000"/>
              <a:buNone/>
            </a:pPr>
            <a:r>
              <a:rPr lang="vi-VN" sz="3000">
                <a:latin typeface="Arial"/>
                <a:ea typeface="Arial"/>
                <a:cs typeface="Arial"/>
                <a:sym typeface="Arial"/>
              </a:rPr>
              <a:t>CHỦ ĐỀ A. INTERNET VÀ TRUYỀN THÔNG SỐ</a:t>
            </a:r>
            <a:endParaRPr sz="3000">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Google Shape;174;g1773c248b1b_1_60"/>
          <p:cNvSpPr txBox="1">
            <a:spLocks noGrp="1"/>
          </p:cNvSpPr>
          <p:nvPr>
            <p:ph type="title"/>
          </p:nvPr>
        </p:nvSpPr>
        <p:spPr>
          <a:xfrm>
            <a:off x="804162" y="2157932"/>
            <a:ext cx="10515600" cy="1867200"/>
          </a:xfrm>
          <a:prstGeom prst="rect">
            <a:avLst/>
          </a:prstGeom>
          <a:noFill/>
          <a:ln>
            <a:noFill/>
          </a:ln>
        </p:spPr>
        <p:txBody>
          <a:bodyPr spcFirstLastPara="1" wrap="square" lIns="91425" tIns="45700" rIns="91425" bIns="45700" anchor="ctr" anchorCtr="0">
            <a:noAutofit/>
          </a:bodyPr>
          <a:lstStyle/>
          <a:p>
            <a:pPr marL="0" lvl="0" indent="0" algn="ctr" rtl="0">
              <a:lnSpc>
                <a:spcPct val="80000"/>
              </a:lnSpc>
              <a:spcBef>
                <a:spcPts val="0"/>
              </a:spcBef>
              <a:spcAft>
                <a:spcPts val="0"/>
              </a:spcAft>
              <a:buClr>
                <a:srgbClr val="FFFFFF"/>
              </a:buClr>
              <a:buSzPts val="3600"/>
              <a:buFont typeface="Arial"/>
              <a:buNone/>
            </a:pPr>
            <a:r>
              <a:rPr lang="vi-VN" sz="3600" b="1" dirty="0">
                <a:solidFill>
                  <a:srgbClr val="FFFFFF"/>
                </a:solidFill>
                <a:latin typeface="Arial"/>
                <a:ea typeface="Arial"/>
                <a:cs typeface="Arial"/>
                <a:sym typeface="Arial"/>
              </a:rPr>
              <a:t>BÀI 2.</a:t>
            </a:r>
            <a:r>
              <a:rPr lang="vi-VN" sz="3600" b="1" dirty="0"/>
              <a:t/>
            </a:r>
            <a:br>
              <a:rPr lang="vi-VN" sz="3600" b="1" dirty="0"/>
            </a:br>
            <a:r>
              <a:rPr lang="vi-VN" sz="3600" b="1" dirty="0">
                <a:latin typeface="Arial"/>
                <a:ea typeface="Arial"/>
                <a:cs typeface="Arial"/>
                <a:sym typeface="Arial"/>
              </a:rPr>
              <a:t>TỚ LIÊN LẠC ĐƯỢC VỚI MỌI NGƯỜI Ở KHẮP MỌI NƠI TRÊN THẾ GIỚI</a:t>
            </a:r>
            <a:endParaRPr sz="3600" b="1" dirty="0">
              <a:latin typeface="Arial"/>
              <a:ea typeface="Arial"/>
              <a:cs typeface="Arial"/>
              <a:sym typeface="Arial"/>
            </a:endParaRPr>
          </a:p>
        </p:txBody>
      </p:sp>
      <p:sp>
        <p:nvSpPr>
          <p:cNvPr id="175" name="Google Shape;175;g1773c248b1b_1_60"/>
          <p:cNvSpPr txBox="1">
            <a:spLocks noGrp="1"/>
          </p:cNvSpPr>
          <p:nvPr>
            <p:ph type="body" idx="1"/>
          </p:nvPr>
        </p:nvSpPr>
        <p:spPr>
          <a:xfrm>
            <a:off x="804150" y="4025073"/>
            <a:ext cx="11075400" cy="528600"/>
          </a:xfrm>
          <a:prstGeom prst="rect">
            <a:avLst/>
          </a:prstGeom>
          <a:noFill/>
          <a:ln>
            <a:noFill/>
          </a:ln>
        </p:spPr>
        <p:txBody>
          <a:bodyPr spcFirstLastPara="1" wrap="square" lIns="91425" tIns="45700" rIns="91425" bIns="45700" anchor="t" anchorCtr="0">
            <a:noAutofit/>
          </a:bodyPr>
          <a:lstStyle/>
          <a:p>
            <a:pPr marL="228600" lvl="0" indent="0">
              <a:lnSpc>
                <a:spcPct val="100000"/>
              </a:lnSpc>
              <a:spcBef>
                <a:spcPts val="0"/>
              </a:spcBef>
            </a:pPr>
            <a:r>
              <a:rPr lang="en-US" sz="3600" b="1" dirty="0">
                <a:solidFill>
                  <a:srgbClr val="CC0000"/>
                </a:solidFill>
              </a:rPr>
              <a:t>TUẦN 9. </a:t>
            </a:r>
            <a:r>
              <a:rPr lang="vi-VN" sz="3600" b="1" dirty="0" smtClean="0">
                <a:solidFill>
                  <a:srgbClr val="FF0000"/>
                </a:solidFill>
                <a:latin typeface="+mn-lt"/>
                <a:ea typeface="Times New Roman"/>
                <a:cs typeface="Times New Roman"/>
                <a:sym typeface="Times New Roman"/>
              </a:rPr>
              <a:t>SỬ </a:t>
            </a:r>
            <a:r>
              <a:rPr lang="vi-VN" sz="3600" b="1" dirty="0">
                <a:solidFill>
                  <a:srgbClr val="FF0000"/>
                </a:solidFill>
                <a:latin typeface="+mn-lt"/>
                <a:ea typeface="Times New Roman"/>
                <a:cs typeface="Times New Roman"/>
                <a:sym typeface="Times New Roman"/>
              </a:rPr>
              <a:t>DỤNG MICROSOFT OUTLOOK</a:t>
            </a:r>
            <a:endParaRPr sz="3600" b="1" dirty="0">
              <a:solidFill>
                <a:srgbClr val="FF0000"/>
              </a:solidFill>
              <a:latin typeface="+mn-lt"/>
              <a:sym typeface="Arial"/>
            </a:endParaRPr>
          </a:p>
        </p:txBody>
      </p:sp>
      <p:sp>
        <p:nvSpPr>
          <p:cNvPr id="176" name="Google Shape;176;g1773c248b1b_1_60"/>
          <p:cNvSpPr txBox="1"/>
          <p:nvPr/>
        </p:nvSpPr>
        <p:spPr>
          <a:xfrm>
            <a:off x="804150" y="5086125"/>
            <a:ext cx="10515600" cy="1293000"/>
          </a:xfrm>
          <a:prstGeom prst="rect">
            <a:avLst/>
          </a:prstGeom>
          <a:noFill/>
          <a:ln>
            <a:noFill/>
          </a:ln>
        </p:spPr>
        <p:txBody>
          <a:bodyPr spcFirstLastPara="1" wrap="square" lIns="91425" tIns="91425" rIns="91425" bIns="91425" anchor="t" anchorCtr="0">
            <a:spAutoFit/>
          </a:bodyPr>
          <a:lstStyle/>
          <a:p>
            <a:pPr marL="1143000" marR="0" lvl="0" indent="-381000" algn="l" rtl="0">
              <a:lnSpc>
                <a:spcPct val="100000"/>
              </a:lnSpc>
              <a:spcBef>
                <a:spcPts val="0"/>
              </a:spcBef>
              <a:spcAft>
                <a:spcPts val="0"/>
              </a:spcAft>
              <a:buClr>
                <a:srgbClr val="000000"/>
              </a:buClr>
              <a:buSzPts val="2400"/>
              <a:buFont typeface="Times New Roman"/>
              <a:buChar char="⮚"/>
            </a:pPr>
            <a:r>
              <a:rPr lang="vi-VN" sz="2400" b="0" i="0" u="none" strike="noStrike" cap="none" dirty="0">
                <a:solidFill>
                  <a:srgbClr val="000000"/>
                </a:solidFill>
                <a:latin typeface="Times New Roman"/>
                <a:ea typeface="Times New Roman"/>
                <a:cs typeface="Times New Roman"/>
                <a:sym typeface="Times New Roman"/>
              </a:rPr>
              <a:t>Biết chương trình Microsoft Outlook là chương trình gì?</a:t>
            </a:r>
            <a:endParaRPr sz="2400" b="0" i="0" u="none" strike="noStrike" cap="none" dirty="0">
              <a:solidFill>
                <a:srgbClr val="000000"/>
              </a:solidFill>
              <a:latin typeface="Times New Roman"/>
              <a:ea typeface="Times New Roman"/>
              <a:cs typeface="Times New Roman"/>
              <a:sym typeface="Times New Roman"/>
            </a:endParaRPr>
          </a:p>
          <a:p>
            <a:pPr marL="1143000" marR="0" lvl="0" indent="-381000" algn="l" rtl="0">
              <a:lnSpc>
                <a:spcPct val="100000"/>
              </a:lnSpc>
              <a:spcBef>
                <a:spcPts val="0"/>
              </a:spcBef>
              <a:spcAft>
                <a:spcPts val="0"/>
              </a:spcAft>
              <a:buClr>
                <a:srgbClr val="000000"/>
              </a:buClr>
              <a:buSzPts val="2400"/>
              <a:buFont typeface="Times New Roman"/>
              <a:buChar char="⮚"/>
            </a:pPr>
            <a:r>
              <a:rPr lang="vi-VN" sz="2400" b="0" i="0" u="none" strike="noStrike" cap="none" dirty="0">
                <a:solidFill>
                  <a:srgbClr val="000000"/>
                </a:solidFill>
                <a:latin typeface="Times New Roman"/>
                <a:ea typeface="Times New Roman"/>
                <a:cs typeface="Times New Roman"/>
                <a:sym typeface="Times New Roman"/>
              </a:rPr>
              <a:t>Nhận biết được các vùng chức năng trên màn hình Microsoft Outlook</a:t>
            </a:r>
            <a:endParaRPr sz="2400" b="0" i="0" u="none" strike="noStrike" cap="none" dirty="0">
              <a:solidFill>
                <a:srgbClr val="000000"/>
              </a:solidFill>
              <a:latin typeface="Times New Roman"/>
              <a:ea typeface="Times New Roman"/>
              <a:cs typeface="Times New Roman"/>
              <a:sym typeface="Times New Roman"/>
            </a:endParaRPr>
          </a:p>
          <a:p>
            <a:pPr marL="1143000" marR="0" lvl="0" indent="-381000" algn="l" rtl="0">
              <a:lnSpc>
                <a:spcPct val="100000"/>
              </a:lnSpc>
              <a:spcBef>
                <a:spcPts val="0"/>
              </a:spcBef>
              <a:spcAft>
                <a:spcPts val="0"/>
              </a:spcAft>
              <a:buClr>
                <a:srgbClr val="000000"/>
              </a:buClr>
              <a:buSzPts val="2400"/>
              <a:buFont typeface="Times New Roman"/>
              <a:buChar char="⮚"/>
            </a:pPr>
            <a:r>
              <a:rPr lang="vi-VN" sz="2400" b="0" i="0" u="none" strike="noStrike" cap="none" dirty="0">
                <a:solidFill>
                  <a:srgbClr val="000000"/>
                </a:solidFill>
                <a:latin typeface="Times New Roman"/>
                <a:ea typeface="Times New Roman"/>
                <a:cs typeface="Times New Roman"/>
                <a:sym typeface="Times New Roman"/>
              </a:rPr>
              <a:t>Thực hiện mở outlook</a:t>
            </a:r>
            <a:endParaRPr sz="2400" b="0" i="0" u="none" strike="noStrike" cap="none" dirty="0">
              <a:solidFill>
                <a:srgbClr val="000000"/>
              </a:solidFill>
              <a:latin typeface="Times New Roman"/>
              <a:ea typeface="Times New Roman"/>
              <a:cs typeface="Times New Roman"/>
              <a:sym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4" fill="hold" grpId="0" nodeType="clickEffect">
                                  <p:stCondLst>
                                    <p:cond delay="0"/>
                                  </p:stCondLst>
                                  <p:childTnLst>
                                    <p:animEffect transition="out" filter="wipe(down)">
                                      <p:cBhvr>
                                        <p:cTn id="6" dur="500"/>
                                        <p:tgtEl>
                                          <p:spTgt spid="174"/>
                                        </p:tgtEl>
                                      </p:cBhvr>
                                    </p:animEffect>
                                    <p:set>
                                      <p:cBhvr>
                                        <p:cTn id="7" dur="1" fill="hold">
                                          <p:stCondLst>
                                            <p:cond delay="499"/>
                                          </p:stCondLst>
                                        </p:cTn>
                                        <p:tgtEl>
                                          <p:spTgt spid="174"/>
                                        </p:tgtEl>
                                        <p:attrNameLst>
                                          <p:attrName>style.visibility</p:attrName>
                                        </p:attrNameLst>
                                      </p:cBhvr>
                                      <p:to>
                                        <p:strVal val="hidden"/>
                                      </p:to>
                                    </p:set>
                                  </p:childTnLst>
                                </p:cTn>
                              </p:par>
                              <p:par>
                                <p:cTn id="8" presetID="64" presetClass="path" presetSubtype="0" accel="50000" decel="50000" fill="hold" grpId="0" nodeType="withEffect">
                                  <p:stCondLst>
                                    <p:cond delay="0"/>
                                  </p:stCondLst>
                                  <p:childTnLst>
                                    <p:animMotion origin="layout" path="M 4.375E-6 -1.15607E-6 L 0.00117 -0.18659 " pathEditMode="relative" rAng="0" ptsTypes="AA">
                                      <p:cBhvr>
                                        <p:cTn id="9" dur="2000" fill="hold"/>
                                        <p:tgtEl>
                                          <p:spTgt spid="175">
                                            <p:txEl>
                                              <p:pRg st="0" end="0"/>
                                            </p:txEl>
                                          </p:spTgt>
                                        </p:tgtEl>
                                        <p:attrNameLst>
                                          <p:attrName>ppt_x</p:attrName>
                                          <p:attrName>ppt_y</p:attrName>
                                        </p:attrNameLst>
                                      </p:cBhvr>
                                      <p:rCtr x="52" y="-9341"/>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 grpId="0"/>
      <p:bldP spid="175"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Google Shape;182;g1773c248b1b_1_85"/>
          <p:cNvSpPr txBox="1">
            <a:spLocks noGrp="1"/>
          </p:cNvSpPr>
          <p:nvPr>
            <p:ph type="title"/>
          </p:nvPr>
        </p:nvSpPr>
        <p:spPr>
          <a:xfrm>
            <a:off x="833191" y="2208879"/>
            <a:ext cx="10515600" cy="1676400"/>
          </a:xfrm>
          <a:prstGeom prst="rect">
            <a:avLst/>
          </a:prstGeom>
          <a:noFill/>
          <a:ln>
            <a:noFill/>
          </a:ln>
        </p:spPr>
        <p:txBody>
          <a:bodyPr spcFirstLastPara="1" wrap="square" lIns="91425" tIns="45700" rIns="91425" bIns="45700" anchor="ctr" anchorCtr="0">
            <a:noAutofit/>
          </a:bodyPr>
          <a:lstStyle/>
          <a:p>
            <a:pPr marL="0" lvl="0" indent="0" algn="ctr" rtl="0">
              <a:lnSpc>
                <a:spcPct val="80000"/>
              </a:lnSpc>
              <a:spcBef>
                <a:spcPts val="0"/>
              </a:spcBef>
              <a:spcAft>
                <a:spcPts val="0"/>
              </a:spcAft>
              <a:buSzPts val="6000"/>
              <a:buNone/>
            </a:pPr>
            <a:r>
              <a:rPr lang="vi-VN"/>
              <a:t>Ôn bài cũ</a:t>
            </a:r>
            <a:endParaRPr/>
          </a:p>
        </p:txBody>
      </p:sp>
      <p:sp>
        <p:nvSpPr>
          <p:cNvPr id="183" name="Google Shape;183;g1773c248b1b_1_85"/>
          <p:cNvSpPr txBox="1">
            <a:spLocks noGrp="1"/>
          </p:cNvSpPr>
          <p:nvPr>
            <p:ph type="body" idx="1"/>
          </p:nvPr>
        </p:nvSpPr>
        <p:spPr>
          <a:xfrm>
            <a:off x="2056475" y="4010325"/>
            <a:ext cx="9823500" cy="1167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2000"/>
              <a:buNone/>
            </a:pPr>
            <a:r>
              <a:rPr lang="vi-VN" sz="3000" dirty="0">
                <a:solidFill>
                  <a:schemeClr val="bg2"/>
                </a:solidFill>
                <a:latin typeface="Times New Roman"/>
                <a:ea typeface="Times New Roman"/>
                <a:cs typeface="Times New Roman"/>
                <a:sym typeface="Times New Roman"/>
              </a:rPr>
              <a:t>1. Nêu tên các nhà cung cấp dịch vụ thư điện tử?</a:t>
            </a:r>
            <a:endParaRPr sz="3000" dirty="0">
              <a:solidFill>
                <a:schemeClr val="bg2"/>
              </a:solidFill>
              <a:latin typeface="Times New Roman"/>
              <a:ea typeface="Times New Roman"/>
              <a:cs typeface="Times New Roman"/>
              <a:sym typeface="Times New Roman"/>
            </a:endParaRPr>
          </a:p>
          <a:p>
            <a:pPr marL="0" lvl="0" indent="0" algn="l" rtl="0">
              <a:lnSpc>
                <a:spcPct val="100000"/>
              </a:lnSpc>
              <a:spcBef>
                <a:spcPts val="0"/>
              </a:spcBef>
              <a:spcAft>
                <a:spcPts val="0"/>
              </a:spcAft>
              <a:buSzPts val="2000"/>
              <a:buNone/>
            </a:pPr>
            <a:r>
              <a:rPr lang="vi-VN" sz="3000" dirty="0">
                <a:solidFill>
                  <a:schemeClr val="bg2"/>
                </a:solidFill>
                <a:latin typeface="Times New Roman"/>
                <a:ea typeface="Times New Roman"/>
                <a:cs typeface="Times New Roman"/>
                <a:sym typeface="Times New Roman"/>
              </a:rPr>
              <a:t>2. Thực hiện đăng nhập hòm thư điện tử của em?</a:t>
            </a:r>
            <a:endParaRPr sz="3000" dirty="0">
              <a:solidFill>
                <a:schemeClr val="bg2"/>
              </a:solidFill>
              <a:latin typeface="Times New Roman"/>
              <a:ea typeface="Times New Roman"/>
              <a:cs typeface="Times New Roman"/>
              <a:sym typeface="Times New Roman"/>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sp>
        <p:nvSpPr>
          <p:cNvPr id="189" name="Google Shape;189;g1773c248b1b_1_67"/>
          <p:cNvSpPr txBox="1">
            <a:spLocks noGrp="1"/>
          </p:cNvSpPr>
          <p:nvPr>
            <p:ph type="body" idx="1"/>
          </p:nvPr>
        </p:nvSpPr>
        <p:spPr>
          <a:xfrm>
            <a:off x="1275744" y="795485"/>
            <a:ext cx="9784800" cy="7779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1200"/>
              </a:spcBef>
              <a:spcAft>
                <a:spcPts val="200"/>
              </a:spcAft>
              <a:buSzPts val="1800"/>
              <a:buNone/>
            </a:pPr>
            <a:endParaRPr/>
          </a:p>
        </p:txBody>
      </p:sp>
      <p:sp>
        <p:nvSpPr>
          <p:cNvPr id="190" name="Google Shape;190;g1773c248b1b_1_67"/>
          <p:cNvSpPr txBox="1"/>
          <p:nvPr/>
        </p:nvSpPr>
        <p:spPr>
          <a:xfrm>
            <a:off x="1927950" y="936450"/>
            <a:ext cx="8923800" cy="8004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4000"/>
              <a:buFont typeface="Arial"/>
              <a:buNone/>
            </a:pPr>
            <a:r>
              <a:rPr lang="vi-VN" sz="4000" b="1" i="0" u="none" strike="noStrike" cap="none">
                <a:solidFill>
                  <a:srgbClr val="099BDD"/>
                </a:solidFill>
                <a:latin typeface="Times New Roman"/>
                <a:ea typeface="Times New Roman"/>
                <a:cs typeface="Times New Roman"/>
                <a:sym typeface="Times New Roman"/>
              </a:rPr>
              <a:t>Microsoft Outlook</a:t>
            </a:r>
            <a:endParaRPr sz="4000" b="1" i="0" u="none" strike="noStrike" cap="none">
              <a:solidFill>
                <a:srgbClr val="099BDD"/>
              </a:solidFill>
              <a:latin typeface="Arial"/>
              <a:ea typeface="Arial"/>
              <a:cs typeface="Arial"/>
              <a:sym typeface="Arial"/>
            </a:endParaRPr>
          </a:p>
        </p:txBody>
      </p:sp>
      <p:sp>
        <p:nvSpPr>
          <p:cNvPr id="191" name="Google Shape;191;g1773c248b1b_1_67"/>
          <p:cNvSpPr txBox="1"/>
          <p:nvPr/>
        </p:nvSpPr>
        <p:spPr>
          <a:xfrm>
            <a:off x="593075" y="1736850"/>
            <a:ext cx="9219000" cy="3263100"/>
          </a:xfrm>
          <a:prstGeom prst="rect">
            <a:avLst/>
          </a:prstGeom>
          <a:noFill/>
          <a:ln>
            <a:noFill/>
          </a:ln>
        </p:spPr>
        <p:txBody>
          <a:bodyPr spcFirstLastPara="1" wrap="square" lIns="91425" tIns="91425" rIns="91425" bIns="91425" anchor="t" anchorCtr="0">
            <a:spAutoFit/>
          </a:bodyPr>
          <a:lstStyle/>
          <a:p>
            <a:pPr marL="457200" marR="0" lvl="0" indent="-387350" algn="l" rtl="0">
              <a:lnSpc>
                <a:spcPct val="100000"/>
              </a:lnSpc>
              <a:spcBef>
                <a:spcPts val="0"/>
              </a:spcBef>
              <a:spcAft>
                <a:spcPts val="0"/>
              </a:spcAft>
              <a:buClr>
                <a:schemeClr val="dk2"/>
              </a:buClr>
              <a:buSzPts val="2500"/>
              <a:buFont typeface="Times New Roman"/>
              <a:buChar char="❖"/>
            </a:pPr>
            <a:r>
              <a:rPr lang="vi-VN" sz="2500" b="0" i="0" u="none" strike="noStrike" cap="none" dirty="0">
                <a:solidFill>
                  <a:srgbClr val="0070C0"/>
                </a:solidFill>
                <a:latin typeface="Times New Roman"/>
                <a:ea typeface="Times New Roman"/>
                <a:cs typeface="Times New Roman"/>
                <a:sym typeface="Times New Roman"/>
              </a:rPr>
              <a:t>Outlook là một ứng dụng được dùng cho mục đích gửi và nhận email. Ms Outlook còn được sử dụng cho việc quản lý nhiều loại dữ liệu cá nhân khác nhau bao gồm danh bạ, lịch hẹn, ghi chú và nhiệm vụ</a:t>
            </a:r>
            <a:endParaRPr sz="2500" b="0" i="0" u="none" strike="noStrike" cap="none" dirty="0">
              <a:solidFill>
                <a:srgbClr val="0070C0"/>
              </a:solidFill>
              <a:latin typeface="Times New Roman"/>
              <a:ea typeface="Times New Roman"/>
              <a:cs typeface="Times New Roman"/>
              <a:sym typeface="Times New Roman"/>
            </a:endParaRPr>
          </a:p>
          <a:p>
            <a:pPr marL="457200" marR="0" lvl="0" indent="-387350" algn="l" rtl="0">
              <a:lnSpc>
                <a:spcPct val="100000"/>
              </a:lnSpc>
              <a:spcBef>
                <a:spcPts val="0"/>
              </a:spcBef>
              <a:spcAft>
                <a:spcPts val="0"/>
              </a:spcAft>
              <a:buClr>
                <a:schemeClr val="dk2"/>
              </a:buClr>
              <a:buSzPts val="2500"/>
              <a:buFont typeface="Times New Roman"/>
              <a:buChar char="❖"/>
            </a:pPr>
            <a:r>
              <a:rPr lang="vi-VN" sz="2500" b="0" i="0" u="none" strike="noStrike" cap="none" dirty="0">
                <a:solidFill>
                  <a:srgbClr val="0070C0"/>
                </a:solidFill>
                <a:latin typeface="Times New Roman"/>
                <a:ea typeface="Times New Roman"/>
                <a:cs typeface="Times New Roman"/>
                <a:sym typeface="Times New Roman"/>
              </a:rPr>
              <a:t>Phần mềm này được tích hợp khi cài Ms Office </a:t>
            </a:r>
            <a:endParaRPr sz="2500" b="0" i="0" u="none" strike="noStrike" cap="none" dirty="0">
              <a:solidFill>
                <a:srgbClr val="0070C0"/>
              </a:solidFill>
              <a:latin typeface="Times New Roman"/>
              <a:ea typeface="Times New Roman"/>
              <a:cs typeface="Times New Roman"/>
              <a:sym typeface="Times New Roman"/>
            </a:endParaRPr>
          </a:p>
          <a:p>
            <a:pPr marL="457200" marR="0" lvl="0" indent="-387350" algn="l" rtl="0">
              <a:lnSpc>
                <a:spcPct val="100000"/>
              </a:lnSpc>
              <a:spcBef>
                <a:spcPts val="0"/>
              </a:spcBef>
              <a:spcAft>
                <a:spcPts val="0"/>
              </a:spcAft>
              <a:buClr>
                <a:schemeClr val="dk2"/>
              </a:buClr>
              <a:buSzPts val="2500"/>
              <a:buFont typeface="Times New Roman"/>
              <a:buChar char="❖"/>
            </a:pPr>
            <a:r>
              <a:rPr lang="vi-VN" sz="2500" b="0" i="0" u="none" strike="noStrike" cap="none" dirty="0">
                <a:solidFill>
                  <a:srgbClr val="0070C0"/>
                </a:solidFill>
                <a:latin typeface="Times New Roman"/>
                <a:ea typeface="Times New Roman"/>
                <a:cs typeface="Times New Roman"/>
                <a:sym typeface="Times New Roman"/>
              </a:rPr>
              <a:t>Khởi động Ms Outlook</a:t>
            </a:r>
            <a:endParaRPr sz="2500" b="0" i="0" u="none" strike="noStrike" cap="none" dirty="0">
              <a:solidFill>
                <a:srgbClr val="0070C0"/>
              </a:solidFill>
              <a:latin typeface="Times New Roman"/>
              <a:ea typeface="Times New Roman"/>
              <a:cs typeface="Times New Roman"/>
              <a:sym typeface="Times New Roman"/>
            </a:endParaRPr>
          </a:p>
          <a:p>
            <a:pPr marL="457200" marR="0" lvl="0" indent="0" algn="l" rtl="0">
              <a:lnSpc>
                <a:spcPct val="100000"/>
              </a:lnSpc>
              <a:spcBef>
                <a:spcPts val="0"/>
              </a:spcBef>
              <a:spcAft>
                <a:spcPts val="0"/>
              </a:spcAft>
              <a:buClr>
                <a:srgbClr val="000000"/>
              </a:buClr>
              <a:buSzPts val="2500"/>
              <a:buFont typeface="Arial"/>
              <a:buNone/>
            </a:pPr>
            <a:r>
              <a:rPr lang="vi-VN" sz="2500" b="0" i="0" u="none" strike="noStrike" cap="none" dirty="0">
                <a:solidFill>
                  <a:srgbClr val="0070C0"/>
                </a:solidFill>
                <a:latin typeface="Times New Roman"/>
                <a:ea typeface="Times New Roman"/>
                <a:cs typeface="Times New Roman"/>
                <a:sym typeface="Times New Roman"/>
              </a:rPr>
              <a:t>Start → All Programs→ Ms Office → Ms Outlook</a:t>
            </a:r>
            <a:endParaRPr sz="2500" b="0" i="0" u="none" strike="noStrike" cap="none" dirty="0">
              <a:solidFill>
                <a:srgbClr val="0070C0"/>
              </a:solidFill>
              <a:latin typeface="Times New Roman"/>
              <a:ea typeface="Times New Roman"/>
              <a:cs typeface="Times New Roman"/>
              <a:sym typeface="Times New Roman"/>
            </a:endParaRPr>
          </a:p>
          <a:p>
            <a:pPr marL="457200" marR="0" lvl="0" indent="-387350" algn="l" rtl="0">
              <a:lnSpc>
                <a:spcPct val="100000"/>
              </a:lnSpc>
              <a:spcBef>
                <a:spcPts val="0"/>
              </a:spcBef>
              <a:spcAft>
                <a:spcPts val="0"/>
              </a:spcAft>
              <a:buClr>
                <a:schemeClr val="dk2"/>
              </a:buClr>
              <a:buSzPts val="2500"/>
              <a:buFont typeface="Times New Roman"/>
              <a:buChar char="❖"/>
            </a:pPr>
            <a:r>
              <a:rPr lang="vi-VN" sz="2500" b="0" i="0" u="none" strike="noStrike" cap="none" dirty="0">
                <a:solidFill>
                  <a:srgbClr val="0070C0"/>
                </a:solidFill>
                <a:latin typeface="Times New Roman"/>
                <a:ea typeface="Times New Roman"/>
                <a:cs typeface="Times New Roman"/>
                <a:sym typeface="Times New Roman"/>
              </a:rPr>
              <a:t>Đăng nhập tài khoản</a:t>
            </a:r>
            <a:endParaRPr sz="2500" b="0" i="0" u="none" strike="noStrike" cap="none" dirty="0">
              <a:solidFill>
                <a:srgbClr val="0070C0"/>
              </a:solidFill>
              <a:sym typeface="Arial"/>
            </a:endParaRPr>
          </a:p>
        </p:txBody>
      </p:sp>
      <p:pic>
        <p:nvPicPr>
          <p:cNvPr id="192" name="Google Shape;192;g1773c248b1b_1_67"/>
          <p:cNvPicPr preferRelativeResize="0"/>
          <p:nvPr/>
        </p:nvPicPr>
        <p:blipFill rotWithShape="1">
          <a:blip r:embed="rId3">
            <a:alphaModFix/>
          </a:blip>
          <a:srcRect/>
          <a:stretch/>
        </p:blipFill>
        <p:spPr>
          <a:xfrm>
            <a:off x="8641125" y="3429000"/>
            <a:ext cx="3202000" cy="1994300"/>
          </a:xfrm>
          <a:prstGeom prst="rect">
            <a:avLst/>
          </a:prstGeom>
          <a:noFill/>
          <a:ln>
            <a:noFill/>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97"/>
        <p:cNvGrpSpPr/>
        <p:nvPr/>
      </p:nvGrpSpPr>
      <p:grpSpPr>
        <a:xfrm>
          <a:off x="0" y="0"/>
          <a:ext cx="0" cy="0"/>
          <a:chOff x="0" y="0"/>
          <a:chExt cx="0" cy="0"/>
        </a:xfrm>
      </p:grpSpPr>
      <p:sp>
        <p:nvSpPr>
          <p:cNvPr id="198" name="Google Shape;198;p16"/>
          <p:cNvSpPr txBox="1"/>
          <p:nvPr/>
        </p:nvSpPr>
        <p:spPr>
          <a:xfrm>
            <a:off x="366696" y="872600"/>
            <a:ext cx="11347800" cy="15237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700"/>
              <a:buFont typeface="Arial"/>
              <a:buNone/>
            </a:pPr>
            <a:r>
              <a:rPr lang="vi-VN" sz="2700" b="1" i="0" u="none" strike="noStrike" cap="none" dirty="0">
                <a:solidFill>
                  <a:srgbClr val="0070C0"/>
                </a:solidFill>
                <a:latin typeface="Arial"/>
                <a:ea typeface="Arial"/>
                <a:cs typeface="Arial"/>
                <a:sym typeface="Arial"/>
              </a:rPr>
              <a:t>Sử dụng Microsoft Outlook:</a:t>
            </a:r>
            <a:endParaRPr sz="2100" b="0" i="0" u="none" strike="noStrike" cap="none" dirty="0">
              <a:solidFill>
                <a:srgbClr val="0070C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2200"/>
              <a:buFont typeface="Arial"/>
              <a:buNone/>
            </a:pPr>
            <a:endParaRPr sz="2200" b="1" i="0" u="sng" strike="noStrike" cap="none" dirty="0">
              <a:solidFill>
                <a:srgbClr val="0070C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2200"/>
              <a:buFont typeface="Arial"/>
              <a:buNone/>
            </a:pPr>
            <a:r>
              <a:rPr lang="vi-VN" sz="2200" b="0" i="0" u="none" strike="noStrike" cap="none" dirty="0">
                <a:solidFill>
                  <a:srgbClr val="0070C0"/>
                </a:solidFill>
                <a:latin typeface="Arial"/>
                <a:ea typeface="Arial"/>
                <a:cs typeface="Arial"/>
                <a:sym typeface="Arial"/>
              </a:rPr>
              <a:t>Sau khi đăng nhập tài khoản Outlook, màn hình của bạn tương tự như hình dưới đây: </a:t>
            </a:r>
            <a:endParaRPr sz="2200" b="0" i="0" u="none" strike="noStrike" cap="none" dirty="0">
              <a:solidFill>
                <a:srgbClr val="0070C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2200"/>
              <a:buFont typeface="Arial"/>
              <a:buNone/>
            </a:pPr>
            <a:endParaRPr sz="2200" b="0" i="0" u="none" strike="noStrike" cap="none" dirty="0">
              <a:solidFill>
                <a:srgbClr val="0070C0"/>
              </a:solidFill>
              <a:latin typeface="Arial"/>
              <a:ea typeface="Arial"/>
              <a:cs typeface="Arial"/>
              <a:sym typeface="Arial"/>
            </a:endParaRPr>
          </a:p>
        </p:txBody>
      </p:sp>
      <p:pic>
        <p:nvPicPr>
          <p:cNvPr id="199" name="Google Shape;199;p16"/>
          <p:cNvPicPr preferRelativeResize="0"/>
          <p:nvPr/>
        </p:nvPicPr>
        <p:blipFill rotWithShape="1">
          <a:blip r:embed="rId3">
            <a:alphaModFix/>
          </a:blip>
          <a:srcRect/>
          <a:stretch/>
        </p:blipFill>
        <p:spPr>
          <a:xfrm>
            <a:off x="3026965" y="2378210"/>
            <a:ext cx="6368558" cy="3394724"/>
          </a:xfrm>
          <a:prstGeom prst="rect">
            <a:avLst/>
          </a:prstGeom>
          <a:noFill/>
          <a:ln>
            <a:noFill/>
          </a:ln>
        </p:spPr>
      </p:pic>
      <p:sp>
        <p:nvSpPr>
          <p:cNvPr id="200" name="Google Shape;200;p16"/>
          <p:cNvSpPr txBox="1"/>
          <p:nvPr/>
        </p:nvSpPr>
        <p:spPr>
          <a:xfrm>
            <a:off x="227965" y="2448988"/>
            <a:ext cx="2799000" cy="3323946"/>
          </a:xfrm>
          <a:prstGeom prst="rect">
            <a:avLst/>
          </a:prstGeom>
          <a:noFill/>
          <a:ln>
            <a:noFill/>
          </a:ln>
        </p:spPr>
        <p:txBody>
          <a:bodyPr spcFirstLastPara="1" wrap="square" lIns="91425" tIns="45700" rIns="91425" bIns="45700" anchor="t" anchorCtr="0">
            <a:spAutoFit/>
          </a:bodyPr>
          <a:lstStyle/>
          <a:p>
            <a:pPr marL="342900" marR="0" lvl="0" indent="-342900" algn="l" rtl="0">
              <a:lnSpc>
                <a:spcPct val="150000"/>
              </a:lnSpc>
              <a:spcBef>
                <a:spcPts val="0"/>
              </a:spcBef>
              <a:spcAft>
                <a:spcPts val="0"/>
              </a:spcAft>
              <a:buClr>
                <a:schemeClr val="dk2"/>
              </a:buClr>
              <a:buSzPts val="2000"/>
              <a:buFont typeface="Arial"/>
              <a:buAutoNum type="arabicPeriod"/>
            </a:pPr>
            <a:r>
              <a:rPr lang="vi-VN" sz="2000" b="0" i="0" u="none" strike="noStrike" cap="none" dirty="0">
                <a:solidFill>
                  <a:srgbClr val="0070C0"/>
                </a:solidFill>
                <a:latin typeface="Arial"/>
                <a:ea typeface="Arial"/>
                <a:cs typeface="Arial"/>
                <a:sym typeface="Arial"/>
              </a:rPr>
              <a:t>Khung nội </a:t>
            </a:r>
            <a:endParaRPr sz="2000" b="0" i="0" u="none" strike="noStrike" cap="none" dirty="0">
              <a:solidFill>
                <a:srgbClr val="0070C0"/>
              </a:solidFill>
              <a:latin typeface="Arial"/>
              <a:ea typeface="Arial"/>
              <a:cs typeface="Arial"/>
              <a:sym typeface="Arial"/>
            </a:endParaRPr>
          </a:p>
          <a:p>
            <a:pPr marL="342900" marR="0" lvl="0" indent="-342900" algn="l" rtl="0">
              <a:lnSpc>
                <a:spcPct val="150000"/>
              </a:lnSpc>
              <a:spcBef>
                <a:spcPts val="0"/>
              </a:spcBef>
              <a:spcAft>
                <a:spcPts val="0"/>
              </a:spcAft>
              <a:buClr>
                <a:schemeClr val="dk2"/>
              </a:buClr>
              <a:buSzPts val="2000"/>
              <a:buFont typeface="Arial"/>
              <a:buAutoNum type="arabicPeriod"/>
            </a:pPr>
            <a:r>
              <a:rPr lang="vi-VN" sz="2000" b="0" i="0" u="none" strike="noStrike" cap="none" dirty="0">
                <a:solidFill>
                  <a:srgbClr val="0070C0"/>
                </a:solidFill>
                <a:latin typeface="Arial"/>
                <a:ea typeface="Arial"/>
                <a:cs typeface="Arial"/>
                <a:sym typeface="Arial"/>
              </a:rPr>
              <a:t>Tìm kiếm</a:t>
            </a:r>
            <a:endParaRPr sz="2000" b="0" i="0" u="none" strike="noStrike" cap="none" dirty="0">
              <a:solidFill>
                <a:srgbClr val="0070C0"/>
              </a:solidFill>
              <a:latin typeface="Arial"/>
              <a:ea typeface="Arial"/>
              <a:cs typeface="Arial"/>
              <a:sym typeface="Arial"/>
            </a:endParaRPr>
          </a:p>
          <a:p>
            <a:pPr marL="342900" marR="0" lvl="0" indent="-342900" algn="l" rtl="0">
              <a:lnSpc>
                <a:spcPct val="150000"/>
              </a:lnSpc>
              <a:spcBef>
                <a:spcPts val="0"/>
              </a:spcBef>
              <a:spcAft>
                <a:spcPts val="0"/>
              </a:spcAft>
              <a:buClr>
                <a:schemeClr val="dk2"/>
              </a:buClr>
              <a:buSzPts val="2000"/>
              <a:buFont typeface="Arial"/>
              <a:buAutoNum type="arabicPeriod"/>
            </a:pPr>
            <a:r>
              <a:rPr lang="vi-VN" sz="2000" b="0" i="0" u="none" strike="noStrike" cap="none" dirty="0">
                <a:solidFill>
                  <a:srgbClr val="0070C0"/>
                </a:solidFill>
                <a:latin typeface="Arial"/>
                <a:ea typeface="Arial"/>
                <a:cs typeface="Arial"/>
                <a:sym typeface="Arial"/>
              </a:rPr>
              <a:t>Thanh các việc cần </a:t>
            </a:r>
            <a:endParaRPr sz="2000" b="0" i="0" u="none" strike="noStrike" cap="none" dirty="0">
              <a:solidFill>
                <a:srgbClr val="0070C0"/>
              </a:solidFill>
              <a:latin typeface="Arial"/>
              <a:ea typeface="Arial"/>
              <a:cs typeface="Arial"/>
              <a:sym typeface="Arial"/>
            </a:endParaRPr>
          </a:p>
          <a:p>
            <a:pPr marL="342900" marR="0" lvl="0" indent="-342900" algn="l" rtl="0">
              <a:lnSpc>
                <a:spcPct val="150000"/>
              </a:lnSpc>
              <a:spcBef>
                <a:spcPts val="0"/>
              </a:spcBef>
              <a:spcAft>
                <a:spcPts val="0"/>
              </a:spcAft>
              <a:buClr>
                <a:schemeClr val="dk2"/>
              </a:buClr>
              <a:buSzPts val="2000"/>
              <a:buFont typeface="Arial"/>
              <a:buAutoNum type="arabicPeriod"/>
            </a:pPr>
            <a:r>
              <a:rPr lang="vi-VN" sz="2000" b="0" i="0" u="none" strike="noStrike" cap="none" dirty="0">
                <a:solidFill>
                  <a:srgbClr val="0070C0"/>
                </a:solidFill>
                <a:latin typeface="Arial"/>
                <a:ea typeface="Arial"/>
                <a:cs typeface="Arial"/>
                <a:sym typeface="Arial"/>
              </a:rPr>
              <a:t>Danh sách thư điện tử</a:t>
            </a:r>
            <a:endParaRPr sz="2000" b="0" i="0" u="none" strike="noStrike" cap="none" dirty="0">
              <a:solidFill>
                <a:srgbClr val="0070C0"/>
              </a:solidFill>
              <a:latin typeface="Arial"/>
              <a:ea typeface="Arial"/>
              <a:cs typeface="Arial"/>
              <a:sym typeface="Arial"/>
            </a:endParaRPr>
          </a:p>
          <a:p>
            <a:pPr marL="342900" marR="0" lvl="0" indent="-342900" algn="l" rtl="0">
              <a:lnSpc>
                <a:spcPct val="150000"/>
              </a:lnSpc>
              <a:spcBef>
                <a:spcPts val="0"/>
              </a:spcBef>
              <a:spcAft>
                <a:spcPts val="0"/>
              </a:spcAft>
              <a:buClr>
                <a:schemeClr val="dk2"/>
              </a:buClr>
              <a:buSzPts val="2000"/>
              <a:buFont typeface="Arial"/>
              <a:buAutoNum type="arabicPeriod"/>
            </a:pPr>
            <a:r>
              <a:rPr lang="vi-VN" sz="2000" b="0" i="0" u="none" strike="noStrike" cap="none" dirty="0">
                <a:solidFill>
                  <a:srgbClr val="0070C0"/>
                </a:solidFill>
                <a:latin typeface="Arial"/>
                <a:ea typeface="Arial"/>
                <a:cs typeface="Arial"/>
                <a:sym typeface="Arial"/>
              </a:rPr>
              <a:t>Khung đọc</a:t>
            </a:r>
            <a:endParaRPr sz="2000" b="0" i="0" u="none" strike="noStrike" cap="none" dirty="0">
              <a:solidFill>
                <a:srgbClr val="0070C0"/>
              </a:solidFill>
              <a:latin typeface="Arial"/>
              <a:ea typeface="Arial"/>
              <a:cs typeface="Arial"/>
              <a:sym typeface="Arial"/>
            </a:endParaRPr>
          </a:p>
          <a:p>
            <a:pPr marL="342900" marR="0" lvl="0" indent="-228600" algn="l" rtl="0">
              <a:lnSpc>
                <a:spcPct val="150000"/>
              </a:lnSpc>
              <a:spcBef>
                <a:spcPts val="0"/>
              </a:spcBef>
              <a:spcAft>
                <a:spcPts val="0"/>
              </a:spcAft>
              <a:buClr>
                <a:schemeClr val="lt1"/>
              </a:buClr>
              <a:buSzPts val="1800"/>
              <a:buFont typeface="Arial"/>
              <a:buNone/>
            </a:pPr>
            <a:endParaRPr sz="2000" b="0" i="0" u="none" strike="noStrike" cap="none" dirty="0">
              <a:solidFill>
                <a:srgbClr val="0070C0"/>
              </a:solidFill>
              <a:latin typeface="Arial"/>
              <a:ea typeface="Arial"/>
              <a:cs typeface="Arial"/>
              <a:sym typeface="Arial"/>
            </a:endParaRPr>
          </a:p>
        </p:txBody>
      </p:sp>
      <p:sp>
        <p:nvSpPr>
          <p:cNvPr id="201" name="Google Shape;201;p16"/>
          <p:cNvSpPr txBox="1"/>
          <p:nvPr/>
        </p:nvSpPr>
        <p:spPr>
          <a:xfrm>
            <a:off x="9395623" y="2473624"/>
            <a:ext cx="2727900" cy="2862282"/>
          </a:xfrm>
          <a:prstGeom prst="rect">
            <a:avLst/>
          </a:prstGeom>
          <a:noFill/>
          <a:ln>
            <a:noFill/>
          </a:ln>
        </p:spPr>
        <p:txBody>
          <a:bodyPr spcFirstLastPara="1" wrap="square" lIns="91425" tIns="45700" rIns="91425" bIns="45700" anchor="t" anchorCtr="0">
            <a:spAutoFit/>
          </a:bodyPr>
          <a:lstStyle/>
          <a:p>
            <a:pPr marL="342900" marR="0" lvl="0" indent="-342900" algn="l" rtl="0">
              <a:lnSpc>
                <a:spcPct val="150000"/>
              </a:lnSpc>
              <a:spcBef>
                <a:spcPts val="0"/>
              </a:spcBef>
              <a:spcAft>
                <a:spcPts val="0"/>
              </a:spcAft>
              <a:buClr>
                <a:schemeClr val="dk2"/>
              </a:buClr>
              <a:buSzPts val="2000"/>
              <a:buFont typeface="Arial"/>
              <a:buAutoNum type="arabicPeriod" startAt="6"/>
            </a:pPr>
            <a:r>
              <a:rPr lang="vi-VN" sz="2000" b="0" i="0" u="none" strike="noStrike" cap="none" dirty="0">
                <a:solidFill>
                  <a:srgbClr val="0070C0"/>
                </a:solidFill>
                <a:latin typeface="Arial"/>
                <a:ea typeface="Arial"/>
                <a:cs typeface="Arial"/>
                <a:sym typeface="Arial"/>
              </a:rPr>
              <a:t>Bộ điều hướng ngày tháng</a:t>
            </a:r>
            <a:endParaRPr sz="2000" b="0" i="0" u="none" strike="noStrike" cap="none" dirty="0">
              <a:solidFill>
                <a:srgbClr val="0070C0"/>
              </a:solidFill>
              <a:latin typeface="Arial"/>
              <a:ea typeface="Arial"/>
              <a:cs typeface="Arial"/>
              <a:sym typeface="Arial"/>
            </a:endParaRPr>
          </a:p>
          <a:p>
            <a:pPr marL="342900" marR="0" lvl="0" indent="-342900" algn="l" rtl="0">
              <a:lnSpc>
                <a:spcPct val="150000"/>
              </a:lnSpc>
              <a:spcBef>
                <a:spcPts val="0"/>
              </a:spcBef>
              <a:spcAft>
                <a:spcPts val="0"/>
              </a:spcAft>
              <a:buClr>
                <a:schemeClr val="dk2"/>
              </a:buClr>
              <a:buSzPts val="2000"/>
              <a:buFont typeface="Arial"/>
              <a:buAutoNum type="arabicPeriod" startAt="6"/>
            </a:pPr>
            <a:r>
              <a:rPr lang="vi-VN" sz="2000" b="0" i="0" u="none" strike="noStrike" cap="none" dirty="0">
                <a:solidFill>
                  <a:srgbClr val="0070C0"/>
                </a:solidFill>
                <a:latin typeface="Arial"/>
                <a:ea typeface="Arial"/>
                <a:cs typeface="Arial"/>
                <a:sym typeface="Arial"/>
              </a:rPr>
              <a:t>Thanh chia dọc</a:t>
            </a:r>
            <a:endParaRPr sz="2000" b="0" i="0" u="none" strike="noStrike" cap="none" dirty="0">
              <a:solidFill>
                <a:srgbClr val="0070C0"/>
              </a:solidFill>
              <a:latin typeface="Arial"/>
              <a:ea typeface="Arial"/>
              <a:cs typeface="Arial"/>
              <a:sym typeface="Arial"/>
            </a:endParaRPr>
          </a:p>
          <a:p>
            <a:pPr marL="342900" marR="0" lvl="0" indent="-342900" algn="l" rtl="0">
              <a:lnSpc>
                <a:spcPct val="150000"/>
              </a:lnSpc>
              <a:spcBef>
                <a:spcPts val="0"/>
              </a:spcBef>
              <a:spcAft>
                <a:spcPts val="0"/>
              </a:spcAft>
              <a:buClr>
                <a:schemeClr val="dk2"/>
              </a:buClr>
              <a:buSzPts val="2000"/>
              <a:buFont typeface="Arial"/>
              <a:buAutoNum type="arabicPeriod" startAt="6"/>
            </a:pPr>
            <a:r>
              <a:rPr lang="vi-VN" sz="2000" b="0" i="0" u="none" strike="noStrike" cap="none" dirty="0">
                <a:solidFill>
                  <a:srgbClr val="0070C0"/>
                </a:solidFill>
                <a:latin typeface="Arial"/>
                <a:ea typeface="Arial"/>
                <a:cs typeface="Arial"/>
                <a:sym typeface="Arial"/>
              </a:rPr>
              <a:t>Các cuộc hẹn</a:t>
            </a:r>
            <a:endParaRPr sz="2000" b="0" i="0" u="none" strike="noStrike" cap="none" dirty="0">
              <a:solidFill>
                <a:srgbClr val="0070C0"/>
              </a:solidFill>
              <a:latin typeface="Arial"/>
              <a:ea typeface="Arial"/>
              <a:cs typeface="Arial"/>
              <a:sym typeface="Arial"/>
            </a:endParaRPr>
          </a:p>
          <a:p>
            <a:pPr marL="342900" marR="0" lvl="0" indent="-342900" algn="l" rtl="0">
              <a:lnSpc>
                <a:spcPct val="150000"/>
              </a:lnSpc>
              <a:spcBef>
                <a:spcPts val="0"/>
              </a:spcBef>
              <a:spcAft>
                <a:spcPts val="0"/>
              </a:spcAft>
              <a:buClr>
                <a:schemeClr val="dk2"/>
              </a:buClr>
              <a:buSzPts val="2000"/>
              <a:buFont typeface="Arial"/>
              <a:buAutoNum type="arabicPeriod" startAt="6"/>
            </a:pPr>
            <a:r>
              <a:rPr lang="vi-VN" sz="2000" b="0" i="0" u="none" strike="noStrike" cap="none" dirty="0">
                <a:solidFill>
                  <a:srgbClr val="0070C0"/>
                </a:solidFill>
                <a:latin typeface="Arial"/>
                <a:ea typeface="Arial"/>
                <a:cs typeface="Arial"/>
                <a:sym typeface="Arial"/>
              </a:rPr>
              <a:t>Danh sách tác vụ</a:t>
            </a:r>
            <a:endParaRPr sz="2000" b="0" i="0" u="none" strike="noStrike" cap="none" dirty="0">
              <a:solidFill>
                <a:srgbClr val="0070C0"/>
              </a:solidFill>
              <a:latin typeface="Arial"/>
              <a:ea typeface="Arial"/>
              <a:cs typeface="Arial"/>
              <a:sym typeface="Arial"/>
            </a:endParaRPr>
          </a:p>
          <a:p>
            <a:pPr marL="342900" marR="0" lvl="0" indent="-342900" algn="l" rtl="0">
              <a:lnSpc>
                <a:spcPct val="150000"/>
              </a:lnSpc>
              <a:spcBef>
                <a:spcPts val="0"/>
              </a:spcBef>
              <a:spcAft>
                <a:spcPts val="0"/>
              </a:spcAft>
              <a:buClr>
                <a:schemeClr val="dk2"/>
              </a:buClr>
              <a:buSzPts val="2000"/>
              <a:buFont typeface="Arial"/>
              <a:buAutoNum type="arabicPeriod" startAt="6"/>
            </a:pPr>
            <a:r>
              <a:rPr lang="vi-VN" sz="2000" b="0" i="0" u="none" strike="noStrike" cap="none" dirty="0">
                <a:solidFill>
                  <a:srgbClr val="0070C0"/>
                </a:solidFill>
                <a:latin typeface="Arial"/>
                <a:ea typeface="Arial"/>
                <a:cs typeface="Arial"/>
                <a:sym typeface="Arial"/>
              </a:rPr>
              <a:t>Khung điều hướng</a:t>
            </a:r>
            <a:endParaRPr sz="2000" b="0" i="0" u="none" strike="noStrike" cap="none" dirty="0">
              <a:solidFill>
                <a:srgbClr val="0070C0"/>
              </a:solidFill>
              <a:latin typeface="Arial"/>
              <a:ea typeface="Arial"/>
              <a:cs typeface="Arial"/>
              <a:sym typeface="Arial"/>
            </a:endParaRPr>
          </a:p>
        </p:txBody>
      </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00">
                                            <p:txEl>
                                              <p:pRg st="0" end="0"/>
                                            </p:txEl>
                                          </p:spTgt>
                                        </p:tgtEl>
                                        <p:attrNameLst>
                                          <p:attrName>style.visibility</p:attrName>
                                        </p:attrNameLst>
                                      </p:cBhvr>
                                      <p:to>
                                        <p:strVal val="visible"/>
                                      </p:to>
                                    </p:set>
                                    <p:animEffect transition="in" filter="fade">
                                      <p:cBhvr>
                                        <p:cTn id="7" dur="1000"/>
                                        <p:tgtEl>
                                          <p:spTgt spid="200">
                                            <p:txEl>
                                              <p:pRg st="0" end="0"/>
                                            </p:txEl>
                                          </p:spTgt>
                                        </p:tgtEl>
                                      </p:cBhvr>
                                    </p:animEffect>
                                    <p:anim calcmode="lin" valueType="num">
                                      <p:cBhvr>
                                        <p:cTn id="8" dur="1000" fill="hold"/>
                                        <p:tgtEl>
                                          <p:spTgt spid="20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00">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00">
                                            <p:txEl>
                                              <p:pRg st="1" end="1"/>
                                            </p:txEl>
                                          </p:spTgt>
                                        </p:tgtEl>
                                        <p:attrNameLst>
                                          <p:attrName>style.visibility</p:attrName>
                                        </p:attrNameLst>
                                      </p:cBhvr>
                                      <p:to>
                                        <p:strVal val="visible"/>
                                      </p:to>
                                    </p:set>
                                    <p:animEffect transition="in" filter="fade">
                                      <p:cBhvr>
                                        <p:cTn id="14" dur="1000"/>
                                        <p:tgtEl>
                                          <p:spTgt spid="200">
                                            <p:txEl>
                                              <p:pRg st="1" end="1"/>
                                            </p:txEl>
                                          </p:spTgt>
                                        </p:tgtEl>
                                      </p:cBhvr>
                                    </p:animEffect>
                                    <p:anim calcmode="lin" valueType="num">
                                      <p:cBhvr>
                                        <p:cTn id="15" dur="1000" fill="hold"/>
                                        <p:tgtEl>
                                          <p:spTgt spid="200">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00">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00">
                                            <p:txEl>
                                              <p:pRg st="2" end="2"/>
                                            </p:txEl>
                                          </p:spTgt>
                                        </p:tgtEl>
                                        <p:attrNameLst>
                                          <p:attrName>style.visibility</p:attrName>
                                        </p:attrNameLst>
                                      </p:cBhvr>
                                      <p:to>
                                        <p:strVal val="visible"/>
                                      </p:to>
                                    </p:set>
                                    <p:animEffect transition="in" filter="fade">
                                      <p:cBhvr>
                                        <p:cTn id="21" dur="1000"/>
                                        <p:tgtEl>
                                          <p:spTgt spid="200">
                                            <p:txEl>
                                              <p:pRg st="2" end="2"/>
                                            </p:txEl>
                                          </p:spTgt>
                                        </p:tgtEl>
                                      </p:cBhvr>
                                    </p:animEffect>
                                    <p:anim calcmode="lin" valueType="num">
                                      <p:cBhvr>
                                        <p:cTn id="22" dur="1000" fill="hold"/>
                                        <p:tgtEl>
                                          <p:spTgt spid="200">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0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00">
                                            <p:txEl>
                                              <p:pRg st="3" end="3"/>
                                            </p:txEl>
                                          </p:spTgt>
                                        </p:tgtEl>
                                        <p:attrNameLst>
                                          <p:attrName>style.visibility</p:attrName>
                                        </p:attrNameLst>
                                      </p:cBhvr>
                                      <p:to>
                                        <p:strVal val="visible"/>
                                      </p:to>
                                    </p:set>
                                    <p:animEffect transition="in" filter="fade">
                                      <p:cBhvr>
                                        <p:cTn id="28" dur="1000"/>
                                        <p:tgtEl>
                                          <p:spTgt spid="200">
                                            <p:txEl>
                                              <p:pRg st="3" end="3"/>
                                            </p:txEl>
                                          </p:spTgt>
                                        </p:tgtEl>
                                      </p:cBhvr>
                                    </p:animEffect>
                                    <p:anim calcmode="lin" valueType="num">
                                      <p:cBhvr>
                                        <p:cTn id="29" dur="1000" fill="hold"/>
                                        <p:tgtEl>
                                          <p:spTgt spid="200">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00">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200">
                                            <p:txEl>
                                              <p:pRg st="4" end="4"/>
                                            </p:txEl>
                                          </p:spTgt>
                                        </p:tgtEl>
                                        <p:attrNameLst>
                                          <p:attrName>style.visibility</p:attrName>
                                        </p:attrNameLst>
                                      </p:cBhvr>
                                      <p:to>
                                        <p:strVal val="visible"/>
                                      </p:to>
                                    </p:set>
                                    <p:animEffect transition="in" filter="fade">
                                      <p:cBhvr>
                                        <p:cTn id="35" dur="1000"/>
                                        <p:tgtEl>
                                          <p:spTgt spid="200">
                                            <p:txEl>
                                              <p:pRg st="4" end="4"/>
                                            </p:txEl>
                                          </p:spTgt>
                                        </p:tgtEl>
                                      </p:cBhvr>
                                    </p:animEffect>
                                    <p:anim calcmode="lin" valueType="num">
                                      <p:cBhvr>
                                        <p:cTn id="36" dur="1000" fill="hold"/>
                                        <p:tgtEl>
                                          <p:spTgt spid="200">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00">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201">
                                            <p:txEl>
                                              <p:pRg st="0" end="0"/>
                                            </p:txEl>
                                          </p:spTgt>
                                        </p:tgtEl>
                                        <p:attrNameLst>
                                          <p:attrName>style.visibility</p:attrName>
                                        </p:attrNameLst>
                                      </p:cBhvr>
                                      <p:to>
                                        <p:strVal val="visible"/>
                                      </p:to>
                                    </p:set>
                                    <p:animEffect transition="in" filter="fade">
                                      <p:cBhvr>
                                        <p:cTn id="42" dur="1000"/>
                                        <p:tgtEl>
                                          <p:spTgt spid="201">
                                            <p:txEl>
                                              <p:pRg st="0" end="0"/>
                                            </p:txEl>
                                          </p:spTgt>
                                        </p:tgtEl>
                                      </p:cBhvr>
                                    </p:animEffect>
                                    <p:anim calcmode="lin" valueType="num">
                                      <p:cBhvr>
                                        <p:cTn id="43" dur="1000" fill="hold"/>
                                        <p:tgtEl>
                                          <p:spTgt spid="201">
                                            <p:txEl>
                                              <p:pRg st="0" end="0"/>
                                            </p:txEl>
                                          </p:spTgt>
                                        </p:tgtEl>
                                        <p:attrNameLst>
                                          <p:attrName>ppt_x</p:attrName>
                                        </p:attrNameLst>
                                      </p:cBhvr>
                                      <p:tavLst>
                                        <p:tav tm="0">
                                          <p:val>
                                            <p:strVal val="#ppt_x"/>
                                          </p:val>
                                        </p:tav>
                                        <p:tav tm="100000">
                                          <p:val>
                                            <p:strVal val="#ppt_x"/>
                                          </p:val>
                                        </p:tav>
                                      </p:tavLst>
                                    </p:anim>
                                    <p:anim calcmode="lin" valueType="num">
                                      <p:cBhvr>
                                        <p:cTn id="44" dur="1000" fill="hold"/>
                                        <p:tgtEl>
                                          <p:spTgt spid="20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201">
                                            <p:txEl>
                                              <p:pRg st="1" end="1"/>
                                            </p:txEl>
                                          </p:spTgt>
                                        </p:tgtEl>
                                        <p:attrNameLst>
                                          <p:attrName>style.visibility</p:attrName>
                                        </p:attrNameLst>
                                      </p:cBhvr>
                                      <p:to>
                                        <p:strVal val="visible"/>
                                      </p:to>
                                    </p:set>
                                    <p:animEffect transition="in" filter="fade">
                                      <p:cBhvr>
                                        <p:cTn id="49" dur="1000"/>
                                        <p:tgtEl>
                                          <p:spTgt spid="201">
                                            <p:txEl>
                                              <p:pRg st="1" end="1"/>
                                            </p:txEl>
                                          </p:spTgt>
                                        </p:tgtEl>
                                      </p:cBhvr>
                                    </p:animEffect>
                                    <p:anim calcmode="lin" valueType="num">
                                      <p:cBhvr>
                                        <p:cTn id="50" dur="1000" fill="hold"/>
                                        <p:tgtEl>
                                          <p:spTgt spid="201">
                                            <p:txEl>
                                              <p:pRg st="1" end="1"/>
                                            </p:txEl>
                                          </p:spTgt>
                                        </p:tgtEl>
                                        <p:attrNameLst>
                                          <p:attrName>ppt_x</p:attrName>
                                        </p:attrNameLst>
                                      </p:cBhvr>
                                      <p:tavLst>
                                        <p:tav tm="0">
                                          <p:val>
                                            <p:strVal val="#ppt_x"/>
                                          </p:val>
                                        </p:tav>
                                        <p:tav tm="100000">
                                          <p:val>
                                            <p:strVal val="#ppt_x"/>
                                          </p:val>
                                        </p:tav>
                                      </p:tavLst>
                                    </p:anim>
                                    <p:anim calcmode="lin" valueType="num">
                                      <p:cBhvr>
                                        <p:cTn id="51" dur="1000" fill="hold"/>
                                        <p:tgtEl>
                                          <p:spTgt spid="20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201">
                                            <p:txEl>
                                              <p:pRg st="2" end="2"/>
                                            </p:txEl>
                                          </p:spTgt>
                                        </p:tgtEl>
                                        <p:attrNameLst>
                                          <p:attrName>style.visibility</p:attrName>
                                        </p:attrNameLst>
                                      </p:cBhvr>
                                      <p:to>
                                        <p:strVal val="visible"/>
                                      </p:to>
                                    </p:set>
                                    <p:animEffect transition="in" filter="fade">
                                      <p:cBhvr>
                                        <p:cTn id="56" dur="1000"/>
                                        <p:tgtEl>
                                          <p:spTgt spid="201">
                                            <p:txEl>
                                              <p:pRg st="2" end="2"/>
                                            </p:txEl>
                                          </p:spTgt>
                                        </p:tgtEl>
                                      </p:cBhvr>
                                    </p:animEffect>
                                    <p:anim calcmode="lin" valueType="num">
                                      <p:cBhvr>
                                        <p:cTn id="57" dur="1000" fill="hold"/>
                                        <p:tgtEl>
                                          <p:spTgt spid="201">
                                            <p:txEl>
                                              <p:pRg st="2" end="2"/>
                                            </p:txEl>
                                          </p:spTgt>
                                        </p:tgtEl>
                                        <p:attrNameLst>
                                          <p:attrName>ppt_x</p:attrName>
                                        </p:attrNameLst>
                                      </p:cBhvr>
                                      <p:tavLst>
                                        <p:tav tm="0">
                                          <p:val>
                                            <p:strVal val="#ppt_x"/>
                                          </p:val>
                                        </p:tav>
                                        <p:tav tm="100000">
                                          <p:val>
                                            <p:strVal val="#ppt_x"/>
                                          </p:val>
                                        </p:tav>
                                      </p:tavLst>
                                    </p:anim>
                                    <p:anim calcmode="lin" valueType="num">
                                      <p:cBhvr>
                                        <p:cTn id="58" dur="1000" fill="hold"/>
                                        <p:tgtEl>
                                          <p:spTgt spid="20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201">
                                            <p:txEl>
                                              <p:pRg st="3" end="3"/>
                                            </p:txEl>
                                          </p:spTgt>
                                        </p:tgtEl>
                                        <p:attrNameLst>
                                          <p:attrName>style.visibility</p:attrName>
                                        </p:attrNameLst>
                                      </p:cBhvr>
                                      <p:to>
                                        <p:strVal val="visible"/>
                                      </p:to>
                                    </p:set>
                                    <p:animEffect transition="in" filter="fade">
                                      <p:cBhvr>
                                        <p:cTn id="63" dur="1000"/>
                                        <p:tgtEl>
                                          <p:spTgt spid="201">
                                            <p:txEl>
                                              <p:pRg st="3" end="3"/>
                                            </p:txEl>
                                          </p:spTgt>
                                        </p:tgtEl>
                                      </p:cBhvr>
                                    </p:animEffect>
                                    <p:anim calcmode="lin" valueType="num">
                                      <p:cBhvr>
                                        <p:cTn id="64" dur="1000" fill="hold"/>
                                        <p:tgtEl>
                                          <p:spTgt spid="201">
                                            <p:txEl>
                                              <p:pRg st="3" end="3"/>
                                            </p:txEl>
                                          </p:spTgt>
                                        </p:tgtEl>
                                        <p:attrNameLst>
                                          <p:attrName>ppt_x</p:attrName>
                                        </p:attrNameLst>
                                      </p:cBhvr>
                                      <p:tavLst>
                                        <p:tav tm="0">
                                          <p:val>
                                            <p:strVal val="#ppt_x"/>
                                          </p:val>
                                        </p:tav>
                                        <p:tav tm="100000">
                                          <p:val>
                                            <p:strVal val="#ppt_x"/>
                                          </p:val>
                                        </p:tav>
                                      </p:tavLst>
                                    </p:anim>
                                    <p:anim calcmode="lin" valueType="num">
                                      <p:cBhvr>
                                        <p:cTn id="65" dur="1000" fill="hold"/>
                                        <p:tgtEl>
                                          <p:spTgt spid="20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201">
                                            <p:txEl>
                                              <p:pRg st="4" end="4"/>
                                            </p:txEl>
                                          </p:spTgt>
                                        </p:tgtEl>
                                        <p:attrNameLst>
                                          <p:attrName>style.visibility</p:attrName>
                                        </p:attrNameLst>
                                      </p:cBhvr>
                                      <p:to>
                                        <p:strVal val="visible"/>
                                      </p:to>
                                    </p:set>
                                    <p:animEffect transition="in" filter="fade">
                                      <p:cBhvr>
                                        <p:cTn id="70" dur="1000"/>
                                        <p:tgtEl>
                                          <p:spTgt spid="201">
                                            <p:txEl>
                                              <p:pRg st="4" end="4"/>
                                            </p:txEl>
                                          </p:spTgt>
                                        </p:tgtEl>
                                      </p:cBhvr>
                                    </p:animEffect>
                                    <p:anim calcmode="lin" valueType="num">
                                      <p:cBhvr>
                                        <p:cTn id="71" dur="1000" fill="hold"/>
                                        <p:tgtEl>
                                          <p:spTgt spid="201">
                                            <p:txEl>
                                              <p:pRg st="4" end="4"/>
                                            </p:txEl>
                                          </p:spTgt>
                                        </p:tgtEl>
                                        <p:attrNameLst>
                                          <p:attrName>ppt_x</p:attrName>
                                        </p:attrNameLst>
                                      </p:cBhvr>
                                      <p:tavLst>
                                        <p:tav tm="0">
                                          <p:val>
                                            <p:strVal val="#ppt_x"/>
                                          </p:val>
                                        </p:tav>
                                        <p:tav tm="100000">
                                          <p:val>
                                            <p:strVal val="#ppt_x"/>
                                          </p:val>
                                        </p:tav>
                                      </p:tavLst>
                                    </p:anim>
                                    <p:anim calcmode="lin" valueType="num">
                                      <p:cBhvr>
                                        <p:cTn id="72" dur="1000" fill="hold"/>
                                        <p:tgtEl>
                                          <p:spTgt spid="201">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0" grpId="0" build="p"/>
      <p:bldP spid="201"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06"/>
        <p:cNvGrpSpPr/>
        <p:nvPr/>
      </p:nvGrpSpPr>
      <p:grpSpPr>
        <a:xfrm>
          <a:off x="0" y="0"/>
          <a:ext cx="0" cy="0"/>
          <a:chOff x="0" y="0"/>
          <a:chExt cx="0" cy="0"/>
        </a:xfrm>
      </p:grpSpPr>
      <p:sp>
        <p:nvSpPr>
          <p:cNvPr id="207" name="Google Shape;207;p17"/>
          <p:cNvSpPr txBox="1"/>
          <p:nvPr/>
        </p:nvSpPr>
        <p:spPr>
          <a:xfrm>
            <a:off x="130249" y="1902762"/>
            <a:ext cx="5762100" cy="3437054"/>
          </a:xfrm>
          <a:prstGeom prst="rect">
            <a:avLst/>
          </a:prstGeom>
          <a:noFill/>
          <a:ln>
            <a:noFill/>
          </a:ln>
        </p:spPr>
        <p:txBody>
          <a:bodyPr spcFirstLastPara="1" wrap="square" lIns="91425" tIns="45700" rIns="91425" bIns="45700" anchor="t" anchorCtr="0">
            <a:spAutoFit/>
          </a:bodyPr>
          <a:lstStyle/>
          <a:p>
            <a:pPr marL="342900" marR="0" lvl="0" indent="-342900" algn="just" rtl="0">
              <a:lnSpc>
                <a:spcPct val="115000"/>
              </a:lnSpc>
              <a:spcBef>
                <a:spcPts val="0"/>
              </a:spcBef>
              <a:spcAft>
                <a:spcPts val="0"/>
              </a:spcAft>
              <a:buClr>
                <a:schemeClr val="dk2"/>
              </a:buClr>
              <a:buSzPts val="2100"/>
              <a:buFont typeface="Noto Sans"/>
              <a:buChar char="❖"/>
            </a:pPr>
            <a:r>
              <a:rPr lang="vi-VN" sz="2100" b="1" i="0" u="none" strike="noStrike" cap="none" dirty="0">
                <a:solidFill>
                  <a:srgbClr val="0070C0"/>
                </a:solidFill>
                <a:latin typeface="Arial"/>
                <a:ea typeface="Arial"/>
                <a:cs typeface="Arial"/>
                <a:sym typeface="Arial"/>
              </a:rPr>
              <a:t>Mail (Thư):</a:t>
            </a:r>
            <a:r>
              <a:rPr lang="vi-VN" sz="2100" b="0" i="0" u="none" strike="noStrike" cap="none" dirty="0">
                <a:solidFill>
                  <a:srgbClr val="0070C0"/>
                </a:solidFill>
                <a:latin typeface="Arial"/>
                <a:ea typeface="Arial"/>
                <a:cs typeface="Arial"/>
                <a:sym typeface="Arial"/>
              </a:rPr>
              <a:t> Gửi, nhận, đọc, và quản lý các bản tin thư điện tử.</a:t>
            </a:r>
            <a:endParaRPr sz="1500" b="0" i="0" u="none" strike="noStrike" cap="none" dirty="0">
              <a:solidFill>
                <a:srgbClr val="0070C0"/>
              </a:solidFill>
              <a:latin typeface="Arial"/>
              <a:ea typeface="Arial"/>
              <a:cs typeface="Arial"/>
              <a:sym typeface="Arial"/>
            </a:endParaRPr>
          </a:p>
          <a:p>
            <a:pPr marL="342900" marR="0" lvl="0" indent="-342900" algn="just" rtl="0">
              <a:lnSpc>
                <a:spcPct val="115000"/>
              </a:lnSpc>
              <a:spcBef>
                <a:spcPts val="0"/>
              </a:spcBef>
              <a:spcAft>
                <a:spcPts val="0"/>
              </a:spcAft>
              <a:buClr>
                <a:schemeClr val="dk2"/>
              </a:buClr>
              <a:buSzPts val="2100"/>
              <a:buFont typeface="Noto Sans"/>
              <a:buChar char="❖"/>
            </a:pPr>
            <a:r>
              <a:rPr lang="vi-VN" sz="2100" b="1" i="0" u="none" strike="noStrike" cap="none" dirty="0">
                <a:solidFill>
                  <a:srgbClr val="0070C0"/>
                </a:solidFill>
                <a:latin typeface="Arial"/>
                <a:ea typeface="Arial"/>
                <a:cs typeface="Arial"/>
                <a:sym typeface="Arial"/>
              </a:rPr>
              <a:t>Calendar (Lịch): </a:t>
            </a:r>
            <a:r>
              <a:rPr lang="vi-VN" sz="2100" b="0" i="0" u="none" strike="noStrike" cap="none" dirty="0">
                <a:solidFill>
                  <a:srgbClr val="0070C0"/>
                </a:solidFill>
                <a:latin typeface="Arial"/>
                <a:ea typeface="Arial"/>
                <a:cs typeface="Arial"/>
                <a:sym typeface="Arial"/>
              </a:rPr>
              <a:t>Lên lịch các cuộc hẹn, cuộc họp, hoặc các sự kiện.</a:t>
            </a:r>
            <a:endParaRPr sz="1500" b="0" i="0" u="none" strike="noStrike" cap="none" dirty="0">
              <a:solidFill>
                <a:srgbClr val="0070C0"/>
              </a:solidFill>
              <a:latin typeface="Arial"/>
              <a:ea typeface="Arial"/>
              <a:cs typeface="Arial"/>
              <a:sym typeface="Arial"/>
            </a:endParaRPr>
          </a:p>
          <a:p>
            <a:pPr marL="342900" marR="0" lvl="0" indent="-342900" algn="just" rtl="0">
              <a:lnSpc>
                <a:spcPct val="115000"/>
              </a:lnSpc>
              <a:spcBef>
                <a:spcPts val="0"/>
              </a:spcBef>
              <a:spcAft>
                <a:spcPts val="0"/>
              </a:spcAft>
              <a:buClr>
                <a:schemeClr val="dk2"/>
              </a:buClr>
              <a:buSzPts val="2100"/>
              <a:buFont typeface="Noto Sans"/>
              <a:buChar char="❖"/>
            </a:pPr>
            <a:r>
              <a:rPr lang="vi-VN" sz="2100" b="1" i="0" u="none" strike="noStrike" cap="none" dirty="0">
                <a:solidFill>
                  <a:srgbClr val="0070C0"/>
                </a:solidFill>
                <a:latin typeface="Arial"/>
                <a:ea typeface="Arial"/>
                <a:cs typeface="Arial"/>
                <a:sym typeface="Arial"/>
              </a:rPr>
              <a:t>Contacts (Liên lạc): </a:t>
            </a:r>
            <a:r>
              <a:rPr lang="vi-VN" sz="2100" b="0" i="0" u="none" strike="noStrike" cap="none" dirty="0">
                <a:solidFill>
                  <a:srgbClr val="0070C0"/>
                </a:solidFill>
                <a:latin typeface="Arial"/>
                <a:ea typeface="Arial"/>
                <a:cs typeface="Arial"/>
                <a:sym typeface="Arial"/>
              </a:rPr>
              <a:t> Quản lý danh sách liên lạc, giống như cách bạn sử dụng sổ địa chỉ.</a:t>
            </a:r>
            <a:endParaRPr sz="2100" b="0" i="0" u="none" strike="noStrike" cap="none" dirty="0">
              <a:solidFill>
                <a:srgbClr val="0070C0"/>
              </a:solidFill>
              <a:latin typeface="Arial"/>
              <a:ea typeface="Arial"/>
              <a:cs typeface="Arial"/>
              <a:sym typeface="Arial"/>
            </a:endParaRPr>
          </a:p>
          <a:p>
            <a:pPr marL="342900" marR="0" lvl="0" indent="-342900" algn="just" rtl="0">
              <a:lnSpc>
                <a:spcPct val="115000"/>
              </a:lnSpc>
              <a:spcBef>
                <a:spcPts val="0"/>
              </a:spcBef>
              <a:spcAft>
                <a:spcPts val="0"/>
              </a:spcAft>
              <a:buClr>
                <a:schemeClr val="dk2"/>
              </a:buClr>
              <a:buSzPts val="2100"/>
              <a:buFont typeface="Noto Sans"/>
              <a:buChar char="❖"/>
            </a:pPr>
            <a:r>
              <a:rPr lang="vi-VN" sz="2100" b="1" i="0" u="none" strike="noStrike" cap="none" dirty="0">
                <a:solidFill>
                  <a:srgbClr val="0070C0"/>
                </a:solidFill>
                <a:latin typeface="Arial"/>
                <a:ea typeface="Arial"/>
                <a:cs typeface="Arial"/>
                <a:sym typeface="Arial"/>
              </a:rPr>
              <a:t>Tasks (Tác vụ):  </a:t>
            </a:r>
            <a:r>
              <a:rPr lang="vi-VN" sz="2100" b="0" i="0" u="none" strike="noStrike" cap="none" dirty="0">
                <a:solidFill>
                  <a:srgbClr val="0070C0"/>
                </a:solidFill>
                <a:latin typeface="Arial"/>
                <a:ea typeface="Arial"/>
                <a:cs typeface="Arial"/>
                <a:sym typeface="Arial"/>
              </a:rPr>
              <a:t>Lưu vết và ưu tiên hóa các hoạt động.</a:t>
            </a:r>
            <a:endParaRPr sz="2100" b="0" i="0" u="none" strike="noStrike" cap="none" dirty="0">
              <a:solidFill>
                <a:srgbClr val="0070C0"/>
              </a:solidFill>
              <a:latin typeface="Arial"/>
              <a:ea typeface="Arial"/>
              <a:cs typeface="Arial"/>
              <a:sym typeface="Arial"/>
            </a:endParaRPr>
          </a:p>
        </p:txBody>
      </p:sp>
      <p:sp>
        <p:nvSpPr>
          <p:cNvPr id="208" name="Google Shape;208;p17"/>
          <p:cNvSpPr txBox="1"/>
          <p:nvPr/>
        </p:nvSpPr>
        <p:spPr>
          <a:xfrm>
            <a:off x="5892345" y="1824890"/>
            <a:ext cx="5868300" cy="3971100"/>
          </a:xfrm>
          <a:prstGeom prst="rect">
            <a:avLst/>
          </a:prstGeom>
          <a:noFill/>
          <a:ln>
            <a:noFill/>
          </a:ln>
        </p:spPr>
        <p:txBody>
          <a:bodyPr spcFirstLastPara="1" wrap="square" lIns="91425" tIns="45700" rIns="91425" bIns="45700" anchor="t" anchorCtr="0">
            <a:spAutoFit/>
          </a:bodyPr>
          <a:lstStyle/>
          <a:p>
            <a:pPr marL="342900" marR="0" lvl="0" indent="-342900" algn="just" rtl="0">
              <a:lnSpc>
                <a:spcPct val="100000"/>
              </a:lnSpc>
              <a:spcBef>
                <a:spcPts val="0"/>
              </a:spcBef>
              <a:spcAft>
                <a:spcPts val="0"/>
              </a:spcAft>
              <a:buClr>
                <a:schemeClr val="dk2"/>
              </a:buClr>
              <a:buSzPts val="2100"/>
              <a:buFont typeface="Noto Sans"/>
              <a:buChar char="❖"/>
            </a:pPr>
            <a:r>
              <a:rPr lang="vi-VN" sz="2100" b="1" i="0" u="none" strike="noStrike" cap="none" dirty="0">
                <a:solidFill>
                  <a:srgbClr val="0070C0"/>
                </a:solidFill>
                <a:latin typeface="Arial"/>
                <a:ea typeface="Arial"/>
                <a:cs typeface="Arial"/>
                <a:sym typeface="Arial"/>
              </a:rPr>
              <a:t>Notes (Ghi chú) </a:t>
            </a:r>
            <a:r>
              <a:rPr lang="vi-VN" sz="2100" b="0" i="0" u="none" strike="noStrike" cap="none" dirty="0">
                <a:solidFill>
                  <a:srgbClr val="0070C0"/>
                </a:solidFill>
                <a:latin typeface="Arial"/>
                <a:ea typeface="Arial"/>
                <a:cs typeface="Arial"/>
                <a:sym typeface="Arial"/>
              </a:rPr>
              <a:t>Nhập các ghi chú ngắn gọn, tương tự như giấy ghi chú.</a:t>
            </a:r>
            <a:endParaRPr sz="1500" b="0" i="0" u="none" strike="noStrike" cap="none" dirty="0">
              <a:solidFill>
                <a:srgbClr val="0070C0"/>
              </a:solidFill>
              <a:latin typeface="Arial"/>
              <a:ea typeface="Arial"/>
              <a:cs typeface="Arial"/>
              <a:sym typeface="Arial"/>
            </a:endParaRPr>
          </a:p>
          <a:p>
            <a:pPr marL="342900" marR="0" lvl="0" indent="-215900" algn="just" rtl="0">
              <a:lnSpc>
                <a:spcPct val="100000"/>
              </a:lnSpc>
              <a:spcBef>
                <a:spcPts val="0"/>
              </a:spcBef>
              <a:spcAft>
                <a:spcPts val="0"/>
              </a:spcAft>
              <a:buClr>
                <a:schemeClr val="lt1"/>
              </a:buClr>
              <a:buSzPts val="2000"/>
              <a:buFont typeface="Noto Sans"/>
              <a:buNone/>
            </a:pPr>
            <a:endParaRPr sz="2100" b="0" i="0" u="none" strike="noStrike" cap="none" dirty="0">
              <a:solidFill>
                <a:srgbClr val="0070C0"/>
              </a:solidFill>
              <a:latin typeface="Arial"/>
              <a:ea typeface="Arial"/>
              <a:cs typeface="Arial"/>
              <a:sym typeface="Arial"/>
            </a:endParaRPr>
          </a:p>
          <a:p>
            <a:pPr marL="342900" marR="0" lvl="0" indent="-342900" algn="just" rtl="0">
              <a:lnSpc>
                <a:spcPct val="100000"/>
              </a:lnSpc>
              <a:spcBef>
                <a:spcPts val="0"/>
              </a:spcBef>
              <a:spcAft>
                <a:spcPts val="0"/>
              </a:spcAft>
              <a:buClr>
                <a:schemeClr val="dk2"/>
              </a:buClr>
              <a:buSzPts val="2100"/>
              <a:buFont typeface="Noto Sans"/>
              <a:buChar char="❖"/>
            </a:pPr>
            <a:r>
              <a:rPr lang="vi-VN" sz="2100" b="1" i="0" u="none" strike="noStrike" cap="none" dirty="0">
                <a:solidFill>
                  <a:srgbClr val="0070C0"/>
                </a:solidFill>
                <a:latin typeface="Arial"/>
                <a:ea typeface="Arial"/>
                <a:cs typeface="Arial"/>
                <a:sym typeface="Arial"/>
              </a:rPr>
              <a:t>Folders List (Danh sách thư mục): </a:t>
            </a:r>
            <a:r>
              <a:rPr lang="vi-VN" sz="2100" b="0" i="0" u="none" strike="noStrike" cap="none" dirty="0">
                <a:solidFill>
                  <a:srgbClr val="0070C0"/>
                </a:solidFill>
                <a:latin typeface="Arial"/>
                <a:ea typeface="Arial"/>
                <a:cs typeface="Arial"/>
                <a:sym typeface="Arial"/>
              </a:rPr>
              <a:t>Hiển thị tất cả các thư mục trong phần trên cùng của Khung điều hướng. </a:t>
            </a:r>
            <a:endParaRPr sz="1500" b="0" i="0" u="none" strike="noStrike" cap="none" dirty="0">
              <a:solidFill>
                <a:srgbClr val="0070C0"/>
              </a:solidFill>
              <a:latin typeface="Arial"/>
              <a:ea typeface="Arial"/>
              <a:cs typeface="Arial"/>
              <a:sym typeface="Arial"/>
            </a:endParaRPr>
          </a:p>
          <a:p>
            <a:pPr marL="342900" marR="0" lvl="0" indent="-215900" algn="just" rtl="0">
              <a:lnSpc>
                <a:spcPct val="100000"/>
              </a:lnSpc>
              <a:spcBef>
                <a:spcPts val="0"/>
              </a:spcBef>
              <a:spcAft>
                <a:spcPts val="0"/>
              </a:spcAft>
              <a:buClr>
                <a:schemeClr val="lt1"/>
              </a:buClr>
              <a:buSzPts val="2000"/>
              <a:buFont typeface="Noto Sans"/>
              <a:buNone/>
            </a:pPr>
            <a:endParaRPr sz="2100" b="0" i="0" u="none" strike="noStrike" cap="none" dirty="0">
              <a:solidFill>
                <a:srgbClr val="0070C0"/>
              </a:solidFill>
              <a:latin typeface="Arial"/>
              <a:ea typeface="Arial"/>
              <a:cs typeface="Arial"/>
              <a:sym typeface="Arial"/>
            </a:endParaRPr>
          </a:p>
          <a:p>
            <a:pPr marL="342900" marR="0" lvl="0" indent="-342900" algn="just" rtl="0">
              <a:lnSpc>
                <a:spcPct val="100000"/>
              </a:lnSpc>
              <a:spcBef>
                <a:spcPts val="0"/>
              </a:spcBef>
              <a:spcAft>
                <a:spcPts val="0"/>
              </a:spcAft>
              <a:buClr>
                <a:schemeClr val="dk2"/>
              </a:buClr>
              <a:buSzPts val="2100"/>
              <a:buFont typeface="Noto Sans"/>
              <a:buChar char="❖"/>
            </a:pPr>
            <a:r>
              <a:rPr lang="vi-VN" sz="2100" b="1" i="0" u="none" strike="noStrike" cap="none" dirty="0">
                <a:solidFill>
                  <a:srgbClr val="0070C0"/>
                </a:solidFill>
                <a:latin typeface="Arial"/>
                <a:ea typeface="Arial"/>
                <a:cs typeface="Arial"/>
                <a:sym typeface="Arial"/>
              </a:rPr>
              <a:t>Shortcuts (Địa điểm tắt): </a:t>
            </a:r>
            <a:r>
              <a:rPr lang="vi-VN" sz="2100" b="0" i="0" u="none" strike="noStrike" cap="none" dirty="0">
                <a:solidFill>
                  <a:srgbClr val="0070C0"/>
                </a:solidFill>
                <a:latin typeface="Arial"/>
                <a:ea typeface="Arial"/>
                <a:cs typeface="Arial"/>
                <a:sym typeface="Arial"/>
              </a:rPr>
              <a:t>Hiển thị bất kỳ địa điểm tắt nào mà Microsoft hoặc bạn có thể thiết lập để nhanh chóng di chuyển đến đó, chẳng hạn như Microsoft Online, SharePoint của công ty.</a:t>
            </a:r>
            <a:endParaRPr sz="2100" b="0" i="0" u="none" strike="noStrike" cap="none" dirty="0">
              <a:solidFill>
                <a:srgbClr val="0070C0"/>
              </a:solidFill>
              <a:latin typeface="Arial"/>
              <a:ea typeface="Arial"/>
              <a:cs typeface="Arial"/>
              <a:sym typeface="Arial"/>
            </a:endParaRPr>
          </a:p>
        </p:txBody>
      </p:sp>
      <p:sp>
        <p:nvSpPr>
          <p:cNvPr id="209" name="Google Shape;209;p17"/>
          <p:cNvSpPr txBox="1"/>
          <p:nvPr/>
        </p:nvSpPr>
        <p:spPr>
          <a:xfrm>
            <a:off x="1744325" y="841100"/>
            <a:ext cx="8776800" cy="7695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200"/>
              <a:buFont typeface="Arial"/>
              <a:buNone/>
            </a:pPr>
            <a:r>
              <a:rPr lang="vi-VN" sz="2200" b="1" i="0" u="sng" strike="noStrike" cap="none" dirty="0">
                <a:solidFill>
                  <a:srgbClr val="0070C0"/>
                </a:solidFill>
                <a:latin typeface="Arial"/>
                <a:ea typeface="Arial"/>
                <a:cs typeface="Arial"/>
                <a:sym typeface="Arial"/>
              </a:rPr>
              <a:t>Outlook chứa các mô đun hoặc các thành phần cho phép bạn thực hiện các tác vụ khác nhau:</a:t>
            </a:r>
            <a:endParaRPr sz="2200" b="1" i="0" u="sng" strike="noStrike" cap="none" dirty="0">
              <a:solidFill>
                <a:srgbClr val="0070C0"/>
              </a:solidFill>
              <a:latin typeface="Arial"/>
              <a:ea typeface="Arial"/>
              <a:cs typeface="Arial"/>
              <a:sym typeface="Arial"/>
            </a:endParaRPr>
          </a:p>
        </p:txBody>
      </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07"/>
                                        </p:tgtEl>
                                        <p:attrNameLst>
                                          <p:attrName>style.visibility</p:attrName>
                                        </p:attrNameLst>
                                      </p:cBhvr>
                                      <p:to>
                                        <p:strVal val="visible"/>
                                      </p:to>
                                    </p:set>
                                    <p:animEffect transition="in" filter="wipe(left)">
                                      <p:cBhvr>
                                        <p:cTn id="7" dur="500"/>
                                        <p:tgtEl>
                                          <p:spTgt spid="20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08"/>
                                        </p:tgtEl>
                                        <p:attrNameLst>
                                          <p:attrName>style.visibility</p:attrName>
                                        </p:attrNameLst>
                                      </p:cBhvr>
                                      <p:to>
                                        <p:strVal val="visible"/>
                                      </p:to>
                                    </p:set>
                                    <p:animEffect transition="in" filter="wipe(left)">
                                      <p:cBhvr>
                                        <p:cTn id="12" dur="500"/>
                                        <p:tgtEl>
                                          <p:spTgt spid="2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7" grpId="0"/>
      <p:bldP spid="20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365"/>
        <p:cNvGrpSpPr/>
        <p:nvPr/>
      </p:nvGrpSpPr>
      <p:grpSpPr>
        <a:xfrm>
          <a:off x="0" y="0"/>
          <a:ext cx="0" cy="0"/>
          <a:chOff x="0" y="0"/>
          <a:chExt cx="0" cy="0"/>
        </a:xfrm>
      </p:grpSpPr>
      <p:sp>
        <p:nvSpPr>
          <p:cNvPr id="366" name="Google Shape;366;p30"/>
          <p:cNvSpPr txBox="1">
            <a:spLocks noGrp="1"/>
          </p:cNvSpPr>
          <p:nvPr>
            <p:ph type="title"/>
          </p:nvPr>
        </p:nvSpPr>
        <p:spPr>
          <a:xfrm>
            <a:off x="833191" y="2208879"/>
            <a:ext cx="10515600" cy="1676400"/>
          </a:xfrm>
          <a:prstGeom prst="rect">
            <a:avLst/>
          </a:prstGeom>
          <a:noFill/>
          <a:ln>
            <a:noFill/>
          </a:ln>
        </p:spPr>
        <p:txBody>
          <a:bodyPr spcFirstLastPara="1" wrap="square" lIns="91425" tIns="45700" rIns="91425" bIns="45700" anchor="ctr" anchorCtr="0">
            <a:noAutofit/>
          </a:bodyPr>
          <a:lstStyle/>
          <a:p>
            <a:pPr marL="0" lvl="0" indent="0" algn="ctr" rtl="0">
              <a:lnSpc>
                <a:spcPct val="80000"/>
              </a:lnSpc>
              <a:spcBef>
                <a:spcPts val="0"/>
              </a:spcBef>
              <a:spcAft>
                <a:spcPts val="0"/>
              </a:spcAft>
              <a:buClr>
                <a:schemeClr val="lt1"/>
              </a:buClr>
              <a:buSzPts val="4400"/>
              <a:buFont typeface="Arial"/>
              <a:buNone/>
            </a:pPr>
            <a:r>
              <a:rPr lang="vi-VN" sz="4400"/>
              <a:t>KẾT THÚC</a:t>
            </a:r>
            <a:endParaRPr sz="4400"/>
          </a:p>
        </p:txBody>
      </p:sp>
      <p:sp>
        <p:nvSpPr>
          <p:cNvPr id="367" name="Google Shape;367;p30"/>
          <p:cNvSpPr txBox="1">
            <a:spLocks noGrp="1"/>
          </p:cNvSpPr>
          <p:nvPr>
            <p:ph type="body" idx="1"/>
          </p:nvPr>
        </p:nvSpPr>
        <p:spPr>
          <a:xfrm>
            <a:off x="833191" y="4010334"/>
            <a:ext cx="10515600" cy="1174639"/>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SzPts val="2000"/>
              <a:buNone/>
            </a:pPr>
            <a:endParaRPr/>
          </a:p>
        </p:txBody>
      </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
          <p:cNvSpPr txBox="1">
            <a:spLocks noGrp="1"/>
          </p:cNvSpPr>
          <p:nvPr>
            <p:ph type="ctrTitle"/>
          </p:nvPr>
        </p:nvSpPr>
        <p:spPr>
          <a:xfrm>
            <a:off x="365759" y="2166364"/>
            <a:ext cx="11471565" cy="1739347"/>
          </a:xfrm>
          <a:prstGeom prst="rect">
            <a:avLst/>
          </a:prstGeom>
          <a:noFill/>
          <a:ln>
            <a:noFill/>
          </a:ln>
        </p:spPr>
        <p:txBody>
          <a:bodyPr spcFirstLastPara="1" wrap="square" lIns="91425" tIns="45700" rIns="91425" bIns="45700" anchor="ctr" anchorCtr="0">
            <a:normAutofit/>
          </a:bodyPr>
          <a:lstStyle/>
          <a:p>
            <a:pPr marL="0" lvl="0" indent="0" algn="ctr" rtl="0">
              <a:lnSpc>
                <a:spcPct val="80000"/>
              </a:lnSpc>
              <a:spcBef>
                <a:spcPts val="0"/>
              </a:spcBef>
              <a:spcAft>
                <a:spcPts val="0"/>
              </a:spcAft>
              <a:buClr>
                <a:schemeClr val="dk2"/>
              </a:buClr>
              <a:buSzPts val="4000"/>
              <a:buFont typeface="Arial"/>
              <a:buNone/>
            </a:pPr>
            <a:r>
              <a:rPr lang="vi-VN" sz="4000">
                <a:latin typeface="Arial"/>
                <a:ea typeface="Arial"/>
                <a:cs typeface="Arial"/>
                <a:sym typeface="Arial"/>
              </a:rPr>
              <a:t>CHỦ ĐỀ A. </a:t>
            </a:r>
            <a:br>
              <a:rPr lang="vi-VN" sz="4000">
                <a:latin typeface="Arial"/>
                <a:ea typeface="Arial"/>
                <a:cs typeface="Arial"/>
                <a:sym typeface="Arial"/>
              </a:rPr>
            </a:br>
            <a:r>
              <a:rPr lang="vi-VN" sz="4000">
                <a:latin typeface="Arial"/>
                <a:ea typeface="Arial"/>
                <a:cs typeface="Arial"/>
                <a:sym typeface="Arial"/>
              </a:rPr>
              <a:t>INTERNET VÀ TRUYỀN THÔNG SỐ</a:t>
            </a:r>
            <a:endParaRPr/>
          </a:p>
        </p:txBody>
      </p:sp>
      <p:sp>
        <p:nvSpPr>
          <p:cNvPr id="103" name="Google Shape;103;p2"/>
          <p:cNvSpPr txBox="1">
            <a:spLocks noGrp="1"/>
          </p:cNvSpPr>
          <p:nvPr>
            <p:ph type="subTitle" idx="1"/>
          </p:nvPr>
        </p:nvSpPr>
        <p:spPr>
          <a:xfrm>
            <a:off x="771525" y="3931855"/>
            <a:ext cx="10515600" cy="1309255"/>
          </a:xfrm>
          <a:prstGeom prst="rect">
            <a:avLst/>
          </a:prstGeom>
          <a:noFill/>
          <a:ln>
            <a:noFill/>
          </a:ln>
        </p:spPr>
        <p:txBody>
          <a:bodyPr spcFirstLastPara="1" wrap="square" lIns="91425" tIns="45700" rIns="91425" bIns="45700" anchor="t" anchorCtr="0">
            <a:normAutofit fontScale="92500" lnSpcReduction="10000"/>
          </a:bodyPr>
          <a:lstStyle/>
          <a:p>
            <a:pPr marL="0" lvl="0" indent="0" algn="l" rtl="0">
              <a:lnSpc>
                <a:spcPct val="90000"/>
              </a:lnSpc>
              <a:spcBef>
                <a:spcPts val="0"/>
              </a:spcBef>
              <a:spcAft>
                <a:spcPts val="0"/>
              </a:spcAft>
              <a:buSzPct val="100000"/>
              <a:buNone/>
            </a:pPr>
            <a:r>
              <a:rPr lang="vi-VN" sz="3000">
                <a:latin typeface="Arial"/>
                <a:ea typeface="Arial"/>
                <a:cs typeface="Arial"/>
                <a:sym typeface="Arial"/>
              </a:rPr>
              <a:t>Bài 1. Thế giới Internet thật là rộng lớn</a:t>
            </a:r>
            <a:endParaRPr/>
          </a:p>
          <a:p>
            <a:pPr marL="0" lvl="0" indent="0" algn="l" rtl="0">
              <a:lnSpc>
                <a:spcPct val="90000"/>
              </a:lnSpc>
              <a:spcBef>
                <a:spcPts val="1400"/>
              </a:spcBef>
              <a:spcAft>
                <a:spcPts val="0"/>
              </a:spcAft>
              <a:buSzPct val="100000"/>
              <a:buNone/>
            </a:pPr>
            <a:r>
              <a:rPr lang="vi-VN" sz="3000">
                <a:latin typeface="Arial"/>
                <a:ea typeface="Arial"/>
                <a:cs typeface="Arial"/>
                <a:sym typeface="Arial"/>
              </a:rPr>
              <a:t>Bài 2. Tớ liên lạc được với mọi người ở khắp mọi nơi trên thế giới</a:t>
            </a:r>
            <a:endParaRPr sz="3000">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12"/>
          <p:cNvSpPr txBox="1">
            <a:spLocks noGrp="1"/>
          </p:cNvSpPr>
          <p:nvPr>
            <p:ph type="title"/>
          </p:nvPr>
        </p:nvSpPr>
        <p:spPr>
          <a:xfrm>
            <a:off x="804162" y="2157932"/>
            <a:ext cx="10515600" cy="1867141"/>
          </a:xfrm>
          <a:prstGeom prst="rect">
            <a:avLst/>
          </a:prstGeom>
          <a:noFill/>
          <a:ln>
            <a:noFill/>
          </a:ln>
        </p:spPr>
        <p:txBody>
          <a:bodyPr spcFirstLastPara="1" wrap="square" lIns="91425" tIns="45700" rIns="91425" bIns="45700" anchor="ctr" anchorCtr="0">
            <a:noAutofit/>
          </a:bodyPr>
          <a:lstStyle/>
          <a:p>
            <a:pPr marL="0" lvl="0" indent="0" algn="ctr" rtl="0">
              <a:lnSpc>
                <a:spcPct val="80000"/>
              </a:lnSpc>
              <a:spcBef>
                <a:spcPts val="0"/>
              </a:spcBef>
              <a:spcAft>
                <a:spcPts val="0"/>
              </a:spcAft>
              <a:buClr>
                <a:srgbClr val="FFFFFF"/>
              </a:buClr>
              <a:buSzPts val="3600"/>
              <a:buFont typeface="Arial"/>
              <a:buNone/>
            </a:pPr>
            <a:r>
              <a:rPr lang="vi-VN" sz="3600" b="1" dirty="0">
                <a:solidFill>
                  <a:srgbClr val="FFFFFF"/>
                </a:solidFill>
                <a:latin typeface="Arial"/>
                <a:ea typeface="Arial"/>
                <a:cs typeface="Arial"/>
                <a:sym typeface="Arial"/>
              </a:rPr>
              <a:t>BÀI 2.</a:t>
            </a:r>
            <a:r>
              <a:rPr lang="vi-VN" sz="3600" b="1" dirty="0"/>
              <a:t/>
            </a:r>
            <a:br>
              <a:rPr lang="vi-VN" sz="3600" b="1" dirty="0"/>
            </a:br>
            <a:r>
              <a:rPr lang="vi-VN" sz="3600" b="1" dirty="0">
                <a:latin typeface="Arial"/>
                <a:ea typeface="Arial"/>
                <a:cs typeface="Arial"/>
                <a:sym typeface="Arial"/>
              </a:rPr>
              <a:t>TỚ LIÊN LẠC ĐƯỢC VỚI MỌI NGƯỜI Ở KHẮP MỌI NƠI TRÊN THẾ GIỚI</a:t>
            </a:r>
            <a:endParaRPr sz="3600" b="1" dirty="0">
              <a:latin typeface="Arial"/>
              <a:ea typeface="Arial"/>
              <a:cs typeface="Arial"/>
              <a:sym typeface="Arial"/>
            </a:endParaRPr>
          </a:p>
        </p:txBody>
      </p:sp>
      <p:sp>
        <p:nvSpPr>
          <p:cNvPr id="110" name="Google Shape;110;p12"/>
          <p:cNvSpPr txBox="1">
            <a:spLocks noGrp="1"/>
          </p:cNvSpPr>
          <p:nvPr>
            <p:ph type="body" idx="1"/>
          </p:nvPr>
        </p:nvSpPr>
        <p:spPr>
          <a:xfrm>
            <a:off x="804150" y="4025072"/>
            <a:ext cx="11075400" cy="902527"/>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1400"/>
              </a:spcBef>
              <a:spcAft>
                <a:spcPts val="0"/>
              </a:spcAft>
              <a:buSzPts val="2000"/>
              <a:buNone/>
            </a:pPr>
            <a:r>
              <a:rPr lang="en-US" sz="3500" b="1" dirty="0" smtClean="0">
                <a:solidFill>
                  <a:srgbClr val="CC0000"/>
                </a:solidFill>
              </a:rPr>
              <a:t>TUẦN 9. </a:t>
            </a:r>
            <a:r>
              <a:rPr lang="vi-VN" sz="3500" b="1" dirty="0" smtClean="0">
                <a:solidFill>
                  <a:srgbClr val="CC0000"/>
                </a:solidFill>
              </a:rPr>
              <a:t>LÀM VIỆC VỚI THƯ ĐIỆN TỬ (TIẾP)</a:t>
            </a:r>
            <a:endParaRPr lang="vi-VN" sz="3500" b="1" dirty="0">
              <a:solidFill>
                <a:srgbClr val="CC0000"/>
              </a:solidFill>
              <a:sym typeface="Arial"/>
            </a:endParaRPr>
          </a:p>
        </p:txBody>
      </p:sp>
      <p:sp>
        <p:nvSpPr>
          <p:cNvPr id="111" name="Google Shape;111;p12"/>
          <p:cNvSpPr txBox="1"/>
          <p:nvPr/>
        </p:nvSpPr>
        <p:spPr>
          <a:xfrm>
            <a:off x="804150" y="5086125"/>
            <a:ext cx="9772200" cy="9852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2600"/>
              <a:buFont typeface="Times New Roman"/>
              <a:buChar char="⮚"/>
            </a:pPr>
            <a:r>
              <a:rPr lang="vi-VN" sz="2600" b="0" i="0" u="none" strike="noStrike" cap="none">
                <a:solidFill>
                  <a:srgbClr val="000000"/>
                </a:solidFill>
                <a:latin typeface="Times New Roman"/>
                <a:ea typeface="Times New Roman"/>
                <a:cs typeface="Times New Roman"/>
                <a:sym typeface="Times New Roman"/>
              </a:rPr>
              <a:t>Biết một số nhà cung cấp dịch vụ thư điện tử trên nền Web</a:t>
            </a:r>
            <a:endParaRPr sz="2600" b="0" i="0" u="none" strike="noStrike" cap="none">
              <a:solidFill>
                <a:srgbClr val="000000"/>
              </a:solidFill>
              <a:latin typeface="Times New Roman"/>
              <a:ea typeface="Times New Roman"/>
              <a:cs typeface="Times New Roman"/>
              <a:sym typeface="Times New Roman"/>
            </a:endParaRPr>
          </a:p>
          <a:p>
            <a:pPr marL="0" marR="0" lvl="0" indent="0" algn="l" rtl="0">
              <a:lnSpc>
                <a:spcPct val="100000"/>
              </a:lnSpc>
              <a:spcBef>
                <a:spcPts val="0"/>
              </a:spcBef>
              <a:spcAft>
                <a:spcPts val="0"/>
              </a:spcAft>
              <a:buClr>
                <a:srgbClr val="000000"/>
              </a:buClr>
              <a:buSzPts val="2600"/>
              <a:buFont typeface="Times New Roman"/>
              <a:buChar char="⮚"/>
            </a:pPr>
            <a:r>
              <a:rPr lang="vi-VN" sz="2600" b="0" i="0" u="none" strike="noStrike" cap="none">
                <a:solidFill>
                  <a:srgbClr val="000000"/>
                </a:solidFill>
                <a:latin typeface="Times New Roman"/>
                <a:ea typeface="Times New Roman"/>
                <a:cs typeface="Times New Roman"/>
                <a:sym typeface="Times New Roman"/>
              </a:rPr>
              <a:t>Biết sử dụng tài khoản thư điện tử trên nền Web thông dụng</a:t>
            </a:r>
            <a:endParaRPr sz="2600" b="0" i="0" u="none" strike="noStrike" cap="none">
              <a:solidFill>
                <a:srgbClr val="000000"/>
              </a:solidFill>
              <a:latin typeface="Times New Roman"/>
              <a:ea typeface="Times New Roman"/>
              <a:cs typeface="Times New Roman"/>
              <a:sym typeface="Times New Roman"/>
            </a:endParaRPr>
          </a:p>
        </p:txBody>
      </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4" fill="hold" grpId="0" nodeType="clickEffect">
                                  <p:stCondLst>
                                    <p:cond delay="0"/>
                                  </p:stCondLst>
                                  <p:childTnLst>
                                    <p:animEffect transition="out" filter="wipe(down)">
                                      <p:cBhvr>
                                        <p:cTn id="6" dur="500"/>
                                        <p:tgtEl>
                                          <p:spTgt spid="109"/>
                                        </p:tgtEl>
                                      </p:cBhvr>
                                    </p:animEffect>
                                    <p:set>
                                      <p:cBhvr>
                                        <p:cTn id="7" dur="1" fill="hold">
                                          <p:stCondLst>
                                            <p:cond delay="499"/>
                                          </p:stCondLst>
                                        </p:cTn>
                                        <p:tgtEl>
                                          <p:spTgt spid="109"/>
                                        </p:tgtEl>
                                        <p:attrNameLst>
                                          <p:attrName>style.visibility</p:attrName>
                                        </p:attrNameLst>
                                      </p:cBhvr>
                                      <p:to>
                                        <p:strVal val="hidden"/>
                                      </p:to>
                                    </p:set>
                                  </p:childTnLst>
                                </p:cTn>
                              </p:par>
                              <p:par>
                                <p:cTn id="8" presetID="42" presetClass="path" presetSubtype="0" accel="50000" decel="50000" fill="hold" grpId="0" nodeType="withEffect">
                                  <p:stCondLst>
                                    <p:cond delay="0"/>
                                  </p:stCondLst>
                                  <p:childTnLst>
                                    <p:animMotion origin="layout" path="M -4.16667E-7 -3.64162E-6 L -4.16667E-7 -0.19815 " pathEditMode="relative" rAng="0" ptsTypes="AA">
                                      <p:cBhvr>
                                        <p:cTn id="9" dur="2000" fill="hold"/>
                                        <p:tgtEl>
                                          <p:spTgt spid="110">
                                            <p:txEl>
                                              <p:pRg st="0" end="0"/>
                                            </p:txEl>
                                          </p:spTgt>
                                        </p:tgtEl>
                                        <p:attrNameLst>
                                          <p:attrName>ppt_x</p:attrName>
                                          <p:attrName>ppt_y</p:attrName>
                                        </p:attrNameLst>
                                      </p:cBhvr>
                                      <p:rCtr x="0" y="-9919"/>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9" grpId="0"/>
      <p:bldP spid="110"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g1773c248b1b_1_0"/>
          <p:cNvSpPr txBox="1">
            <a:spLocks noGrp="1"/>
          </p:cNvSpPr>
          <p:nvPr>
            <p:ph type="title"/>
          </p:nvPr>
        </p:nvSpPr>
        <p:spPr>
          <a:xfrm>
            <a:off x="833191" y="2208879"/>
            <a:ext cx="10515600" cy="1676400"/>
          </a:xfrm>
          <a:prstGeom prst="rect">
            <a:avLst/>
          </a:prstGeom>
          <a:noFill/>
          <a:ln>
            <a:noFill/>
          </a:ln>
        </p:spPr>
        <p:txBody>
          <a:bodyPr spcFirstLastPara="1" wrap="square" lIns="91425" tIns="45700" rIns="91425" bIns="45700" anchor="ctr" anchorCtr="0">
            <a:noAutofit/>
          </a:bodyPr>
          <a:lstStyle/>
          <a:p>
            <a:pPr marL="0" lvl="0" indent="0" algn="ctr" rtl="0">
              <a:lnSpc>
                <a:spcPct val="80000"/>
              </a:lnSpc>
              <a:spcBef>
                <a:spcPts val="0"/>
              </a:spcBef>
              <a:spcAft>
                <a:spcPts val="0"/>
              </a:spcAft>
              <a:buSzPts val="6000"/>
              <a:buNone/>
            </a:pPr>
            <a:r>
              <a:rPr lang="vi-VN"/>
              <a:t>Ôn bài cũ</a:t>
            </a:r>
            <a:endParaRPr/>
          </a:p>
        </p:txBody>
      </p:sp>
      <p:sp>
        <p:nvSpPr>
          <p:cNvPr id="118" name="Google Shape;118;g1773c248b1b_1_0"/>
          <p:cNvSpPr txBox="1">
            <a:spLocks noGrp="1"/>
          </p:cNvSpPr>
          <p:nvPr>
            <p:ph type="body" idx="1"/>
          </p:nvPr>
        </p:nvSpPr>
        <p:spPr>
          <a:xfrm>
            <a:off x="495750" y="4010325"/>
            <a:ext cx="11384100" cy="2746800"/>
          </a:xfrm>
          <a:prstGeom prst="rect">
            <a:avLst/>
          </a:prstGeom>
          <a:noFill/>
          <a:ln>
            <a:noFill/>
          </a:ln>
        </p:spPr>
        <p:txBody>
          <a:bodyPr spcFirstLastPara="1" wrap="square" lIns="91425" tIns="45700" rIns="91425" bIns="45700" anchor="t" anchorCtr="0">
            <a:noAutofit/>
          </a:bodyPr>
          <a:lstStyle/>
          <a:p>
            <a:pPr marL="0" lvl="0" indent="0" algn="just" rtl="0">
              <a:lnSpc>
                <a:spcPct val="80000"/>
              </a:lnSpc>
              <a:spcBef>
                <a:spcPts val="0"/>
              </a:spcBef>
              <a:spcAft>
                <a:spcPts val="0"/>
              </a:spcAft>
              <a:buSzPts val="1018"/>
              <a:buNone/>
            </a:pPr>
            <a:r>
              <a:rPr lang="vi-VN" sz="2502" dirty="0">
                <a:latin typeface="Times New Roman"/>
                <a:ea typeface="Times New Roman"/>
                <a:cs typeface="Times New Roman"/>
                <a:sym typeface="Times New Roman"/>
              </a:rPr>
              <a:t>?1. Thư điện tử là gì? Hãy cho biết những ưu điểm của việc sử dụng thư điện tử so với thư truyền thống (gửi nhận qua đường bưu điện)</a:t>
            </a:r>
            <a:endParaRPr sz="2502" dirty="0">
              <a:latin typeface="Times New Roman"/>
              <a:ea typeface="Times New Roman"/>
              <a:cs typeface="Times New Roman"/>
              <a:sym typeface="Times New Roman"/>
            </a:endParaRPr>
          </a:p>
          <a:p>
            <a:pPr marL="0" lvl="0" indent="0" algn="just" rtl="0">
              <a:lnSpc>
                <a:spcPct val="80000"/>
              </a:lnSpc>
              <a:spcBef>
                <a:spcPts val="0"/>
              </a:spcBef>
              <a:spcAft>
                <a:spcPts val="0"/>
              </a:spcAft>
              <a:buSzPts val="1018"/>
              <a:buNone/>
            </a:pPr>
            <a:r>
              <a:rPr lang="vi-VN" sz="2502" dirty="0">
                <a:latin typeface="Times New Roman"/>
                <a:ea typeface="Times New Roman"/>
                <a:cs typeface="Times New Roman"/>
                <a:sym typeface="Times New Roman"/>
              </a:rPr>
              <a:t>?2. Nêu khái niệm về tài khoản sử dụng thư điện tử?</a:t>
            </a:r>
            <a:endParaRPr sz="2502" dirty="0">
              <a:latin typeface="Times New Roman"/>
              <a:ea typeface="Times New Roman"/>
              <a:cs typeface="Times New Roman"/>
              <a:sym typeface="Times New Roman"/>
            </a:endParaRPr>
          </a:p>
          <a:p>
            <a:pPr marL="0" lvl="0" indent="0" algn="just" rtl="0">
              <a:lnSpc>
                <a:spcPct val="80000"/>
              </a:lnSpc>
              <a:spcBef>
                <a:spcPts val="0"/>
              </a:spcBef>
              <a:spcAft>
                <a:spcPts val="0"/>
              </a:spcAft>
              <a:buSzPts val="1018"/>
              <a:buNone/>
            </a:pPr>
            <a:r>
              <a:rPr lang="vi-VN" sz="2502" dirty="0">
                <a:latin typeface="Times New Roman"/>
                <a:ea typeface="Times New Roman"/>
                <a:cs typeface="Times New Roman"/>
                <a:sym typeface="Times New Roman"/>
              </a:rPr>
              <a:t>?3. Trong các địa chỉ dưới đây, địa chỉ nào là địa chỉ thư điện tử?</a:t>
            </a:r>
            <a:endParaRPr sz="2502" dirty="0">
              <a:latin typeface="Times New Roman"/>
              <a:ea typeface="Times New Roman"/>
              <a:cs typeface="Times New Roman"/>
              <a:sym typeface="Times New Roman"/>
            </a:endParaRPr>
          </a:p>
          <a:p>
            <a:pPr marL="457200" lvl="0" indent="-387508" algn="l" rtl="0">
              <a:lnSpc>
                <a:spcPct val="80000"/>
              </a:lnSpc>
              <a:spcBef>
                <a:spcPts val="0"/>
              </a:spcBef>
              <a:spcAft>
                <a:spcPts val="0"/>
              </a:spcAft>
              <a:buClr>
                <a:schemeClr val="dk2"/>
              </a:buClr>
              <a:buSzPts val="2503"/>
              <a:buFont typeface="Times New Roman"/>
              <a:buAutoNum type="arabicPeriod"/>
            </a:pPr>
            <a:r>
              <a:rPr lang="vi-VN" sz="2502" u="sng" dirty="0">
                <a:solidFill>
                  <a:schemeClr val="hlink"/>
                </a:solidFill>
                <a:latin typeface="Times New Roman"/>
                <a:ea typeface="Times New Roman"/>
                <a:cs typeface="Times New Roman"/>
                <a:sym typeface="Times New Roman"/>
                <a:hlinkClick r:id="rId3"/>
              </a:rPr>
              <a:t>www.vnexpress.com</a:t>
            </a:r>
            <a:endParaRPr sz="2502" dirty="0">
              <a:latin typeface="Times New Roman"/>
              <a:ea typeface="Times New Roman"/>
              <a:cs typeface="Times New Roman"/>
              <a:sym typeface="Times New Roman"/>
            </a:endParaRPr>
          </a:p>
          <a:p>
            <a:pPr marL="457200" lvl="0" indent="-387508" algn="l" rtl="0">
              <a:lnSpc>
                <a:spcPct val="80000"/>
              </a:lnSpc>
              <a:spcBef>
                <a:spcPts val="0"/>
              </a:spcBef>
              <a:spcAft>
                <a:spcPts val="0"/>
              </a:spcAft>
              <a:buClr>
                <a:schemeClr val="dk2"/>
              </a:buClr>
              <a:buSzPts val="2503"/>
              <a:buFont typeface="Times New Roman"/>
              <a:buAutoNum type="arabicPeriod"/>
            </a:pPr>
            <a:r>
              <a:rPr lang="vi-VN" sz="2502" u="sng" dirty="0">
                <a:solidFill>
                  <a:schemeClr val="hlink"/>
                </a:solidFill>
                <a:latin typeface="Times New Roman"/>
                <a:ea typeface="Times New Roman"/>
                <a:cs typeface="Times New Roman"/>
                <a:sym typeface="Times New Roman"/>
                <a:hlinkClick r:id="rId4"/>
              </a:rPr>
              <a:t>Nga@gmail.com</a:t>
            </a:r>
            <a:endParaRPr sz="2502" dirty="0">
              <a:latin typeface="Times New Roman"/>
              <a:ea typeface="Times New Roman"/>
              <a:cs typeface="Times New Roman"/>
              <a:sym typeface="Times New Roman"/>
            </a:endParaRPr>
          </a:p>
          <a:p>
            <a:pPr marL="457200" lvl="0" indent="-387508" algn="l" rtl="0">
              <a:lnSpc>
                <a:spcPct val="80000"/>
              </a:lnSpc>
              <a:spcBef>
                <a:spcPts val="0"/>
              </a:spcBef>
              <a:spcAft>
                <a:spcPts val="0"/>
              </a:spcAft>
              <a:buClr>
                <a:schemeClr val="dk2"/>
              </a:buClr>
              <a:buSzPts val="2503"/>
              <a:buFont typeface="Times New Roman"/>
              <a:buAutoNum type="arabicPeriod"/>
            </a:pPr>
            <a:r>
              <a:rPr lang="vi-VN" sz="2502" u="sng" dirty="0">
                <a:solidFill>
                  <a:schemeClr val="hlink"/>
                </a:solidFill>
                <a:latin typeface="Times New Roman"/>
                <a:ea typeface="Times New Roman"/>
                <a:cs typeface="Times New Roman"/>
                <a:sym typeface="Times New Roman"/>
                <a:hlinkClick r:id="rId5"/>
              </a:rPr>
              <a:t>Hungnv@yahoo.com</a:t>
            </a:r>
            <a:endParaRPr sz="2502" dirty="0">
              <a:latin typeface="Times New Roman"/>
              <a:ea typeface="Times New Roman"/>
              <a:cs typeface="Times New Roman"/>
              <a:sym typeface="Times New Roman"/>
            </a:endParaRPr>
          </a:p>
          <a:p>
            <a:pPr marL="457200" lvl="0" indent="-387508" algn="l" rtl="0">
              <a:lnSpc>
                <a:spcPct val="80000"/>
              </a:lnSpc>
              <a:spcBef>
                <a:spcPts val="0"/>
              </a:spcBef>
              <a:spcAft>
                <a:spcPts val="0"/>
              </a:spcAft>
              <a:buClr>
                <a:schemeClr val="dk2"/>
              </a:buClr>
              <a:buSzPts val="2503"/>
              <a:buFont typeface="Times New Roman"/>
              <a:buAutoNum type="arabicPeriod"/>
            </a:pPr>
            <a:r>
              <a:rPr lang="vi-VN" sz="2502" dirty="0">
                <a:latin typeface="Times New Roman"/>
                <a:ea typeface="Times New Roman"/>
                <a:cs typeface="Times New Roman"/>
                <a:sym typeface="Times New Roman"/>
              </a:rPr>
              <a:t>www.dantri.com.vn</a:t>
            </a:r>
            <a:endParaRPr sz="31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pic>
        <p:nvPicPr>
          <p:cNvPr id="124" name="Google Shape;124;p14"/>
          <p:cNvPicPr preferRelativeResize="0"/>
          <p:nvPr/>
        </p:nvPicPr>
        <p:blipFill rotWithShape="1">
          <a:blip r:embed="rId3">
            <a:alphaModFix/>
          </a:blip>
          <a:srcRect t="18765" b="15436"/>
          <a:stretch/>
        </p:blipFill>
        <p:spPr>
          <a:xfrm>
            <a:off x="8430130" y="4532805"/>
            <a:ext cx="2992502" cy="1480458"/>
          </a:xfrm>
          <a:prstGeom prst="rect">
            <a:avLst/>
          </a:prstGeom>
          <a:noFill/>
          <a:ln>
            <a:noFill/>
          </a:ln>
        </p:spPr>
      </p:pic>
      <p:pic>
        <p:nvPicPr>
          <p:cNvPr id="125" name="Google Shape;125;p14"/>
          <p:cNvPicPr preferRelativeResize="0"/>
          <p:nvPr/>
        </p:nvPicPr>
        <p:blipFill rotWithShape="1">
          <a:blip r:embed="rId4">
            <a:alphaModFix/>
          </a:blip>
          <a:srcRect/>
          <a:stretch/>
        </p:blipFill>
        <p:spPr>
          <a:xfrm rot="1338280">
            <a:off x="5707417" y="4867615"/>
            <a:ext cx="2288616" cy="1343639"/>
          </a:xfrm>
          <a:prstGeom prst="rect">
            <a:avLst/>
          </a:prstGeom>
          <a:noFill/>
          <a:ln>
            <a:noFill/>
          </a:ln>
        </p:spPr>
      </p:pic>
      <p:sp>
        <p:nvSpPr>
          <p:cNvPr id="126" name="Google Shape;126;p14"/>
          <p:cNvSpPr txBox="1"/>
          <p:nvPr/>
        </p:nvSpPr>
        <p:spPr>
          <a:xfrm>
            <a:off x="1428144" y="867675"/>
            <a:ext cx="9784800" cy="777900"/>
          </a:xfrm>
          <a:prstGeom prst="rect">
            <a:avLst/>
          </a:prstGeom>
          <a:noFill/>
          <a:ln>
            <a:noFill/>
          </a:ln>
        </p:spPr>
        <p:txBody>
          <a:bodyPr spcFirstLastPara="1" wrap="square" lIns="91425" tIns="45700" rIns="91425" bIns="45700" anchor="t" anchorCtr="0">
            <a:normAutofit/>
          </a:bodyPr>
          <a:lstStyle/>
          <a:p>
            <a:pPr marL="182880" marR="0" lvl="0" indent="-182880" algn="ctr" rtl="0">
              <a:lnSpc>
                <a:spcPct val="90000"/>
              </a:lnSpc>
              <a:spcBef>
                <a:spcPts val="0"/>
              </a:spcBef>
              <a:spcAft>
                <a:spcPts val="0"/>
              </a:spcAft>
              <a:buClr>
                <a:schemeClr val="lt1"/>
              </a:buClr>
              <a:buSzPts val="3200"/>
              <a:buFont typeface="Noto Sans"/>
              <a:buChar char="▪"/>
            </a:pPr>
            <a:r>
              <a:rPr lang="vi-VN" sz="3200" b="0" i="0" u="none" strike="noStrike" cap="none">
                <a:solidFill>
                  <a:schemeClr val="dk2"/>
                </a:solidFill>
                <a:latin typeface="Arial"/>
                <a:ea typeface="Arial"/>
                <a:cs typeface="Arial"/>
                <a:sym typeface="Arial"/>
              </a:rPr>
              <a:t>Thư điện tử (Email: Electronic Mail)</a:t>
            </a:r>
            <a:endParaRPr sz="2200" b="0" i="0" u="none" strike="noStrike" cap="none">
              <a:solidFill>
                <a:schemeClr val="dk2"/>
              </a:solidFill>
              <a:latin typeface="Arial"/>
              <a:ea typeface="Arial"/>
              <a:cs typeface="Arial"/>
              <a:sym typeface="Arial"/>
            </a:endParaRPr>
          </a:p>
        </p:txBody>
      </p:sp>
      <p:sp>
        <p:nvSpPr>
          <p:cNvPr id="127" name="Google Shape;127;p14"/>
          <p:cNvSpPr/>
          <p:nvPr/>
        </p:nvSpPr>
        <p:spPr>
          <a:xfrm>
            <a:off x="2569025" y="1645676"/>
            <a:ext cx="8853600" cy="2838000"/>
          </a:xfrm>
          <a:prstGeom prst="rect">
            <a:avLst/>
          </a:prstGeom>
          <a:solidFill>
            <a:schemeClr val="dk2"/>
          </a:solidFill>
          <a:ln w="12700" cap="flat" cmpd="sng">
            <a:solidFill>
              <a:srgbClr val="BA8C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28" name="Google Shape;128;p14"/>
          <p:cNvSpPr txBox="1"/>
          <p:nvPr/>
        </p:nvSpPr>
        <p:spPr>
          <a:xfrm>
            <a:off x="3835100" y="1362101"/>
            <a:ext cx="7482600" cy="31707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000"/>
              <a:buFont typeface="Arial"/>
              <a:buNone/>
            </a:pPr>
            <a:endParaRPr sz="2000" b="1" i="0" u="none" strike="noStrike" cap="none">
              <a:solidFill>
                <a:schemeClr val="lt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000"/>
              <a:buFont typeface="Arial"/>
              <a:buNone/>
            </a:pPr>
            <a:r>
              <a:rPr lang="vi-VN" sz="2000" b="1" i="0" u="none" strike="noStrike" cap="none">
                <a:solidFill>
                  <a:schemeClr val="lt1"/>
                </a:solidFill>
                <a:latin typeface="Arial"/>
                <a:ea typeface="Arial"/>
                <a:cs typeface="Arial"/>
                <a:sym typeface="Arial"/>
              </a:rPr>
              <a:t>Thư điện tử (Email: Electronic Mail): </a:t>
            </a:r>
            <a:r>
              <a:rPr lang="vi-VN" sz="2000" b="0" i="0" u="none" strike="noStrike" cap="none">
                <a:solidFill>
                  <a:schemeClr val="lt1"/>
                </a:solidFill>
                <a:latin typeface="Arial"/>
                <a:ea typeface="Arial"/>
                <a:cs typeface="Arial"/>
                <a:sym typeface="Arial"/>
              </a:rPr>
              <a:t>Là hệ thống chuyển nhận thư qua các mạng máy tính. Ngày nay, thư điện tử là một phương pháp chuẩn và phổ biến để trao đổi các thông tin công việc và tin nhắn cá nhân khi phản hồi chưa phải ở mức độ khẩn cấp. </a:t>
            </a:r>
            <a:endParaRPr sz="2000" b="0" i="0" u="none" strike="noStrike" cap="none">
              <a:solidFill>
                <a:schemeClr val="lt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000"/>
              <a:buFont typeface="Arial"/>
              <a:buNone/>
            </a:pPr>
            <a:endParaRPr sz="2000" b="0" i="0" u="none" strike="noStrike" cap="none">
              <a:solidFill>
                <a:schemeClr val="lt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000"/>
              <a:buFont typeface="Arial"/>
              <a:buNone/>
            </a:pPr>
            <a:r>
              <a:rPr lang="vi-VN" sz="2000" b="0" i="0" u="none" strike="noStrike" cap="none">
                <a:solidFill>
                  <a:schemeClr val="lt1"/>
                </a:solidFill>
                <a:latin typeface="Arial"/>
                <a:ea typeface="Arial"/>
                <a:cs typeface="Arial"/>
                <a:sym typeface="Arial"/>
              </a:rPr>
              <a:t>Thư điện tử cũng rất phổ biến khi đóng vai trò như một phương tiện chia sẻ các tập tin bằng cách gửi thư điện tử có các tập tin đính kèm.</a:t>
            </a:r>
            <a:endParaRPr sz="2000" b="0" i="0" u="none" strike="noStrike" cap="none">
              <a:solidFill>
                <a:schemeClr val="lt1"/>
              </a:solidFill>
              <a:latin typeface="Arial"/>
              <a:ea typeface="Arial"/>
              <a:cs typeface="Arial"/>
              <a:sym typeface="Arial"/>
            </a:endParaRPr>
          </a:p>
        </p:txBody>
      </p:sp>
      <p:pic>
        <p:nvPicPr>
          <p:cNvPr id="129" name="Google Shape;129;p14"/>
          <p:cNvPicPr preferRelativeResize="0"/>
          <p:nvPr/>
        </p:nvPicPr>
        <p:blipFill rotWithShape="1">
          <a:blip r:embed="rId5">
            <a:alphaModFix/>
          </a:blip>
          <a:srcRect/>
          <a:stretch/>
        </p:blipFill>
        <p:spPr>
          <a:xfrm>
            <a:off x="1219200" y="1621274"/>
            <a:ext cx="2384975" cy="2862300"/>
          </a:xfrm>
          <a:prstGeom prst="rect">
            <a:avLst/>
          </a:prstGeom>
          <a:noFill/>
          <a:ln>
            <a:noFill/>
          </a:ln>
        </p:spPr>
      </p:pic>
      <p:pic>
        <p:nvPicPr>
          <p:cNvPr id="130" name="Google Shape;130;p14"/>
          <p:cNvPicPr preferRelativeResize="0"/>
          <p:nvPr/>
        </p:nvPicPr>
        <p:blipFill rotWithShape="1">
          <a:blip r:embed="rId6">
            <a:alphaModFix/>
          </a:blip>
          <a:srcRect/>
          <a:stretch/>
        </p:blipFill>
        <p:spPr>
          <a:xfrm rot="-1335350">
            <a:off x="3641308" y="5071576"/>
            <a:ext cx="1416529" cy="1416529"/>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15"/>
          <p:cNvSpPr txBox="1"/>
          <p:nvPr/>
        </p:nvSpPr>
        <p:spPr>
          <a:xfrm>
            <a:off x="1428144" y="867675"/>
            <a:ext cx="9784800" cy="777900"/>
          </a:xfrm>
          <a:prstGeom prst="rect">
            <a:avLst/>
          </a:prstGeom>
          <a:noFill/>
          <a:ln>
            <a:noFill/>
          </a:ln>
        </p:spPr>
        <p:txBody>
          <a:bodyPr spcFirstLastPara="1" wrap="square" lIns="91425" tIns="45700" rIns="91425" bIns="45700" anchor="t" anchorCtr="0">
            <a:normAutofit/>
          </a:bodyPr>
          <a:lstStyle/>
          <a:p>
            <a:pPr marL="457200" marR="0" lvl="0" indent="0" algn="just" rtl="0">
              <a:lnSpc>
                <a:spcPct val="100000"/>
              </a:lnSpc>
              <a:spcBef>
                <a:spcPts val="0"/>
              </a:spcBef>
              <a:spcAft>
                <a:spcPts val="0"/>
              </a:spcAft>
              <a:buClr>
                <a:srgbClr val="000000"/>
              </a:buClr>
              <a:buSzPts val="4000"/>
              <a:buFont typeface="Arial"/>
              <a:buNone/>
            </a:pPr>
            <a:r>
              <a:rPr lang="vi-VN" sz="4000" b="1" i="0" u="none" strike="noStrike" cap="none">
                <a:solidFill>
                  <a:srgbClr val="099BDD"/>
                </a:solidFill>
                <a:latin typeface="Times New Roman"/>
                <a:ea typeface="Times New Roman"/>
                <a:cs typeface="Times New Roman"/>
                <a:sym typeface="Times New Roman"/>
              </a:rPr>
              <a:t>Một số nhà cung cấp dịch vụ thư điện tử</a:t>
            </a:r>
            <a:endParaRPr sz="4000" b="1" i="0" u="none" strike="noStrike" cap="none">
              <a:solidFill>
                <a:srgbClr val="099BDD"/>
              </a:solidFill>
              <a:latin typeface="Arial"/>
              <a:ea typeface="Arial"/>
              <a:cs typeface="Arial"/>
              <a:sym typeface="Arial"/>
            </a:endParaRPr>
          </a:p>
        </p:txBody>
      </p:sp>
      <p:sp>
        <p:nvSpPr>
          <p:cNvPr id="137" name="Google Shape;137;p15"/>
          <p:cNvSpPr txBox="1"/>
          <p:nvPr/>
        </p:nvSpPr>
        <p:spPr>
          <a:xfrm>
            <a:off x="540750" y="2202125"/>
            <a:ext cx="11486100" cy="2062500"/>
          </a:xfrm>
          <a:prstGeom prst="rect">
            <a:avLst/>
          </a:prstGeom>
          <a:noFill/>
          <a:ln>
            <a:noFill/>
          </a:ln>
        </p:spPr>
        <p:txBody>
          <a:bodyPr spcFirstLastPara="1" wrap="square" lIns="91425" tIns="45700" rIns="91425" bIns="45700" anchor="t" anchorCtr="0">
            <a:spAutoFit/>
          </a:bodyPr>
          <a:lstStyle/>
          <a:p>
            <a:pPr marL="457200" marR="0" lvl="0" indent="-355600" algn="just" rtl="0">
              <a:lnSpc>
                <a:spcPct val="100000"/>
              </a:lnSpc>
              <a:spcBef>
                <a:spcPts val="0"/>
              </a:spcBef>
              <a:spcAft>
                <a:spcPts val="0"/>
              </a:spcAft>
              <a:buClr>
                <a:schemeClr val="dk2"/>
              </a:buClr>
              <a:buSzPts val="2000"/>
              <a:buFont typeface="Noto Sans"/>
              <a:buChar char="❖"/>
            </a:pPr>
            <a:r>
              <a:rPr lang="vi-VN" sz="3200" b="0" i="0" u="none" strike="noStrike" cap="none" dirty="0">
                <a:solidFill>
                  <a:srgbClr val="0070C0"/>
                </a:solidFill>
                <a:latin typeface="Times New Roman"/>
                <a:ea typeface="Times New Roman"/>
                <a:cs typeface="Times New Roman"/>
                <a:sym typeface="Times New Roman"/>
              </a:rPr>
              <a:t>Gmail: </a:t>
            </a:r>
            <a:r>
              <a:rPr lang="vi-VN" sz="3200" b="0" i="0" u="sng" strike="noStrike" cap="none" dirty="0">
                <a:solidFill>
                  <a:srgbClr val="0070C0"/>
                </a:solidFill>
                <a:latin typeface="Times New Roman"/>
                <a:ea typeface="Times New Roman"/>
                <a:cs typeface="Times New Roman"/>
                <a:sym typeface="Times New Roman"/>
                <a:hlinkClick r:id="rId3">
                  <a:extLst>
                    <a:ext uri="{A12FA001-AC4F-418D-AE19-62706E023703}">
                      <ahyp:hlinkClr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val="tx"/>
                    </a:ext>
                  </a:extLst>
                </a:hlinkClick>
              </a:rPr>
              <a:t>https://mail.google.com/</a:t>
            </a:r>
            <a:endParaRPr sz="3200" b="0" i="0" u="none" strike="noStrike" cap="none" dirty="0">
              <a:solidFill>
                <a:srgbClr val="0070C0"/>
              </a:solidFill>
              <a:latin typeface="Times New Roman"/>
              <a:ea typeface="Times New Roman"/>
              <a:cs typeface="Times New Roman"/>
              <a:sym typeface="Times New Roman"/>
            </a:endParaRPr>
          </a:p>
          <a:p>
            <a:pPr marL="457200" marR="0" lvl="0" indent="-355600" algn="just" rtl="0">
              <a:lnSpc>
                <a:spcPct val="100000"/>
              </a:lnSpc>
              <a:spcBef>
                <a:spcPts val="0"/>
              </a:spcBef>
              <a:spcAft>
                <a:spcPts val="0"/>
              </a:spcAft>
              <a:buClr>
                <a:schemeClr val="dk2"/>
              </a:buClr>
              <a:buSzPts val="2000"/>
              <a:buFont typeface="Noto Sans"/>
              <a:buChar char="❖"/>
            </a:pPr>
            <a:r>
              <a:rPr lang="vi-VN" sz="3200" b="0" i="0" u="none" strike="noStrike" cap="none" dirty="0">
                <a:solidFill>
                  <a:srgbClr val="0070C0"/>
                </a:solidFill>
                <a:latin typeface="Times New Roman"/>
                <a:ea typeface="Times New Roman"/>
                <a:cs typeface="Times New Roman"/>
                <a:sym typeface="Times New Roman"/>
              </a:rPr>
              <a:t>Gmail là một dịch vụ email miễn phí phổ biến nhất hiện nay</a:t>
            </a:r>
            <a:endParaRPr sz="3200" b="0" i="0" u="none" strike="noStrike" cap="none" dirty="0">
              <a:solidFill>
                <a:srgbClr val="0070C0"/>
              </a:solidFill>
              <a:latin typeface="Times New Roman"/>
              <a:ea typeface="Times New Roman"/>
              <a:cs typeface="Times New Roman"/>
              <a:sym typeface="Times New Roman"/>
            </a:endParaRPr>
          </a:p>
          <a:p>
            <a:pPr marL="457200" marR="0" lvl="0" indent="-355600" algn="just" rtl="0">
              <a:lnSpc>
                <a:spcPct val="100000"/>
              </a:lnSpc>
              <a:spcBef>
                <a:spcPts val="0"/>
              </a:spcBef>
              <a:spcAft>
                <a:spcPts val="0"/>
              </a:spcAft>
              <a:buClr>
                <a:schemeClr val="dk2"/>
              </a:buClr>
              <a:buSzPts val="2000"/>
              <a:buFont typeface="Noto Sans"/>
              <a:buChar char="❖"/>
            </a:pPr>
            <a:r>
              <a:rPr lang="vi-VN" sz="3200" b="0" i="0" u="none" strike="noStrike" cap="none" dirty="0">
                <a:solidFill>
                  <a:srgbClr val="0070C0"/>
                </a:solidFill>
                <a:latin typeface="Times New Roman"/>
                <a:ea typeface="Times New Roman"/>
                <a:cs typeface="Times New Roman"/>
                <a:sym typeface="Times New Roman"/>
              </a:rPr>
              <a:t>Mang tính bảo mật cao, cảnh báo sự đăng nhập trên thiết bị lạ hay khu vực lạ</a:t>
            </a:r>
            <a:endParaRPr sz="2000" b="0" i="0" u="none" strike="noStrike" cap="none" dirty="0">
              <a:solidFill>
                <a:srgbClr val="0070C0"/>
              </a:solidFill>
              <a:sym typeface="Arial"/>
            </a:endParaRPr>
          </a:p>
        </p:txBody>
      </p:sp>
      <p:pic>
        <p:nvPicPr>
          <p:cNvPr id="138" name="Google Shape;138;p15"/>
          <p:cNvPicPr preferRelativeResize="0"/>
          <p:nvPr/>
        </p:nvPicPr>
        <p:blipFill rotWithShape="1">
          <a:blip r:embed="rId4">
            <a:alphaModFix/>
          </a:blip>
          <a:srcRect/>
          <a:stretch/>
        </p:blipFill>
        <p:spPr>
          <a:xfrm>
            <a:off x="3713525" y="3654475"/>
            <a:ext cx="4281625" cy="231305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g1773c248b1b_1_14"/>
          <p:cNvSpPr txBox="1"/>
          <p:nvPr/>
        </p:nvSpPr>
        <p:spPr>
          <a:xfrm>
            <a:off x="1428144" y="867675"/>
            <a:ext cx="9784800" cy="777900"/>
          </a:xfrm>
          <a:prstGeom prst="rect">
            <a:avLst/>
          </a:prstGeom>
          <a:noFill/>
          <a:ln>
            <a:noFill/>
          </a:ln>
        </p:spPr>
        <p:txBody>
          <a:bodyPr spcFirstLastPara="1" wrap="square" lIns="91425" tIns="45700" rIns="91425" bIns="45700" anchor="t" anchorCtr="0">
            <a:normAutofit/>
          </a:bodyPr>
          <a:lstStyle/>
          <a:p>
            <a:pPr marL="457200" marR="0" lvl="0" indent="0" algn="just" rtl="0">
              <a:lnSpc>
                <a:spcPct val="100000"/>
              </a:lnSpc>
              <a:spcBef>
                <a:spcPts val="0"/>
              </a:spcBef>
              <a:spcAft>
                <a:spcPts val="0"/>
              </a:spcAft>
              <a:buClr>
                <a:srgbClr val="000000"/>
              </a:buClr>
              <a:buSzPts val="4000"/>
              <a:buFont typeface="Arial"/>
              <a:buNone/>
            </a:pPr>
            <a:r>
              <a:rPr lang="vi-VN" sz="4000" b="1" i="0" u="none" strike="noStrike" cap="none">
                <a:solidFill>
                  <a:srgbClr val="099BDD"/>
                </a:solidFill>
                <a:latin typeface="Times New Roman"/>
                <a:ea typeface="Times New Roman"/>
                <a:cs typeface="Times New Roman"/>
                <a:sym typeface="Times New Roman"/>
              </a:rPr>
              <a:t>Một số nhà cung cấp dịch vụ thư điện tử</a:t>
            </a:r>
            <a:endParaRPr sz="4000" b="1" i="0" u="none" strike="noStrike" cap="none">
              <a:solidFill>
                <a:srgbClr val="099BDD"/>
              </a:solidFill>
              <a:latin typeface="Arial"/>
              <a:ea typeface="Arial"/>
              <a:cs typeface="Arial"/>
              <a:sym typeface="Arial"/>
            </a:endParaRPr>
          </a:p>
        </p:txBody>
      </p:sp>
      <p:sp>
        <p:nvSpPr>
          <p:cNvPr id="145" name="Google Shape;145;g1773c248b1b_1_14"/>
          <p:cNvSpPr txBox="1"/>
          <p:nvPr/>
        </p:nvSpPr>
        <p:spPr>
          <a:xfrm>
            <a:off x="540751" y="1541088"/>
            <a:ext cx="11832900" cy="2555100"/>
          </a:xfrm>
          <a:prstGeom prst="rect">
            <a:avLst/>
          </a:prstGeom>
          <a:noFill/>
          <a:ln>
            <a:noFill/>
          </a:ln>
        </p:spPr>
        <p:txBody>
          <a:bodyPr spcFirstLastPara="1" wrap="square" lIns="91425" tIns="45700" rIns="91425" bIns="45700" anchor="t" anchorCtr="0">
            <a:spAutoFit/>
          </a:bodyPr>
          <a:lstStyle/>
          <a:p>
            <a:pPr marL="457200" marR="0" lvl="0" indent="-431800" algn="l" rtl="0">
              <a:lnSpc>
                <a:spcPct val="100000"/>
              </a:lnSpc>
              <a:spcBef>
                <a:spcPts val="0"/>
              </a:spcBef>
              <a:spcAft>
                <a:spcPts val="0"/>
              </a:spcAft>
              <a:buClr>
                <a:schemeClr val="dk2"/>
              </a:buClr>
              <a:buSzPts val="3200"/>
              <a:buFont typeface="Noto Sans"/>
              <a:buChar char="❖"/>
            </a:pPr>
            <a:r>
              <a:rPr lang="vi-VN" sz="3200" b="0" i="0" u="none" strike="noStrike" cap="none" dirty="0">
                <a:solidFill>
                  <a:srgbClr val="0070C0"/>
                </a:solidFill>
                <a:latin typeface="Times New Roman"/>
                <a:ea typeface="Times New Roman"/>
                <a:cs typeface="Times New Roman"/>
                <a:sym typeface="Times New Roman"/>
              </a:rPr>
              <a:t>Outlook.com</a:t>
            </a:r>
            <a:endParaRPr sz="3200" b="0" i="0" u="none" strike="noStrike" cap="none" dirty="0">
              <a:solidFill>
                <a:srgbClr val="0070C0"/>
              </a:solidFill>
              <a:latin typeface="Times New Roman"/>
              <a:ea typeface="Times New Roman"/>
              <a:cs typeface="Times New Roman"/>
              <a:sym typeface="Times New Roman"/>
            </a:endParaRPr>
          </a:p>
          <a:p>
            <a:pPr marL="457200" marR="0" lvl="0" indent="-431800" algn="l" rtl="0">
              <a:lnSpc>
                <a:spcPct val="100000"/>
              </a:lnSpc>
              <a:spcBef>
                <a:spcPts val="0"/>
              </a:spcBef>
              <a:spcAft>
                <a:spcPts val="0"/>
              </a:spcAft>
              <a:buClr>
                <a:schemeClr val="dk2"/>
              </a:buClr>
              <a:buSzPts val="3200"/>
              <a:buFont typeface="Arial"/>
              <a:buChar char="❖"/>
            </a:pPr>
            <a:r>
              <a:rPr lang="vi-VN" sz="3200" b="0" i="0" u="none" strike="noStrike" cap="none" dirty="0">
                <a:solidFill>
                  <a:srgbClr val="0070C0"/>
                </a:solidFill>
                <a:latin typeface="Times New Roman"/>
                <a:ea typeface="Times New Roman"/>
                <a:cs typeface="Times New Roman"/>
                <a:sym typeface="Times New Roman"/>
              </a:rPr>
              <a:t>Là sản phẩm của Microsoft và là nhà cung cấp dịch vụ thư tín điện tử lớn thứ 2 thế giới, mang đến cho người dùng nhiều tính năng cao cấp</a:t>
            </a:r>
            <a:endParaRPr sz="3200" b="0" i="0" u="none" strike="noStrike" cap="none" dirty="0">
              <a:solidFill>
                <a:srgbClr val="0070C0"/>
              </a:solidFill>
              <a:latin typeface="Times New Roman"/>
              <a:ea typeface="Times New Roman"/>
              <a:cs typeface="Times New Roman"/>
              <a:sym typeface="Times New Roman"/>
            </a:endParaRPr>
          </a:p>
          <a:p>
            <a:pPr marL="457200" marR="0" lvl="0" indent="-431800" algn="l" rtl="0">
              <a:lnSpc>
                <a:spcPct val="100000"/>
              </a:lnSpc>
              <a:spcBef>
                <a:spcPts val="0"/>
              </a:spcBef>
              <a:spcAft>
                <a:spcPts val="0"/>
              </a:spcAft>
              <a:buClr>
                <a:schemeClr val="dk2"/>
              </a:buClr>
              <a:buSzPts val="3200"/>
              <a:buFont typeface="Arial"/>
              <a:buChar char="❖"/>
            </a:pPr>
            <a:r>
              <a:rPr lang="vi-VN" sz="3200" b="0" i="0" u="none" strike="noStrike" cap="none" dirty="0">
                <a:solidFill>
                  <a:srgbClr val="0070C0"/>
                </a:solidFill>
                <a:latin typeface="Times New Roman"/>
                <a:ea typeface="Times New Roman"/>
                <a:cs typeface="Times New Roman"/>
                <a:sym typeface="Times New Roman"/>
              </a:rPr>
              <a:t>Tích hợp sẵn trên Windows</a:t>
            </a:r>
            <a:endParaRPr sz="3200" b="0" i="0" u="none" strike="noStrike" cap="none" dirty="0">
              <a:solidFill>
                <a:srgbClr val="0070C0"/>
              </a:solidFill>
              <a:sym typeface="Arial"/>
            </a:endParaRPr>
          </a:p>
        </p:txBody>
      </p:sp>
      <p:pic>
        <p:nvPicPr>
          <p:cNvPr id="146" name="Google Shape;146;g1773c248b1b_1_14"/>
          <p:cNvPicPr preferRelativeResize="0"/>
          <p:nvPr/>
        </p:nvPicPr>
        <p:blipFill rotWithShape="1">
          <a:blip r:embed="rId3">
            <a:alphaModFix/>
          </a:blip>
          <a:srcRect/>
          <a:stretch/>
        </p:blipFill>
        <p:spPr>
          <a:xfrm>
            <a:off x="4044808" y="4193500"/>
            <a:ext cx="4102391" cy="2555100"/>
          </a:xfrm>
          <a:prstGeom prst="rect">
            <a:avLst/>
          </a:prstGeom>
          <a:noFill/>
          <a:ln>
            <a:noFill/>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g1773c248b1b_1_24"/>
          <p:cNvSpPr txBox="1"/>
          <p:nvPr/>
        </p:nvSpPr>
        <p:spPr>
          <a:xfrm>
            <a:off x="1428144" y="867675"/>
            <a:ext cx="9784800" cy="777900"/>
          </a:xfrm>
          <a:prstGeom prst="rect">
            <a:avLst/>
          </a:prstGeom>
          <a:noFill/>
          <a:ln>
            <a:noFill/>
          </a:ln>
        </p:spPr>
        <p:txBody>
          <a:bodyPr spcFirstLastPara="1" wrap="square" lIns="91425" tIns="45700" rIns="91425" bIns="45700" anchor="t" anchorCtr="0">
            <a:normAutofit/>
          </a:bodyPr>
          <a:lstStyle/>
          <a:p>
            <a:pPr marL="457200" marR="0" lvl="0" indent="0" algn="just" rtl="0">
              <a:lnSpc>
                <a:spcPct val="100000"/>
              </a:lnSpc>
              <a:spcBef>
                <a:spcPts val="0"/>
              </a:spcBef>
              <a:spcAft>
                <a:spcPts val="0"/>
              </a:spcAft>
              <a:buClr>
                <a:srgbClr val="000000"/>
              </a:buClr>
              <a:buSzPts val="4000"/>
              <a:buFont typeface="Arial"/>
              <a:buNone/>
            </a:pPr>
            <a:r>
              <a:rPr lang="vi-VN" sz="4000" b="1" i="0" u="none" strike="noStrike" cap="none">
                <a:solidFill>
                  <a:srgbClr val="099BDD"/>
                </a:solidFill>
                <a:latin typeface="Times New Roman"/>
                <a:ea typeface="Times New Roman"/>
                <a:cs typeface="Times New Roman"/>
                <a:sym typeface="Times New Roman"/>
              </a:rPr>
              <a:t>Một số nhà cung cấp dịch vụ thư điện tử</a:t>
            </a:r>
            <a:endParaRPr sz="4000" b="1" i="0" u="none" strike="noStrike" cap="none">
              <a:solidFill>
                <a:srgbClr val="099BDD"/>
              </a:solidFill>
              <a:latin typeface="Arial"/>
              <a:ea typeface="Arial"/>
              <a:cs typeface="Arial"/>
              <a:sym typeface="Arial"/>
            </a:endParaRPr>
          </a:p>
        </p:txBody>
      </p:sp>
      <p:sp>
        <p:nvSpPr>
          <p:cNvPr id="153" name="Google Shape;153;g1773c248b1b_1_24"/>
          <p:cNvSpPr txBox="1"/>
          <p:nvPr/>
        </p:nvSpPr>
        <p:spPr>
          <a:xfrm>
            <a:off x="540751" y="1541088"/>
            <a:ext cx="11832900" cy="2555100"/>
          </a:xfrm>
          <a:prstGeom prst="rect">
            <a:avLst/>
          </a:prstGeom>
          <a:noFill/>
          <a:ln>
            <a:noFill/>
          </a:ln>
        </p:spPr>
        <p:txBody>
          <a:bodyPr spcFirstLastPara="1" wrap="square" lIns="91425" tIns="45700" rIns="91425" bIns="45700" anchor="t" anchorCtr="0">
            <a:spAutoFit/>
          </a:bodyPr>
          <a:lstStyle/>
          <a:p>
            <a:pPr marL="457200" marR="0" lvl="0" indent="-431800" algn="l" rtl="0">
              <a:lnSpc>
                <a:spcPct val="100000"/>
              </a:lnSpc>
              <a:spcBef>
                <a:spcPts val="0"/>
              </a:spcBef>
              <a:spcAft>
                <a:spcPts val="0"/>
              </a:spcAft>
              <a:buClr>
                <a:schemeClr val="dk2"/>
              </a:buClr>
              <a:buSzPts val="3200"/>
              <a:buFont typeface="Times New Roman"/>
              <a:buChar char="❖"/>
            </a:pPr>
            <a:r>
              <a:rPr lang="vi-VN" sz="3200" b="0" i="0" u="none" strike="noStrike" cap="none" dirty="0">
                <a:solidFill>
                  <a:srgbClr val="0070C0"/>
                </a:solidFill>
                <a:latin typeface="Times New Roman"/>
                <a:ea typeface="Times New Roman"/>
                <a:cs typeface="Times New Roman"/>
                <a:sym typeface="Times New Roman"/>
              </a:rPr>
              <a:t>Yahoo! Mail: https://mail.yahoo.com</a:t>
            </a:r>
            <a:endParaRPr sz="3200" b="0" i="0" u="none" strike="noStrike" cap="none" dirty="0">
              <a:solidFill>
                <a:srgbClr val="0070C0"/>
              </a:solidFill>
              <a:latin typeface="Times New Roman"/>
              <a:ea typeface="Times New Roman"/>
              <a:cs typeface="Times New Roman"/>
              <a:sym typeface="Times New Roman"/>
            </a:endParaRPr>
          </a:p>
          <a:p>
            <a:pPr marL="457200" marR="0" lvl="0" indent="-431800" algn="l" rtl="0">
              <a:lnSpc>
                <a:spcPct val="100000"/>
              </a:lnSpc>
              <a:spcBef>
                <a:spcPts val="0"/>
              </a:spcBef>
              <a:spcAft>
                <a:spcPts val="0"/>
              </a:spcAft>
              <a:buClr>
                <a:schemeClr val="dk2"/>
              </a:buClr>
              <a:buSzPts val="3200"/>
              <a:buFont typeface="Arial"/>
              <a:buChar char="❖"/>
            </a:pPr>
            <a:r>
              <a:rPr lang="vi-VN" sz="3200" b="0" i="0" u="none" strike="noStrike" cap="none" dirty="0">
                <a:solidFill>
                  <a:srgbClr val="0070C0"/>
                </a:solidFill>
                <a:highlight>
                  <a:srgbClr val="FFFFFF"/>
                </a:highlight>
                <a:latin typeface="Times New Roman"/>
                <a:ea typeface="Times New Roman"/>
                <a:cs typeface="Times New Roman"/>
                <a:sym typeface="Times New Roman"/>
              </a:rPr>
              <a:t>Yahoo! Mail là một</a:t>
            </a:r>
            <a:r>
              <a:rPr lang="vi-VN" sz="3200" b="1" i="0" u="none" strike="noStrike" cap="none" dirty="0">
                <a:solidFill>
                  <a:srgbClr val="0070C0"/>
                </a:solidFill>
                <a:highlight>
                  <a:srgbClr val="FFFFFF"/>
                </a:highlight>
                <a:latin typeface="Times New Roman"/>
                <a:ea typeface="Times New Roman"/>
                <a:cs typeface="Times New Roman"/>
                <a:sym typeface="Times New Roman"/>
              </a:rPr>
              <a:t> dịch vụ Email trên nền web (webmail) của Yahoo!, là nhà cung cấp e-mail lớn nhất trên Internet</a:t>
            </a:r>
            <a:r>
              <a:rPr lang="vi-VN" sz="3200" b="0" i="0" u="none" strike="noStrike" cap="none" dirty="0">
                <a:solidFill>
                  <a:srgbClr val="0070C0"/>
                </a:solidFill>
                <a:highlight>
                  <a:srgbClr val="FFFFFF"/>
                </a:highlight>
                <a:latin typeface="Times New Roman"/>
                <a:ea typeface="Times New Roman"/>
                <a:cs typeface="Times New Roman"/>
                <a:sym typeface="Times New Roman"/>
              </a:rPr>
              <a:t>, hiện đang phục vụ hàng triệu người dùng. Những đối thủ cạnh tranh chính của Yahoo! Mail gồm có Hotmail, Gmail</a:t>
            </a:r>
            <a:endParaRPr sz="3200" b="0" i="0" u="none" strike="noStrike" cap="none" dirty="0">
              <a:solidFill>
                <a:srgbClr val="0070C0"/>
              </a:solidFill>
              <a:latin typeface="Times New Roman"/>
              <a:ea typeface="Times New Roman"/>
              <a:cs typeface="Times New Roman"/>
              <a:sym typeface="Times New Roman"/>
            </a:endParaRPr>
          </a:p>
        </p:txBody>
      </p:sp>
      <p:pic>
        <p:nvPicPr>
          <p:cNvPr id="154" name="Google Shape;154;g1773c248b1b_1_24"/>
          <p:cNvPicPr preferRelativeResize="0"/>
          <p:nvPr/>
        </p:nvPicPr>
        <p:blipFill rotWithShape="1">
          <a:blip r:embed="rId3">
            <a:alphaModFix/>
          </a:blip>
          <a:srcRect/>
          <a:stretch/>
        </p:blipFill>
        <p:spPr>
          <a:xfrm>
            <a:off x="4505288" y="4542401"/>
            <a:ext cx="3181425" cy="1920850"/>
          </a:xfrm>
          <a:prstGeom prst="rect">
            <a:avLst/>
          </a:prstGeom>
          <a:noFill/>
          <a:ln>
            <a:noFill/>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Google Shape;160;g1773c248b1b_1_39"/>
          <p:cNvSpPr txBox="1">
            <a:spLocks noGrp="1"/>
          </p:cNvSpPr>
          <p:nvPr>
            <p:ph type="body" idx="1"/>
          </p:nvPr>
        </p:nvSpPr>
        <p:spPr>
          <a:xfrm>
            <a:off x="1275744" y="795485"/>
            <a:ext cx="9784800" cy="7779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1200"/>
              </a:spcBef>
              <a:spcAft>
                <a:spcPts val="200"/>
              </a:spcAft>
              <a:buSzPts val="1800"/>
              <a:buNone/>
            </a:pPr>
            <a:endParaRPr/>
          </a:p>
        </p:txBody>
      </p:sp>
      <p:sp>
        <p:nvSpPr>
          <p:cNvPr id="161" name="Google Shape;161;g1773c248b1b_1_39"/>
          <p:cNvSpPr txBox="1"/>
          <p:nvPr/>
        </p:nvSpPr>
        <p:spPr>
          <a:xfrm>
            <a:off x="1015500" y="631825"/>
            <a:ext cx="10305300" cy="7389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3600"/>
              <a:buFont typeface="Arial"/>
              <a:buNone/>
            </a:pPr>
            <a:r>
              <a:rPr lang="vi-VN" sz="3600" b="1" i="0" u="none" strike="noStrike" cap="none">
                <a:solidFill>
                  <a:srgbClr val="099BDD"/>
                </a:solidFill>
                <a:latin typeface="Times New Roman"/>
                <a:ea typeface="Times New Roman"/>
                <a:cs typeface="Times New Roman"/>
                <a:sym typeface="Times New Roman"/>
              </a:rPr>
              <a:t>Sử dụng tài khoản thư điện tử</a:t>
            </a:r>
            <a:endParaRPr sz="3600" b="1" i="0" u="none" strike="noStrike" cap="none">
              <a:solidFill>
                <a:srgbClr val="099BDD"/>
              </a:solidFill>
              <a:latin typeface="Arial"/>
              <a:ea typeface="Arial"/>
              <a:cs typeface="Arial"/>
              <a:sym typeface="Arial"/>
            </a:endParaRPr>
          </a:p>
        </p:txBody>
      </p:sp>
      <p:sp>
        <p:nvSpPr>
          <p:cNvPr id="162" name="Google Shape;162;g1773c248b1b_1_39"/>
          <p:cNvSpPr txBox="1"/>
          <p:nvPr/>
        </p:nvSpPr>
        <p:spPr>
          <a:xfrm>
            <a:off x="1117625" y="1487050"/>
            <a:ext cx="5996100" cy="1661963"/>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2100"/>
              <a:buFont typeface="Arial"/>
              <a:buNone/>
            </a:pPr>
            <a:r>
              <a:rPr lang="vi-VN" sz="2400" b="0" i="0" u="none" strike="noStrike" cap="none" dirty="0">
                <a:solidFill>
                  <a:srgbClr val="0070C0"/>
                </a:solidFill>
                <a:latin typeface="Times New Roman"/>
                <a:ea typeface="Times New Roman"/>
                <a:cs typeface="Times New Roman"/>
                <a:sym typeface="Times New Roman"/>
              </a:rPr>
              <a:t>- Sau khi đăng kí tài khoản </a:t>
            </a:r>
            <a:endParaRPr sz="2400" b="0" i="0" u="none" strike="noStrike" cap="none" dirty="0">
              <a:solidFill>
                <a:srgbClr val="0070C0"/>
              </a:solidFill>
              <a:latin typeface="Times New Roman"/>
              <a:ea typeface="Times New Roman"/>
              <a:cs typeface="Times New Roman"/>
              <a:sym typeface="Times New Roman"/>
            </a:endParaRPr>
          </a:p>
          <a:p>
            <a:pPr marL="0" marR="0" lvl="0" indent="0" algn="l" rtl="0">
              <a:lnSpc>
                <a:spcPct val="100000"/>
              </a:lnSpc>
              <a:spcBef>
                <a:spcPts val="0"/>
              </a:spcBef>
              <a:spcAft>
                <a:spcPts val="0"/>
              </a:spcAft>
              <a:buClr>
                <a:srgbClr val="000000"/>
              </a:buClr>
              <a:buSzPts val="2100"/>
              <a:buFont typeface="Arial"/>
              <a:buNone/>
            </a:pPr>
            <a:r>
              <a:rPr lang="vi-VN" sz="2400" b="0" i="0" u="none" strike="noStrike" cap="none" dirty="0">
                <a:solidFill>
                  <a:srgbClr val="0070C0"/>
                </a:solidFill>
                <a:latin typeface="Times New Roman"/>
                <a:ea typeface="Times New Roman"/>
                <a:cs typeface="Times New Roman"/>
                <a:sym typeface="Times New Roman"/>
              </a:rPr>
              <a:t>- Đăng nhập hộp thư và đọc thư</a:t>
            </a:r>
            <a:endParaRPr sz="2400" b="0" i="0" u="none" strike="noStrike" cap="none" dirty="0">
              <a:solidFill>
                <a:srgbClr val="0070C0"/>
              </a:solidFill>
              <a:latin typeface="Times New Roman"/>
              <a:ea typeface="Times New Roman"/>
              <a:cs typeface="Times New Roman"/>
              <a:sym typeface="Times New Roman"/>
            </a:endParaRPr>
          </a:p>
          <a:p>
            <a:pPr marL="457200" marR="0" lvl="0" indent="-361950" algn="l" rtl="0">
              <a:lnSpc>
                <a:spcPct val="100000"/>
              </a:lnSpc>
              <a:spcBef>
                <a:spcPts val="0"/>
              </a:spcBef>
              <a:spcAft>
                <a:spcPts val="0"/>
              </a:spcAft>
              <a:buClr>
                <a:schemeClr val="dk2"/>
              </a:buClr>
              <a:buSzPts val="2100"/>
              <a:buFont typeface="Times New Roman"/>
              <a:buChar char="+"/>
            </a:pPr>
            <a:r>
              <a:rPr lang="vi-VN" sz="2400" b="0" i="0" u="none" strike="noStrike" cap="none" dirty="0">
                <a:solidFill>
                  <a:srgbClr val="0070C0"/>
                </a:solidFill>
                <a:latin typeface="Times New Roman"/>
                <a:ea typeface="Times New Roman"/>
                <a:cs typeface="Times New Roman"/>
                <a:sym typeface="Times New Roman"/>
              </a:rPr>
              <a:t>Truy cập vào trang </a:t>
            </a:r>
            <a:r>
              <a:rPr lang="vi-VN" sz="2400" b="0" i="0" u="sng" strike="noStrike" cap="none" dirty="0">
                <a:solidFill>
                  <a:srgbClr val="0070C0"/>
                </a:solidFill>
                <a:latin typeface="Times New Roman"/>
                <a:ea typeface="Times New Roman"/>
                <a:cs typeface="Times New Roman"/>
                <a:sym typeface="Times New Roman"/>
                <a:hlinkClick r:id="rId3">
                  <a:extLst>
                    <a:ext uri="{A12FA001-AC4F-418D-AE19-62706E023703}">
                      <ahyp:hlinkClr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val="tx"/>
                    </a:ext>
                  </a:extLst>
                </a:hlinkClick>
              </a:rPr>
              <a:t>www.google.com.vn</a:t>
            </a:r>
            <a:endParaRPr sz="2400" b="0" i="0" u="none" strike="noStrike" cap="none" dirty="0">
              <a:solidFill>
                <a:srgbClr val="0070C0"/>
              </a:solidFill>
              <a:latin typeface="Times New Roman"/>
              <a:ea typeface="Times New Roman"/>
              <a:cs typeface="Times New Roman"/>
              <a:sym typeface="Times New Roman"/>
            </a:endParaRPr>
          </a:p>
          <a:p>
            <a:pPr marL="457200" marR="0" lvl="0" indent="-361950" algn="l" rtl="0">
              <a:lnSpc>
                <a:spcPct val="100000"/>
              </a:lnSpc>
              <a:spcBef>
                <a:spcPts val="0"/>
              </a:spcBef>
              <a:spcAft>
                <a:spcPts val="0"/>
              </a:spcAft>
              <a:buClr>
                <a:schemeClr val="dk2"/>
              </a:buClr>
              <a:buSzPts val="2100"/>
              <a:buFont typeface="Times New Roman"/>
              <a:buChar char="+"/>
            </a:pPr>
            <a:r>
              <a:rPr lang="vi-VN" sz="2400" b="0" i="0" u="none" strike="noStrike" cap="none" dirty="0">
                <a:solidFill>
                  <a:srgbClr val="0070C0"/>
                </a:solidFill>
                <a:latin typeface="Times New Roman"/>
                <a:ea typeface="Times New Roman"/>
                <a:cs typeface="Times New Roman"/>
                <a:sym typeface="Times New Roman"/>
              </a:rPr>
              <a:t>Nháy Gmail</a:t>
            </a:r>
            <a:endParaRPr sz="2400" b="0" i="0" u="none" strike="noStrike" cap="none" dirty="0">
              <a:solidFill>
                <a:srgbClr val="0070C0"/>
              </a:solidFill>
              <a:latin typeface="Times New Roman"/>
              <a:ea typeface="Times New Roman"/>
              <a:cs typeface="Times New Roman"/>
              <a:sym typeface="Times New Roman"/>
            </a:endParaRPr>
          </a:p>
        </p:txBody>
      </p:sp>
      <p:pic>
        <p:nvPicPr>
          <p:cNvPr id="163" name="Google Shape;163;g1773c248b1b_1_39"/>
          <p:cNvPicPr preferRelativeResize="0"/>
          <p:nvPr/>
        </p:nvPicPr>
        <p:blipFill rotWithShape="1">
          <a:blip r:embed="rId4">
            <a:alphaModFix/>
          </a:blip>
          <a:srcRect/>
          <a:stretch/>
        </p:blipFill>
        <p:spPr>
          <a:xfrm>
            <a:off x="6559125" y="1411682"/>
            <a:ext cx="3839935" cy="1800900"/>
          </a:xfrm>
          <a:prstGeom prst="rect">
            <a:avLst/>
          </a:prstGeom>
          <a:noFill/>
          <a:ln>
            <a:noFill/>
          </a:ln>
        </p:spPr>
      </p:pic>
      <p:sp>
        <p:nvSpPr>
          <p:cNvPr id="164" name="Google Shape;164;g1773c248b1b_1_39"/>
          <p:cNvSpPr txBox="1"/>
          <p:nvPr/>
        </p:nvSpPr>
        <p:spPr>
          <a:xfrm>
            <a:off x="1199550" y="2896444"/>
            <a:ext cx="5048700" cy="1292631"/>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2100"/>
              <a:buFont typeface="Arial"/>
              <a:buNone/>
            </a:pPr>
            <a:r>
              <a:rPr lang="vi-VN" sz="2400" b="0" i="0" u="none" strike="noStrike" cap="none" dirty="0">
                <a:solidFill>
                  <a:srgbClr val="0070C0"/>
                </a:solidFill>
                <a:latin typeface="Times New Roman"/>
                <a:ea typeface="Times New Roman"/>
                <a:cs typeface="Times New Roman"/>
                <a:sym typeface="Times New Roman"/>
              </a:rPr>
              <a:t>+ Gõ tên người dùng và mật khẩu → đăng nhập (enter)</a:t>
            </a:r>
            <a:endParaRPr sz="2400" b="0" i="0" u="none" strike="noStrike" cap="none" dirty="0">
              <a:solidFill>
                <a:srgbClr val="0070C0"/>
              </a:solidFill>
              <a:latin typeface="Times New Roman"/>
              <a:ea typeface="Times New Roman"/>
              <a:cs typeface="Times New Roman"/>
              <a:sym typeface="Times New Roman"/>
            </a:endParaRPr>
          </a:p>
          <a:p>
            <a:pPr marL="0" marR="0" lvl="0" indent="0" algn="l" rtl="0">
              <a:lnSpc>
                <a:spcPct val="100000"/>
              </a:lnSpc>
              <a:spcBef>
                <a:spcPts val="0"/>
              </a:spcBef>
              <a:spcAft>
                <a:spcPts val="0"/>
              </a:spcAft>
              <a:buClr>
                <a:srgbClr val="000000"/>
              </a:buClr>
              <a:buSzPts val="2100"/>
              <a:buFont typeface="Arial"/>
              <a:buNone/>
            </a:pPr>
            <a:endParaRPr sz="2400" b="0" i="0" u="none" strike="noStrike" cap="none" dirty="0">
              <a:solidFill>
                <a:srgbClr val="0070C0"/>
              </a:solidFill>
              <a:latin typeface="Times New Roman"/>
              <a:ea typeface="Times New Roman"/>
              <a:cs typeface="Times New Roman"/>
              <a:sym typeface="Times New Roman"/>
            </a:endParaRPr>
          </a:p>
        </p:txBody>
      </p:sp>
      <p:pic>
        <p:nvPicPr>
          <p:cNvPr id="165" name="Google Shape;165;g1773c248b1b_1_39"/>
          <p:cNvPicPr preferRelativeResize="0"/>
          <p:nvPr/>
        </p:nvPicPr>
        <p:blipFill rotWithShape="1">
          <a:blip r:embed="rId5">
            <a:alphaModFix/>
          </a:blip>
          <a:srcRect/>
          <a:stretch/>
        </p:blipFill>
        <p:spPr>
          <a:xfrm>
            <a:off x="7113725" y="3429000"/>
            <a:ext cx="4039100" cy="1410100"/>
          </a:xfrm>
          <a:prstGeom prst="rect">
            <a:avLst/>
          </a:prstGeom>
          <a:noFill/>
          <a:ln>
            <a:noFill/>
          </a:ln>
        </p:spPr>
      </p:pic>
      <p:sp>
        <p:nvSpPr>
          <p:cNvPr id="166" name="Google Shape;166;g1773c248b1b_1_39"/>
          <p:cNvSpPr txBox="1"/>
          <p:nvPr/>
        </p:nvSpPr>
        <p:spPr>
          <a:xfrm>
            <a:off x="2351314" y="5317700"/>
            <a:ext cx="4323286" cy="923299"/>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2100"/>
              <a:buFont typeface="Arial"/>
              <a:buNone/>
            </a:pPr>
            <a:r>
              <a:rPr lang="vi-VN" sz="2400" b="0" i="0" u="none" strike="noStrike" cap="none" dirty="0">
                <a:solidFill>
                  <a:srgbClr val="0070C0"/>
                </a:solidFill>
                <a:latin typeface="Times New Roman"/>
                <a:ea typeface="Times New Roman"/>
                <a:cs typeface="Times New Roman"/>
                <a:sym typeface="Times New Roman"/>
              </a:rPr>
              <a:t>- Hộp thư đến: nơi nhận thư</a:t>
            </a:r>
            <a:endParaRPr sz="2400" b="0" i="0" u="none" strike="noStrike" cap="none" dirty="0">
              <a:solidFill>
                <a:srgbClr val="0070C0"/>
              </a:solidFill>
              <a:latin typeface="Times New Roman"/>
              <a:ea typeface="Times New Roman"/>
              <a:cs typeface="Times New Roman"/>
              <a:sym typeface="Times New Roman"/>
            </a:endParaRPr>
          </a:p>
          <a:p>
            <a:pPr marL="0" marR="0" lvl="0" indent="0" algn="l" rtl="0">
              <a:lnSpc>
                <a:spcPct val="100000"/>
              </a:lnSpc>
              <a:spcBef>
                <a:spcPts val="0"/>
              </a:spcBef>
              <a:spcAft>
                <a:spcPts val="0"/>
              </a:spcAft>
              <a:buClr>
                <a:srgbClr val="000000"/>
              </a:buClr>
              <a:buSzPts val="2100"/>
              <a:buFont typeface="Arial"/>
              <a:buNone/>
            </a:pPr>
            <a:r>
              <a:rPr lang="vi-VN" sz="2400" b="0" i="0" u="none" strike="noStrike" cap="none" dirty="0">
                <a:solidFill>
                  <a:srgbClr val="0070C0"/>
                </a:solidFill>
                <a:latin typeface="Times New Roman"/>
                <a:ea typeface="Times New Roman"/>
                <a:cs typeface="Times New Roman"/>
                <a:sym typeface="Times New Roman"/>
              </a:rPr>
              <a:t>- Soạn thư: nơi soạn và gửi thư</a:t>
            </a:r>
            <a:endParaRPr sz="2400" b="0" i="0" u="none" strike="noStrike" cap="none" dirty="0">
              <a:solidFill>
                <a:srgbClr val="0070C0"/>
              </a:solidFill>
              <a:latin typeface="Times New Roman"/>
              <a:ea typeface="Times New Roman"/>
              <a:cs typeface="Times New Roman"/>
              <a:sym typeface="Times New Roman"/>
            </a:endParaRPr>
          </a:p>
        </p:txBody>
      </p:sp>
      <p:pic>
        <p:nvPicPr>
          <p:cNvPr id="167" name="Google Shape;167;g1773c248b1b_1_39"/>
          <p:cNvPicPr preferRelativeResize="0"/>
          <p:nvPr/>
        </p:nvPicPr>
        <p:blipFill rotWithShape="1">
          <a:blip r:embed="rId6">
            <a:alphaModFix/>
          </a:blip>
          <a:srcRect/>
          <a:stretch/>
        </p:blipFill>
        <p:spPr>
          <a:xfrm>
            <a:off x="7113722" y="5177722"/>
            <a:ext cx="3589153" cy="1680275"/>
          </a:xfrm>
          <a:prstGeom prst="rect">
            <a:avLst/>
          </a:prstGeom>
          <a:noFill/>
          <a:ln>
            <a:noFill/>
          </a:ln>
        </p:spPr>
      </p:pic>
      <p:sp>
        <p:nvSpPr>
          <p:cNvPr id="168" name="Google Shape;168;g1773c248b1b_1_39"/>
          <p:cNvSpPr txBox="1"/>
          <p:nvPr/>
        </p:nvSpPr>
        <p:spPr>
          <a:xfrm>
            <a:off x="4113725" y="4189075"/>
            <a:ext cx="3000000" cy="553968"/>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2100"/>
              <a:buFont typeface="Arial"/>
              <a:buNone/>
            </a:pPr>
            <a:r>
              <a:rPr lang="vi-VN" sz="2400" b="0" i="0" u="none" strike="noStrike" cap="none" dirty="0">
                <a:solidFill>
                  <a:srgbClr val="0070C0"/>
                </a:solidFill>
                <a:latin typeface="Times New Roman"/>
                <a:ea typeface="Times New Roman"/>
                <a:cs typeface="Times New Roman"/>
                <a:sym typeface="Times New Roman"/>
              </a:rPr>
              <a:t>Hộp thư được hiển thị</a:t>
            </a:r>
            <a:endParaRPr sz="1600" b="0" i="0" u="none" strike="noStrike" cap="none" dirty="0">
              <a:solidFill>
                <a:srgbClr val="0070C0"/>
              </a:solidFil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62"/>
                                        </p:tgtEl>
                                        <p:attrNameLst>
                                          <p:attrName>style.visibility</p:attrName>
                                        </p:attrNameLst>
                                      </p:cBhvr>
                                      <p:to>
                                        <p:strVal val="visible"/>
                                      </p:to>
                                    </p:set>
                                    <p:animEffect transition="in" filter="fade">
                                      <p:cBhvr>
                                        <p:cTn id="7" dur="1000"/>
                                        <p:tgtEl>
                                          <p:spTgt spid="162"/>
                                        </p:tgtEl>
                                      </p:cBhvr>
                                    </p:animEffect>
                                    <p:anim calcmode="lin" valueType="num">
                                      <p:cBhvr>
                                        <p:cTn id="8" dur="1000" fill="hold"/>
                                        <p:tgtEl>
                                          <p:spTgt spid="162"/>
                                        </p:tgtEl>
                                        <p:attrNameLst>
                                          <p:attrName>ppt_x</p:attrName>
                                        </p:attrNameLst>
                                      </p:cBhvr>
                                      <p:tavLst>
                                        <p:tav tm="0">
                                          <p:val>
                                            <p:strVal val="#ppt_x"/>
                                          </p:val>
                                        </p:tav>
                                        <p:tav tm="100000">
                                          <p:val>
                                            <p:strVal val="#ppt_x"/>
                                          </p:val>
                                        </p:tav>
                                      </p:tavLst>
                                    </p:anim>
                                    <p:anim calcmode="lin" valueType="num">
                                      <p:cBhvr>
                                        <p:cTn id="9" dur="1000" fill="hold"/>
                                        <p:tgtEl>
                                          <p:spTgt spid="162"/>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64"/>
                                        </p:tgtEl>
                                        <p:attrNameLst>
                                          <p:attrName>style.visibility</p:attrName>
                                        </p:attrNameLst>
                                      </p:cBhvr>
                                      <p:to>
                                        <p:strVal val="visible"/>
                                      </p:to>
                                    </p:set>
                                    <p:animEffect transition="in" filter="fade">
                                      <p:cBhvr>
                                        <p:cTn id="12" dur="1000"/>
                                        <p:tgtEl>
                                          <p:spTgt spid="164"/>
                                        </p:tgtEl>
                                      </p:cBhvr>
                                    </p:animEffect>
                                    <p:anim calcmode="lin" valueType="num">
                                      <p:cBhvr>
                                        <p:cTn id="13" dur="1000" fill="hold"/>
                                        <p:tgtEl>
                                          <p:spTgt spid="164"/>
                                        </p:tgtEl>
                                        <p:attrNameLst>
                                          <p:attrName>ppt_x</p:attrName>
                                        </p:attrNameLst>
                                      </p:cBhvr>
                                      <p:tavLst>
                                        <p:tav tm="0">
                                          <p:val>
                                            <p:strVal val="#ppt_x"/>
                                          </p:val>
                                        </p:tav>
                                        <p:tav tm="100000">
                                          <p:val>
                                            <p:strVal val="#ppt_x"/>
                                          </p:val>
                                        </p:tav>
                                      </p:tavLst>
                                    </p:anim>
                                    <p:anim calcmode="lin" valueType="num">
                                      <p:cBhvr>
                                        <p:cTn id="14" dur="1000" fill="hold"/>
                                        <p:tgtEl>
                                          <p:spTgt spid="164"/>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68"/>
                                        </p:tgtEl>
                                        <p:attrNameLst>
                                          <p:attrName>style.visibility</p:attrName>
                                        </p:attrNameLst>
                                      </p:cBhvr>
                                      <p:to>
                                        <p:strVal val="visible"/>
                                      </p:to>
                                    </p:set>
                                    <p:animEffect transition="in" filter="fade">
                                      <p:cBhvr>
                                        <p:cTn id="19" dur="1000"/>
                                        <p:tgtEl>
                                          <p:spTgt spid="168"/>
                                        </p:tgtEl>
                                      </p:cBhvr>
                                    </p:animEffect>
                                    <p:anim calcmode="lin" valueType="num">
                                      <p:cBhvr>
                                        <p:cTn id="20" dur="1000" fill="hold"/>
                                        <p:tgtEl>
                                          <p:spTgt spid="168"/>
                                        </p:tgtEl>
                                        <p:attrNameLst>
                                          <p:attrName>ppt_x</p:attrName>
                                        </p:attrNameLst>
                                      </p:cBhvr>
                                      <p:tavLst>
                                        <p:tav tm="0">
                                          <p:val>
                                            <p:strVal val="#ppt_x"/>
                                          </p:val>
                                        </p:tav>
                                        <p:tav tm="100000">
                                          <p:val>
                                            <p:strVal val="#ppt_x"/>
                                          </p:val>
                                        </p:tav>
                                      </p:tavLst>
                                    </p:anim>
                                    <p:anim calcmode="lin" valueType="num">
                                      <p:cBhvr>
                                        <p:cTn id="21" dur="1000" fill="hold"/>
                                        <p:tgtEl>
                                          <p:spTgt spid="168"/>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166"/>
                                        </p:tgtEl>
                                        <p:attrNameLst>
                                          <p:attrName>style.visibility</p:attrName>
                                        </p:attrNameLst>
                                      </p:cBhvr>
                                      <p:to>
                                        <p:strVal val="visible"/>
                                      </p:to>
                                    </p:set>
                                    <p:animEffect transition="in" filter="fade">
                                      <p:cBhvr>
                                        <p:cTn id="26" dur="1000"/>
                                        <p:tgtEl>
                                          <p:spTgt spid="166"/>
                                        </p:tgtEl>
                                      </p:cBhvr>
                                    </p:animEffect>
                                    <p:anim calcmode="lin" valueType="num">
                                      <p:cBhvr>
                                        <p:cTn id="27" dur="1000" fill="hold"/>
                                        <p:tgtEl>
                                          <p:spTgt spid="166"/>
                                        </p:tgtEl>
                                        <p:attrNameLst>
                                          <p:attrName>ppt_x</p:attrName>
                                        </p:attrNameLst>
                                      </p:cBhvr>
                                      <p:tavLst>
                                        <p:tav tm="0">
                                          <p:val>
                                            <p:strVal val="#ppt_x"/>
                                          </p:val>
                                        </p:tav>
                                        <p:tav tm="100000">
                                          <p:val>
                                            <p:strVal val="#ppt_x"/>
                                          </p:val>
                                        </p:tav>
                                      </p:tavLst>
                                    </p:anim>
                                    <p:anim calcmode="lin" valueType="num">
                                      <p:cBhvr>
                                        <p:cTn id="28" dur="1000" fill="hold"/>
                                        <p:tgtEl>
                                          <p:spTgt spid="16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2" grpId="0"/>
      <p:bldP spid="164" grpId="0"/>
      <p:bldP spid="166" grpId="0"/>
      <p:bldP spid="168" grpId="0"/>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CUỘC SỐNG TRỰC TUYẾN&amp;quot;&quot;/&gt;&lt;property id=&quot;20307&quot; value=&quot;256&quot;/&gt;&lt;/object&gt;&lt;object type=&quot;3&quot; unique_id=&quot;10005&quot;&gt;&lt;property id=&quot;20148&quot; value=&quot;5&quot;/&gt;&lt;property id=&quot;20300&quot; value=&quot;Slide 2 - &amp;quot;CHỦ ĐỀ A. &amp;#x0D;&amp;#x0A;INTERNET VÀ TRUYỀN THÔNG SỐ&amp;quot;&quot;/&gt;&lt;property id=&quot;20307&quot; value=&quot;257&quot;/&gt;&lt;/object&gt;&lt;object type=&quot;3&quot; unique_id=&quot;10006&quot;&gt;&lt;property id=&quot;20148&quot; value=&quot;5&quot;/&gt;&lt;property id=&quot;20300&quot; value=&quot;Slide 3 - &amp;quot;BÀI 2.&amp;#x0D;&amp;#x0A;TỚ LIÊN LẠC ĐƯỢC VỚI MỌI NGƯỜI Ở KHẮP MỌI NƠI TRÊN THẾ GIỚI&amp;quot;&quot;/&gt;&lt;property id=&quot;20307&quot; value=&quot;258&quot;/&gt;&lt;/object&gt;&lt;object type=&quot;3&quot; unique_id=&quot;10007&quot;&gt;&lt;property id=&quot;20148&quot; value=&quot;5&quot;/&gt;&lt;property id=&quot;20300&quot; value=&quot;Slide 4 - &amp;quot;Ôn bài cũ&amp;quot;&quot;/&gt;&lt;property id=&quot;20307&quot; value=&quot;259&quot;/&gt;&lt;/object&gt;&lt;object type=&quot;3&quot; unique_id=&quot;10008&quot;&gt;&lt;property id=&quot;20148&quot; value=&quot;5&quot;/&gt;&lt;property id=&quot;20300&quot; value=&quot;Slide 5&quot;/&gt;&lt;property id=&quot;20307&quot; value=&quot;260&quot;/&gt;&lt;/object&gt;&lt;object type=&quot;3&quot; unique_id=&quot;10009&quot;&gt;&lt;property id=&quot;20148&quot; value=&quot;5&quot;/&gt;&lt;property id=&quot;20300&quot; value=&quot;Slide 6&quot;/&gt;&lt;property id=&quot;20307&quot; value=&quot;261&quot;/&gt;&lt;/object&gt;&lt;object type=&quot;3&quot; unique_id=&quot;10010&quot;&gt;&lt;property id=&quot;20148&quot; value=&quot;5&quot;/&gt;&lt;property id=&quot;20300&quot; value=&quot;Slide 7&quot;/&gt;&lt;property id=&quot;20307&quot; value=&quot;262&quot;/&gt;&lt;/object&gt;&lt;object type=&quot;3&quot; unique_id=&quot;10011&quot;&gt;&lt;property id=&quot;20148&quot; value=&quot;5&quot;/&gt;&lt;property id=&quot;20300&quot; value=&quot;Slide 8&quot;/&gt;&lt;property id=&quot;20307&quot; value=&quot;263&quot;/&gt;&lt;/object&gt;&lt;object type=&quot;3&quot; unique_id=&quot;10012&quot;&gt;&lt;property id=&quot;20148&quot; value=&quot;5&quot;/&gt;&lt;property id=&quot;20300&quot; value=&quot;Slide 9&quot;/&gt;&lt;property id=&quot;20307&quot; value=&quot;264&quot;/&gt;&lt;/object&gt;&lt;object type=&quot;3&quot; unique_id=&quot;10013&quot;&gt;&lt;property id=&quot;20148&quot; value=&quot;5&quot;/&gt;&lt;property id=&quot;20300&quot; value=&quot;Slide 10 - &amp;quot;BÀI 2.&amp;#x0D;&amp;#x0A;TỚ LIÊN LẠC ĐƯỢC VỚI MỌI NGƯỜI Ở KHẮP MỌI NƠI TRÊN THẾ GIỚI&amp;quot;&quot;/&gt;&lt;property id=&quot;20307&quot; value=&quot;265&quot;/&gt;&lt;/object&gt;&lt;object type=&quot;3&quot; unique_id=&quot;10014&quot;&gt;&lt;property id=&quot;20148&quot; value=&quot;5&quot;/&gt;&lt;property id=&quot;20300&quot; value=&quot;Slide 11 - &amp;quot;Ôn bài cũ&amp;quot;&quot;/&gt;&lt;property id=&quot;20307&quot; value=&quot;266&quot;/&gt;&lt;/object&gt;&lt;object type=&quot;3&quot; unique_id=&quot;10015&quot;&gt;&lt;property id=&quot;20148&quot; value=&quot;5&quot;/&gt;&lt;property id=&quot;20300&quot; value=&quot;Slide 12&quot;/&gt;&lt;property id=&quot;20307&quot; value=&quot;267&quot;/&gt;&lt;/object&gt;&lt;object type=&quot;3&quot; unique_id=&quot;10016&quot;&gt;&lt;property id=&quot;20148&quot; value=&quot;5&quot;/&gt;&lt;property id=&quot;20300&quot; value=&quot;Slide 13&quot;/&gt;&lt;property id=&quot;20307&quot; value=&quot;268&quot;/&gt;&lt;/object&gt;&lt;object type=&quot;3&quot; unique_id=&quot;10017&quot;&gt;&lt;property id=&quot;20148&quot; value=&quot;5&quot;/&gt;&lt;property id=&quot;20300&quot; value=&quot;Slide 14&quot;/&gt;&lt;property id=&quot;20307&quot; value=&quot;269&quot;/&gt;&lt;/object&gt;&lt;object type=&quot;3&quot; unique_id=&quot;10018&quot;&gt;&lt;property id=&quot;20148&quot; value=&quot;5&quot;/&gt;&lt;property id=&quot;20300&quot; value=&quot;Slide 15 - &amp;quot;BÀI 2.&amp;#x0D;&amp;#x0A;TỚ LIÊN LẠC ĐƯỢC VỚI MỌI NGƯỜI Ở KHẮP MỌI NƠI TRÊN THẾ GIỚI&amp;quot;&quot;/&gt;&lt;property id=&quot;20307&quot; value=&quot;270&quot;/&gt;&lt;/object&gt;&lt;object type=&quot;3&quot; unique_id=&quot;10019&quot;&gt;&lt;property id=&quot;20148&quot; value=&quot;5&quot;/&gt;&lt;property id=&quot;20300&quot; value=&quot;Slide 16 - &amp;quot;Ôn bài cũ&amp;quot;&quot;/&gt;&lt;property id=&quot;20307&quot; value=&quot;271&quot;/&gt;&lt;/object&gt;&lt;object type=&quot;3&quot; unique_id=&quot;10020&quot;&gt;&lt;property id=&quot;20148&quot; value=&quot;5&quot;/&gt;&lt;property id=&quot;20300&quot; value=&quot;Slide 17 - &amp;quot;Muốn gửi một bức thư chúng ta cần quan tâm đến thông tin gì?&amp;quot;&quot;/&gt;&lt;property id=&quot;20307&quot; value=&quot;272&quot;/&gt;&lt;/object&gt;&lt;object type=&quot;3&quot; unique_id=&quot;10021&quot;&gt;&lt;property id=&quot;20148&quot; value=&quot;5&quot;/&gt;&lt;property id=&quot;20300&quot; value=&quot;Slide 18&quot;/&gt;&lt;property id=&quot;20307&quot; value=&quot;273&quot;/&gt;&lt;/object&gt;&lt;object type=&quot;3&quot; unique_id=&quot;10022&quot;&gt;&lt;property id=&quot;20148&quot; value=&quot;5&quot;/&gt;&lt;property id=&quot;20300&quot; value=&quot;Slide 19&quot;/&gt;&lt;property id=&quot;20307&quot; value=&quot;274&quot;/&gt;&lt;/object&gt;&lt;object type=&quot;3&quot; unique_id=&quot;10023&quot;&gt;&lt;property id=&quot;20148&quot; value=&quot;5&quot;/&gt;&lt;property id=&quot;20300&quot; value=&quot;Slide 20&quot;/&gt;&lt;property id=&quot;20307&quot; value=&quot;275&quot;/&gt;&lt;/object&gt;&lt;object type=&quot;3&quot; unique_id=&quot;10024&quot;&gt;&lt;property id=&quot;20148&quot; value=&quot;5&quot;/&gt;&lt;property id=&quot;20300&quot; value=&quot;Slide 21&quot;/&gt;&lt;property id=&quot;20307&quot; value=&quot;276&quot;/&gt;&lt;/object&gt;&lt;object type=&quot;3&quot; unique_id=&quot;10025&quot;&gt;&lt;property id=&quot;20148&quot; value=&quot;5&quot;/&gt;&lt;property id=&quot;20300&quot; value=&quot;Slide 22&quot;/&gt;&lt;property id=&quot;20307&quot; value=&quot;277&quot;/&gt;&lt;/object&gt;&lt;object type=&quot;3&quot; unique_id=&quot;10026&quot;&gt;&lt;property id=&quot;20148&quot; value=&quot;5&quot;/&gt;&lt;property id=&quot;20300&quot; value=&quot;Slide 23&quot;/&gt;&lt;property id=&quot;20307&quot; value=&quot;286&quot;/&gt;&lt;/object&gt;&lt;object type=&quot;3&quot; unique_id=&quot;10027&quot;&gt;&lt;property id=&quot;20148&quot; value=&quot;5&quot;/&gt;&lt;property id=&quot;20300&quot; value=&quot;Slide 24 - &amp;quot;BÀI 2.&amp;#x0D;&amp;#x0A;TỚ LIÊN LẠC ĐƯỢC VỚI MỌI NGƯỜI Ở KHẮP MỌI NƠI TRÊN THẾ GIỚI&amp;quot;&quot;/&gt;&lt;property id=&quot;20307&quot; value=&quot;288&quot;/&gt;&lt;/object&gt;&lt;object type=&quot;3&quot; unique_id=&quot;10028&quot;&gt;&lt;property id=&quot;20148&quot; value=&quot;5&quot;/&gt;&lt;property id=&quot;20300&quot; value=&quot;Slide 25 - &amp;quot;Ôn bài cũ&amp;quot;&quot;/&gt;&lt;property id=&quot;20307&quot; value=&quot;289&quot;/&gt;&lt;/object&gt;&lt;object type=&quot;3&quot; unique_id=&quot;10029&quot;&gt;&lt;property id=&quot;20148&quot; value=&quot;5&quot;/&gt;&lt;property id=&quot;20300&quot; value=&quot;Slide 26&quot;/&gt;&lt;property id=&quot;20307&quot; value=&quot;291&quot;/&gt;&lt;/object&gt;&lt;object type=&quot;3&quot; unique_id=&quot;10030&quot;&gt;&lt;property id=&quot;20148&quot; value=&quot;5&quot;/&gt;&lt;property id=&quot;20300&quot; value=&quot;Slide 27&quot;/&gt;&lt;property id=&quot;20307&quot; value=&quot;292&quot;/&gt;&lt;/object&gt;&lt;object type=&quot;3&quot; unique_id=&quot;10031&quot;&gt;&lt;property id=&quot;20148&quot; value=&quot;5&quot;/&gt;&lt;property id=&quot;20300&quot; value=&quot;Slide 28&quot;/&gt;&lt;property id=&quot;20307&quot; value=&quot;293&quot;/&gt;&lt;/object&gt;&lt;object type=&quot;3&quot; unique_id=&quot;10032&quot;&gt;&lt;property id=&quot;20148&quot; value=&quot;5&quot;/&gt;&lt;property id=&quot;20300&quot; value=&quot;Slide 29&quot;/&gt;&lt;property id=&quot;20307&quot; value=&quot;294&quot;/&gt;&lt;/object&gt;&lt;object type=&quot;3&quot; unique_id=&quot;10033&quot;&gt;&lt;property id=&quot;20148&quot; value=&quot;5&quot;/&gt;&lt;property id=&quot;20300&quot; value=&quot;Slide 30&quot;/&gt;&lt;property id=&quot;20307&quot; value=&quot;295&quot;/&gt;&lt;/object&gt;&lt;object type=&quot;3&quot; unique_id=&quot;10034&quot;&gt;&lt;property id=&quot;20148&quot; value=&quot;5&quot;/&gt;&lt;property id=&quot;20300&quot; value=&quot;Slide 31&quot;/&gt;&lt;property id=&quot;20307&quot; value=&quot;296&quot;/&gt;&lt;/object&gt;&lt;object type=&quot;3&quot; unique_id=&quot;10035&quot;&gt;&lt;property id=&quot;20148&quot; value=&quot;5&quot;/&gt;&lt;property id=&quot;20300&quot; value=&quot;Slide 32&quot;/&gt;&lt;property id=&quot;20307&quot; value=&quot;297&quot;/&gt;&lt;/object&gt;&lt;object type=&quot;3&quot; unique_id=&quot;10036&quot;&gt;&lt;property id=&quot;20148&quot; value=&quot;5&quot;/&gt;&lt;property id=&quot;20300&quot; value=&quot;Slide 33 - &amp;quot;KẾT THÚC&amp;quot;&quot;/&gt;&lt;property id=&quot;20307&quot; value=&quot;285&quot;/&gt;&lt;/object&gt;&lt;/object&gt;&lt;/object&gt;&lt;/database&gt;"/>
  <p:tag name="SECTOMILLISECCONVERTED" val="1"/>
</p:tagLst>
</file>

<file path=ppt/theme/theme1.xml><?xml version="1.0" encoding="utf-8"?>
<a:theme xmlns:a="http://schemas.openxmlformats.org/drawingml/2006/main"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TotalTime>
  <Words>885</Words>
  <Application>Microsoft Office PowerPoint</Application>
  <PresentationFormat>Custom</PresentationFormat>
  <Paragraphs>92</Paragraphs>
  <Slides>15</Slides>
  <Notes>15</Notes>
  <HiddenSlides>0</HiddenSlides>
  <MMClips>0</MMClips>
  <ScaleCrop>false</ScaleCrop>
  <HeadingPairs>
    <vt:vector size="4" baseType="variant">
      <vt:variant>
        <vt:lpstr>Theme</vt:lpstr>
      </vt:variant>
      <vt:variant>
        <vt:i4>2</vt:i4>
      </vt:variant>
      <vt:variant>
        <vt:lpstr>Slide Titles</vt:lpstr>
      </vt:variant>
      <vt:variant>
        <vt:i4>15</vt:i4>
      </vt:variant>
    </vt:vector>
  </HeadingPairs>
  <TitlesOfParts>
    <vt:vector size="17" baseType="lpstr">
      <vt:lpstr>Banded</vt:lpstr>
      <vt:lpstr>Banded</vt:lpstr>
      <vt:lpstr>CUỘC SỐNG TRỰC TUYẾN</vt:lpstr>
      <vt:lpstr>CHỦ ĐỀ A.  INTERNET VÀ TRUYỀN THÔNG SỐ</vt:lpstr>
      <vt:lpstr>BÀI 2. TỚ LIÊN LẠC ĐƯỢC VỚI MỌI NGƯỜI Ở KHẮP MỌI NƠI TRÊN THẾ GIỚI</vt:lpstr>
      <vt:lpstr>Ôn bài cũ</vt:lpstr>
      <vt:lpstr>PowerPoint Presentation</vt:lpstr>
      <vt:lpstr>PowerPoint Presentation</vt:lpstr>
      <vt:lpstr>PowerPoint Presentation</vt:lpstr>
      <vt:lpstr>PowerPoint Presentation</vt:lpstr>
      <vt:lpstr>PowerPoint Presentation</vt:lpstr>
      <vt:lpstr>BÀI 2. TỚ LIÊN LẠC ĐƯỢC VỚI MỌI NGƯỜI Ở KHẮP MỌI NƠI TRÊN THẾ GIỚI</vt:lpstr>
      <vt:lpstr>Ôn bài cũ</vt:lpstr>
      <vt:lpstr>PowerPoint Presentation</vt:lpstr>
      <vt:lpstr>PowerPoint Presentation</vt:lpstr>
      <vt:lpstr>PowerPoint Presentation</vt:lpstr>
      <vt:lpstr>KẾT THÚC</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CUỘC SỐNG TRỰC TUYẾN</dc:title>
  <dc:creator>Nguyen Thanh Trung</dc:creator>
  <cp:lastModifiedBy>MTC</cp:lastModifiedBy>
  <cp:revision>6</cp:revision>
  <dcterms:created xsi:type="dcterms:W3CDTF">2014-06-09T03:12:12Z</dcterms:created>
  <dcterms:modified xsi:type="dcterms:W3CDTF">2022-10-28T09:47:36Z</dcterms:modified>
</cp:coreProperties>
</file>