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407" r:id="rId2"/>
    <p:sldId id="340" r:id="rId3"/>
    <p:sldId id="336" r:id="rId4"/>
    <p:sldId id="337" r:id="rId5"/>
    <p:sldId id="342" r:id="rId6"/>
    <p:sldId id="343" r:id="rId7"/>
    <p:sldId id="346" r:id="rId8"/>
    <p:sldId id="341" r:id="rId9"/>
    <p:sldId id="338" r:id="rId10"/>
    <p:sldId id="408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7702D8-4BCD-4410-9C30-13C2D2CD0F40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A1E59-93D2-4445-A317-F307FE111B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93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AE39EF-C0E5-4896-B9D3-7E7938E4611D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00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0AE39EF-C0E5-4896-B9D3-7E7938E4611D}" type="slidenum">
              <a:rPr lang="zh-CN" altLang="en-US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00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C8955-BB29-4F08-99B0-D5AF3026CA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761CF-5DCB-41D2-9EC2-CC8FDEE352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1D959-C415-480E-B246-AC632159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1BD44F-806F-4BC1-9D96-D7C41EFEA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B6DD13-B163-4E4B-9808-AF4E78995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2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20982-F0FB-4F61-8E0A-416675E0E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1AF77A-9ED9-465A-9B66-C8213AF55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E2DA4-739E-447B-A99C-8DECDEEEE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8A58B-245B-40B3-8C5A-64A95166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E2261-EF3D-4528-87D5-121DF7D71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E31B61-2C66-4A6F-901E-DA7A66A51A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CC72E-F14F-4A1E-89F1-569740F23E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575D4-04A5-4339-8893-8D7C86FDA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10E6E7-25A0-4EDE-BF54-CF8C3C0A6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770BC-D8AB-43E4-B9D7-8C832C7C8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508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-Bài 5- Phan 2-Chủ đề A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447880" y="1737030"/>
            <a:ext cx="9784733" cy="4447824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2000" smtClean="0">
                <a:solidFill>
                  <a:srgbClr val="002060"/>
                </a:solidFill>
              </a:defRPr>
            </a:lvl1pPr>
            <a:lvl2pPr algn="ctr">
              <a:defRPr lang="en-US" smtClean="0">
                <a:solidFill>
                  <a:srgbClr val="002060"/>
                </a:solidFill>
              </a:defRPr>
            </a:lvl2pPr>
            <a:lvl3pPr algn="ctr">
              <a:defRPr lang="en-US" sz="2000" smtClean="0">
                <a:solidFill>
                  <a:srgbClr val="002060"/>
                </a:solidFill>
              </a:defRPr>
            </a:lvl3pPr>
            <a:lvl4pPr algn="ctr">
              <a:defRPr lang="en-US" sz="2000" smtClean="0">
                <a:solidFill>
                  <a:srgbClr val="002060"/>
                </a:solidFill>
              </a:defRPr>
            </a:lvl4pPr>
            <a:lvl5pPr algn="ctr">
              <a:defRPr lang="en-US" sz="2000">
                <a:solidFill>
                  <a:srgbClr val="002060"/>
                </a:solidFill>
              </a:defRPr>
            </a:lvl5pPr>
          </a:lstStyle>
          <a:p>
            <a:pPr lvl="0" algn="ctr"/>
            <a:r>
              <a:rPr lang="en-US" dirty="0"/>
              <a:t>Click to edit Master text styles</a:t>
            </a:r>
          </a:p>
          <a:p>
            <a:pPr lvl="1" algn="ctr"/>
            <a:r>
              <a:rPr lang="en-US" dirty="0"/>
              <a:t>Second level</a:t>
            </a:r>
          </a:p>
          <a:p>
            <a:pPr lvl="2" algn="ctr"/>
            <a:r>
              <a:rPr lang="en-US" dirty="0"/>
              <a:t>Third level</a:t>
            </a:r>
          </a:p>
          <a:p>
            <a:pPr lvl="3" algn="ctr"/>
            <a:r>
              <a:rPr lang="en-US" dirty="0"/>
              <a:t>Fourth level</a:t>
            </a:r>
          </a:p>
          <a:p>
            <a:pPr lvl="4" algn="ctr"/>
            <a:r>
              <a:rPr lang="en-US" dirty="0"/>
              <a:t>Fifth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5904" y="5572470"/>
            <a:ext cx="806314" cy="11369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846628" y="5721573"/>
            <a:ext cx="1202650" cy="1028830"/>
          </a:xfrm>
          <a:prstGeom prst="rect">
            <a:avLst/>
          </a:prstGeom>
        </p:spPr>
      </p:pic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9BDA2D5-D2A2-4DD6-A56E-C97775F763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325050" y="361442"/>
            <a:ext cx="9784733" cy="1112516"/>
          </a:xfrm>
        </p:spPr>
        <p:txBody>
          <a:bodyPr vert="horz" lIns="91440" tIns="45720" rIns="91440" bIns="45720" rtlCol="0">
            <a:noAutofit/>
          </a:bodyPr>
          <a:lstStyle>
            <a:lvl1pPr marL="0" indent="0" algn="ctr">
              <a:buNone/>
              <a:defRPr lang="en-US" sz="4000" b="1" smtClean="0">
                <a:solidFill>
                  <a:srgbClr val="0000FF"/>
                </a:solidFill>
              </a:defRPr>
            </a:lvl1pPr>
            <a:lvl2pPr algn="ctr">
              <a:defRPr lang="en-US" smtClean="0">
                <a:solidFill>
                  <a:srgbClr val="002060"/>
                </a:solidFill>
              </a:defRPr>
            </a:lvl2pPr>
            <a:lvl3pPr algn="ctr">
              <a:defRPr lang="en-US" sz="2000" smtClean="0">
                <a:solidFill>
                  <a:srgbClr val="002060"/>
                </a:solidFill>
              </a:defRPr>
            </a:lvl3pPr>
            <a:lvl4pPr algn="ctr">
              <a:defRPr lang="en-US" sz="2000" smtClean="0">
                <a:solidFill>
                  <a:srgbClr val="002060"/>
                </a:solidFill>
              </a:defRPr>
            </a:lvl4pPr>
            <a:lvl5pPr algn="ctr">
              <a:defRPr lang="en-US" sz="2000">
                <a:solidFill>
                  <a:srgbClr val="002060"/>
                </a:solidFill>
              </a:defRPr>
            </a:lvl5pPr>
          </a:lstStyle>
          <a:p>
            <a:pPr lvl="0" algn="ctr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38256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-Bài 5- Phan 2-Chủ đề A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424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Chủ</a:t>
            </a:r>
            <a:r>
              <a:rPr lang="en-US" baseline="0"/>
              <a:t> đề B</a:t>
            </a:r>
            <a:r>
              <a:rPr lang="en-US"/>
              <a:t>. Microsoft Word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7848600" y="178666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</a:lstStyle>
          <a:p>
            <a:pPr lvl="0"/>
            <a:r>
              <a:rPr lang="en-US"/>
              <a:t>Bài 1. Tớ thao tác với văn bản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 vert="horz" lIns="91440" tIns="45720" rIns="91440" bIns="45720" rtlCol="0">
            <a:noAutofit/>
          </a:bodyPr>
          <a:lstStyle>
            <a:lvl1pPr algn="ctr">
              <a:defRPr lang="en-US" sz="2000" smtClean="0">
                <a:solidFill>
                  <a:schemeClr val="bg2"/>
                </a:solidFill>
              </a:defRPr>
            </a:lvl1pPr>
            <a:lvl2pPr algn="ctr">
              <a:defRPr lang="en-US" smtClean="0">
                <a:solidFill>
                  <a:schemeClr val="bg2"/>
                </a:solidFill>
              </a:defRPr>
            </a:lvl2pPr>
            <a:lvl3pPr algn="ctr">
              <a:defRPr lang="en-US" sz="2000" smtClean="0">
                <a:solidFill>
                  <a:schemeClr val="bg2"/>
                </a:solidFill>
              </a:defRPr>
            </a:lvl3pPr>
            <a:lvl4pPr algn="ctr">
              <a:defRPr lang="en-US" sz="2000" smtClean="0">
                <a:solidFill>
                  <a:schemeClr val="bg2"/>
                </a:solidFill>
              </a:defRPr>
            </a:lvl4pPr>
            <a:lvl5pPr algn="ctr">
              <a:defRPr lang="en-US" sz="2000">
                <a:solidFill>
                  <a:schemeClr val="bg2"/>
                </a:solidFill>
              </a:defRPr>
            </a:lvl5pPr>
          </a:lstStyle>
          <a:p>
            <a:pPr lvl="0" algn="ctr"/>
            <a:r>
              <a:rPr lang="en-US"/>
              <a:t>Click to edit Master text styles</a:t>
            </a:r>
          </a:p>
          <a:p>
            <a:pPr lvl="1" algn="ctr"/>
            <a:r>
              <a:rPr lang="en-US"/>
              <a:t>Second level</a:t>
            </a:r>
          </a:p>
          <a:p>
            <a:pPr lvl="2" algn="ctr"/>
            <a:r>
              <a:rPr lang="en-US"/>
              <a:t>Third level</a:t>
            </a:r>
          </a:p>
          <a:p>
            <a:pPr lvl="3" algn="ctr"/>
            <a:r>
              <a:rPr lang="en-US"/>
              <a:t>Fourth level</a:t>
            </a:r>
          </a:p>
          <a:p>
            <a:pPr lvl="4" algn="ctr"/>
            <a:r>
              <a:rPr lang="en-US"/>
              <a:t>Fifth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33753" y="5542391"/>
            <a:ext cx="1324494" cy="119248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41566" y="5285862"/>
            <a:ext cx="806314" cy="11369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23543" y="5394024"/>
            <a:ext cx="1202650" cy="102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90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L_blue"/>
          <p:cNvGrpSpPr/>
          <p:nvPr userDrawn="1"/>
        </p:nvGrpSpPr>
        <p:grpSpPr>
          <a:xfrm>
            <a:off x="-1" y="34210"/>
            <a:ext cx="343385" cy="6748492"/>
            <a:chOff x="228152" y="25657"/>
            <a:chExt cx="257539" cy="5061369"/>
          </a:xfrm>
        </p:grpSpPr>
        <p:pic>
          <p:nvPicPr>
            <p:cNvPr id="27" name="Picture 2" descr="F:\1-原创素材\1_mm1102\PPT\PPT_014\materaials\page_1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28152" y="25657"/>
              <a:ext cx="257539" cy="4314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Picture 10" descr="F:\1-原创素材\1_mm1102\PPT\PPT_014\materaials\page_9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28152" y="2303703"/>
              <a:ext cx="122308" cy="27833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3" name="R_blue"/>
          <p:cNvGrpSpPr/>
          <p:nvPr userDrawn="1"/>
        </p:nvGrpSpPr>
        <p:grpSpPr>
          <a:xfrm rot="10800000">
            <a:off x="11952739" y="423057"/>
            <a:ext cx="264115" cy="6405652"/>
            <a:chOff x="8912859" y="317293"/>
            <a:chExt cx="198086" cy="4804239"/>
          </a:xfrm>
        </p:grpSpPr>
        <p:grpSp>
          <p:nvGrpSpPr>
            <p:cNvPr id="34" name="组合 33"/>
            <p:cNvGrpSpPr/>
            <p:nvPr/>
          </p:nvGrpSpPr>
          <p:grpSpPr>
            <a:xfrm>
              <a:off x="8912859" y="573309"/>
              <a:ext cx="198086" cy="4548223"/>
              <a:chOff x="8912859" y="573309"/>
              <a:chExt cx="198086" cy="4548223"/>
            </a:xfrm>
          </p:grpSpPr>
          <p:pic>
            <p:nvPicPr>
              <p:cNvPr id="36" name="Picture 3" descr="F:\1-原创素材\1_mm1102\PPT\PPT_014\materaials\page_2.png"/>
              <p:cNvPicPr>
                <a:picLocks noChangeAspect="1" noChangeArrowheads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8939525" y="2572170"/>
                <a:ext cx="171420" cy="25493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7" name="Picture 8" descr="F:\1-原创素材\1_mm1102\PPT\PPT_014\materaials\page_7.png"/>
              <p:cNvPicPr>
                <a:picLocks noChangeAspect="1" noChangeArrowheads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8912859" y="573309"/>
                <a:ext cx="198086" cy="435650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35" name="Picture 9" descr="F:\1-原创素材\1_mm1102\PPT\PPT_014\materaials\page_8.png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8912859" y="317293"/>
              <a:ext cx="198086" cy="27913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51" name="组合 2050"/>
          <p:cNvGrpSpPr/>
          <p:nvPr userDrawn="1"/>
        </p:nvGrpSpPr>
        <p:grpSpPr>
          <a:xfrm>
            <a:off x="367688" y="2"/>
            <a:ext cx="11969005" cy="380567"/>
            <a:chOff x="275766" y="485353"/>
            <a:chExt cx="8976754" cy="285425"/>
          </a:xfrm>
        </p:grpSpPr>
        <p:pic>
          <p:nvPicPr>
            <p:cNvPr id="30" name="T1_green" descr="F:\1-原创素材\1_mm1102\PPT\PPT_014\materaials\page_3.png"/>
            <p:cNvPicPr>
              <a:picLocks noChangeAspect="1" noChangeArrowheads="1"/>
            </p:cNvPicPr>
            <p:nvPr userDrawn="1"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75766" y="485353"/>
              <a:ext cx="3352228" cy="117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T3_red" descr="F:\1-原创素材\1_mm1102\PPT\PPT_014\materaials\page_11.png"/>
            <p:cNvPicPr>
              <a:picLocks noChangeAspect="1" noChangeArrowheads="1"/>
            </p:cNvPicPr>
            <p:nvPr userDrawn="1"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4601781" y="485353"/>
              <a:ext cx="4154097" cy="1171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T4_orange" descr="F:\1-原创素材\1_mm1102\PPT\PPT_014\materaials\page_5.png"/>
            <p:cNvPicPr>
              <a:picLocks noChangeAspect="1" noChangeArrowheads="1"/>
            </p:cNvPicPr>
            <p:nvPr userDrawn="1"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93557" y="485353"/>
              <a:ext cx="1858963" cy="18425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T2_orange" descr="F:\1-原创素材\1_mm1102\PPT\PPT_014\materaials\page_6.png"/>
            <p:cNvPicPr>
              <a:picLocks noChangeAspect="1" noChangeArrowheads="1"/>
            </p:cNvPicPr>
            <p:nvPr userDrawn="1"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2914947" y="485353"/>
              <a:ext cx="2239898" cy="285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052" name="组合 2051"/>
          <p:cNvGrpSpPr/>
          <p:nvPr userDrawn="1"/>
        </p:nvGrpSpPr>
        <p:grpSpPr>
          <a:xfrm>
            <a:off x="200396" y="6557732"/>
            <a:ext cx="11474107" cy="300269"/>
            <a:chOff x="150297" y="4506158"/>
            <a:chExt cx="8605580" cy="225202"/>
          </a:xfrm>
        </p:grpSpPr>
        <p:pic>
          <p:nvPicPr>
            <p:cNvPr id="29" name="B2_green" descr="F:\1-原创素材\1_mm1102\PPT\PPT_014\materaials\page_10.png"/>
            <p:cNvPicPr>
              <a:picLocks noChangeAspect="1" noChangeArrowheads="1"/>
            </p:cNvPicPr>
            <p:nvPr userDrawn="1"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0800000">
              <a:off x="4612256" y="4506158"/>
              <a:ext cx="4143621" cy="22520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B1_red" descr="F:\1-原创素材\1_mm1102\PPT\PPT_014\materaials\page_4.png"/>
            <p:cNvPicPr>
              <a:picLocks noChangeAspect="1" noChangeArrowheads="1"/>
            </p:cNvPicPr>
            <p:nvPr userDrawn="1"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0800000">
              <a:off x="150297" y="4562632"/>
              <a:ext cx="5400707" cy="1687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95076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0769A-F826-468A-85B1-A08E8B34F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2D6AF-D5EE-466B-B9B9-EC1FA9D47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AD2B0-646B-4866-B9C7-1030396F4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548E3-4144-489F-AF6D-BB8935234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C2E30-58AD-4877-BEB6-C6CA68805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21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1D2C9-12FE-430F-A089-C97341552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42C1D8-F392-4867-A0C2-1E3EE95D8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43642-0425-4D69-99DE-18FD48683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B330B6-186A-4422-ACDD-F224753FA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A9735-B8A9-47D5-AF6E-8471AD85F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51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46C41-1298-4427-BFBF-18D9ED721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7C6BF-73C5-41A8-98FA-87EE259CAD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4DD326-58DF-42F9-841F-62BE96314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3197D-F310-4248-B7D0-480458FCA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CB681-8A57-49AE-96DE-D66BE5A24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70FFBB-EF12-4951-8362-10B1C5B5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28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14B00E-3CD1-4A6C-A9BC-83F940C7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89B43C-63AE-405C-B4E6-AFFF0265C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D8026F-2980-4BF8-9213-F944A995F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A9BB0-4AA5-47CB-BACD-CB85FBC990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DEA113-11EA-438D-88CB-1F67C7BFA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672A60-FA0E-4B95-A9EF-2DE6C80BF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C5B037-35CA-434A-93CA-7C083F9D3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9B1FA0-7304-40BA-BD3C-758799974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8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D9850-050A-4EB8-9207-BF00179BE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DF5253-F9AF-417F-8B5C-7AAE27E67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BA1B6C-795C-43F3-8D63-C992D27BF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44D3CD-9831-4921-AFE1-B0D70F52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496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C8DBB8-B7A2-40CB-8515-06026C40E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DD1698-A697-4855-AE8A-4BCF1D829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076170-94F7-45EB-9D27-DD665A233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89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AA9A0-E83D-4199-B1A0-2C52D2689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4E412-B128-41C5-BDB4-BB4191407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2DB1D-DA19-4AA0-BAF4-8616F36DD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6DA2C-70AA-4611-8C52-893CFE0F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AB357-7379-4D78-888F-186B4E558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A21B0-2E8D-4808-A01A-16390A58E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0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A0630-6220-4B8B-AD50-291DC8269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29E1B1-E3CB-42B3-A881-0D6C992061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2D145-7E46-4E95-8EBE-666E1F9007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3B51A-AEE0-4C6E-B8FD-A14DFB5C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6C13C5-E8B0-4FC2-915A-746BAA17E51C}" type="datetimeFigureOut">
              <a:rPr lang="en-US" smtClean="0"/>
              <a:t>11/1/2021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DCD78-8118-4960-A812-3BA3BED0D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423FC-E271-4CF8-B821-49DAFC5C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23250-5256-4CC9-8269-F3EB4FD945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19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7CE22E-D390-4A5C-B367-F02CF1B96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0D66EE-F176-4ED1-BD1F-85480137C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62B130-A403-4993-BFCD-60EAA5A51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706C13C5-E8B0-4FC2-915A-746BAA17E51C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55C44-2424-430A-A96C-DA2AC49E61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28837-E616-4522-9730-E3480CBC4F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5823250-5256-4CC9-8269-F3EB4FD945B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95E443-8265-4EC8-BF6A-32360D42F469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95904" y="5572470"/>
            <a:ext cx="806314" cy="113699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9EAB94D-6D29-4910-BB1E-902B06A5992B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846628" y="5721573"/>
            <a:ext cx="1202650" cy="1028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54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0FF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tmp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microsoft.com/office/2007/relationships/hdphoto" Target="../media/hdphoto4.wdp"/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12" Type="http://schemas.openxmlformats.org/officeDocument/2006/relationships/image" Target="../media/image31.png"/><Relationship Id="rId2" Type="http://schemas.openxmlformats.org/officeDocument/2006/relationships/image" Target="../media/image24.tmp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11" Type="http://schemas.microsoft.com/office/2007/relationships/hdphoto" Target="../media/hdphoto3.wdp"/><Relationship Id="rId5" Type="http://schemas.openxmlformats.org/officeDocument/2006/relationships/image" Target="../media/image27.png"/><Relationship Id="rId10" Type="http://schemas.openxmlformats.org/officeDocument/2006/relationships/image" Target="../media/image30.png"/><Relationship Id="rId4" Type="http://schemas.openxmlformats.org/officeDocument/2006/relationships/image" Target="../media/image26.png"/><Relationship Id="rId9" Type="http://schemas.openxmlformats.org/officeDocument/2006/relationships/image" Target="../media/image2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16"/>
          <p:cNvSpPr txBox="1">
            <a:spLocks noChangeArrowheads="1"/>
          </p:cNvSpPr>
          <p:nvPr/>
        </p:nvSpPr>
        <p:spPr bwMode="auto">
          <a:xfrm>
            <a:off x="2133600" y="1907412"/>
            <a:ext cx="8807529" cy="243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sz="5400" b="1" dirty="0">
                <a:solidFill>
                  <a:srgbClr val="0000FF"/>
                </a:solidFill>
                <a:latin typeface="Times New Roman" pitchFamily="18" charset="0"/>
              </a:rPr>
              <a:t>MÔN TIN HỌC LỚP 4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5400" b="1" dirty="0">
                <a:solidFill>
                  <a:srgbClr val="0000FF"/>
                </a:solidFill>
                <a:latin typeface="Times New Roman" pitchFamily="18" charset="0"/>
              </a:rPr>
              <a:t>TUẦN 9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0" y="157"/>
            <a:ext cx="2012311" cy="7008054"/>
            <a:chOff x="0" y="157"/>
            <a:chExt cx="2012311" cy="7008054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5935" y="157"/>
              <a:ext cx="1936376" cy="4816719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1557"/>
            <a:stretch/>
          </p:blipFill>
          <p:spPr>
            <a:xfrm>
              <a:off x="0" y="3452532"/>
              <a:ext cx="1996138" cy="3555679"/>
            </a:xfrm>
            <a:prstGeom prst="rect">
              <a:avLst/>
            </a:prstGeom>
          </p:spPr>
        </p:pic>
      </p:grpSp>
      <p:pic>
        <p:nvPicPr>
          <p:cNvPr id="17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98" y="5386418"/>
            <a:ext cx="353396" cy="35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68" y="5984573"/>
            <a:ext cx="353396" cy="35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34" y="6020616"/>
            <a:ext cx="353396" cy="35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6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787">
        <p:split orient="vert"/>
      </p:transition>
    </mc:Choice>
    <mc:Fallback xmlns="">
      <p:transition spd="slow" advTm="10787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16"/>
          <p:cNvSpPr txBox="1">
            <a:spLocks noChangeArrowheads="1"/>
          </p:cNvSpPr>
          <p:nvPr/>
        </p:nvSpPr>
        <p:spPr bwMode="auto">
          <a:xfrm>
            <a:off x="2133600" y="1907412"/>
            <a:ext cx="8807529" cy="823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50000"/>
              </a:lnSpc>
              <a:defRPr/>
            </a:pPr>
            <a:r>
              <a:rPr lang="en-US" sz="3600" b="1" dirty="0" err="1">
                <a:solidFill>
                  <a:srgbClr val="0070C0"/>
                </a:solidFill>
              </a:rPr>
              <a:t>Cảm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ơn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các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em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đã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theo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dõi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bài</a:t>
            </a:r>
            <a:r>
              <a:rPr lang="en-US" sz="3600" b="1" dirty="0">
                <a:solidFill>
                  <a:srgbClr val="0070C0"/>
                </a:solidFill>
              </a:rPr>
              <a:t> </a:t>
            </a:r>
            <a:r>
              <a:rPr lang="en-US" sz="3600" b="1" dirty="0" err="1">
                <a:solidFill>
                  <a:srgbClr val="0070C0"/>
                </a:solidFill>
              </a:rPr>
              <a:t>giảng</a:t>
            </a:r>
            <a:r>
              <a:rPr lang="en-US" sz="3600" b="1" dirty="0">
                <a:solidFill>
                  <a:srgbClr val="0070C0"/>
                </a:solidFill>
              </a:rPr>
              <a:t>!</a:t>
            </a:r>
            <a:endParaRPr lang="en-US" sz="16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157"/>
            <a:ext cx="2012311" cy="7008054"/>
            <a:chOff x="0" y="157"/>
            <a:chExt cx="2012311" cy="7008054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5935" y="157"/>
              <a:ext cx="1936376" cy="4816719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1557"/>
            <a:stretch/>
          </p:blipFill>
          <p:spPr>
            <a:xfrm>
              <a:off x="0" y="3452532"/>
              <a:ext cx="1996138" cy="3555679"/>
            </a:xfrm>
            <a:prstGeom prst="rect">
              <a:avLst/>
            </a:prstGeom>
          </p:spPr>
        </p:pic>
      </p:grpSp>
      <p:pic>
        <p:nvPicPr>
          <p:cNvPr id="17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298" y="5386418"/>
            <a:ext cx="353396" cy="35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68" y="5984573"/>
            <a:ext cx="353396" cy="35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5" descr="F:\1-原创素材\1_mm1102\PPT\PPT_014\materaials\flower_3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634" y="6020616"/>
            <a:ext cx="353396" cy="353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662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10787">
        <p:split orient="vert"/>
      </p:transition>
    </mc:Choice>
    <mc:Fallback xmlns="">
      <p:transition spd="slow" advTm="10787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530CD2-AB01-476C-8FD2-2CE991C0D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2641" y="1122363"/>
            <a:ext cx="10377577" cy="1776112"/>
          </a:xfrm>
        </p:spPr>
        <p:txBody>
          <a:bodyPr>
            <a:normAutofit/>
          </a:bodyPr>
          <a:lstStyle/>
          <a:p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Nhập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và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chỉnh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sửa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văn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bản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(</a:t>
            </a:r>
            <a:r>
              <a:rPr lang="en-US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tiếp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)</a:t>
            </a:r>
            <a:b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</a:br>
            <a:r>
              <a:rPr lang="vi-VN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Sử dụng 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t</a:t>
            </a:r>
            <a:r>
              <a:rPr lang="vi-VN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hước kẻ</a:t>
            </a:r>
            <a:r>
              <a:rPr lang="en-US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fr-FR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sử</a:t>
            </a:r>
            <a:r>
              <a:rPr lang="fr-FR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dụng</a:t>
            </a:r>
            <a:r>
              <a:rPr lang="fr-FR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thanh</a:t>
            </a:r>
            <a:r>
              <a:rPr lang="fr-FR" sz="4400" b="1" dirty="0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sz="4400" b="1" dirty="0" err="1">
                <a:ln w="12700" cmpd="sng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</a:rPr>
              <a:t>cuộn</a:t>
            </a:r>
            <a:endParaRPr lang="en-US" sz="4400" b="1" dirty="0">
              <a:ln w="12700" cmpd="sng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1B3F4908-0A4A-4603-878A-2627FB421A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SGK tr.48 - 50</a:t>
            </a:r>
          </a:p>
        </p:txBody>
      </p:sp>
    </p:spTree>
    <p:extLst>
      <p:ext uri="{BB962C8B-B14F-4D97-AF65-F5344CB8AC3E}">
        <p14:creationId xmlns:p14="http://schemas.microsoft.com/office/powerpoint/2010/main" val="3638875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F0069-FE60-4C5D-BFE2-CF11257F06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sửa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US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"/>
          <a:stretch/>
        </p:blipFill>
        <p:spPr>
          <a:xfrm>
            <a:off x="2641869" y="976218"/>
            <a:ext cx="6737657" cy="5881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22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3" y="856774"/>
            <a:ext cx="10721775" cy="191109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1D5072-3C3D-42E2-9A66-5837006B6D8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98432" y="195638"/>
            <a:ext cx="9784733" cy="1112516"/>
          </a:xfrm>
        </p:spPr>
        <p:txBody>
          <a:bodyPr/>
          <a:lstStyle/>
          <a:p>
            <a:r>
              <a:rPr lang="vi-VN" dirty="0"/>
              <a:t>Sử dụng Thước kẻ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300" y="3429000"/>
            <a:ext cx="6592220" cy="23815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FBCEEDF-8300-413E-A70F-C0A90363C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8732" y="2767864"/>
            <a:ext cx="277091" cy="3917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64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D519CA-A483-469E-BBA0-4B7B281125E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4F1B7-FD41-4CB5-A539-6BD24955DC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 </a:t>
            </a:r>
            <a:r>
              <a:rPr lang="en-US" dirty="0" err="1"/>
              <a:t>ngắn</a:t>
            </a:r>
            <a:r>
              <a:rPr lang="en-US" dirty="0"/>
              <a:t> ở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nhỏ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08701F-02FC-4A5C-A2A2-4CF72BC532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608" y="1174704"/>
            <a:ext cx="9782175" cy="50101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F02026B-9F47-476E-A194-7F3495B324C9}"/>
              </a:ext>
            </a:extLst>
          </p:cNvPr>
          <p:cNvSpPr/>
          <p:nvPr/>
        </p:nvSpPr>
        <p:spPr>
          <a:xfrm>
            <a:off x="4918364" y="1737030"/>
            <a:ext cx="2701636" cy="2995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C46A66-91F3-4986-908D-445749846DC4}"/>
              </a:ext>
            </a:extLst>
          </p:cNvPr>
          <p:cNvSpPr/>
          <p:nvPr/>
        </p:nvSpPr>
        <p:spPr>
          <a:xfrm>
            <a:off x="9365672" y="5879544"/>
            <a:ext cx="1676397" cy="3053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39A6FE-1727-49A9-A910-CAFD58FE8462}"/>
              </a:ext>
            </a:extLst>
          </p:cNvPr>
          <p:cNvSpPr/>
          <p:nvPr/>
        </p:nvSpPr>
        <p:spPr>
          <a:xfrm>
            <a:off x="4904505" y="2277357"/>
            <a:ext cx="2701636" cy="34307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12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B777846-980D-4581-8E28-29D8943A77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CEBC6-FDB6-4FA1-8B9B-7164935481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 </a:t>
            </a:r>
            <a:r>
              <a:rPr lang="en-US" dirty="0" err="1"/>
              <a:t>ngắn</a:t>
            </a:r>
            <a:r>
              <a:rPr lang="en-US" dirty="0"/>
              <a:t> ở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phóng</a:t>
            </a:r>
            <a:r>
              <a:rPr lang="en-US" dirty="0"/>
              <a:t> to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C589FF-FEBD-4FC2-AEA0-7473D22306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608" y="1146129"/>
            <a:ext cx="9782175" cy="503872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5AB4F14-C203-4ED3-A259-94DC4AD9704C}"/>
              </a:ext>
            </a:extLst>
          </p:cNvPr>
          <p:cNvSpPr/>
          <p:nvPr/>
        </p:nvSpPr>
        <p:spPr>
          <a:xfrm>
            <a:off x="1325050" y="1737030"/>
            <a:ext cx="9782174" cy="2303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539A36-FA68-42BF-85B4-F58AF4E3A328}"/>
              </a:ext>
            </a:extLst>
          </p:cNvPr>
          <p:cNvSpPr/>
          <p:nvPr/>
        </p:nvSpPr>
        <p:spPr>
          <a:xfrm>
            <a:off x="9282544" y="5851839"/>
            <a:ext cx="1801091" cy="3278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AE64238-95BD-409E-8300-A4DDED68CB11}"/>
              </a:ext>
            </a:extLst>
          </p:cNvPr>
          <p:cNvSpPr/>
          <p:nvPr/>
        </p:nvSpPr>
        <p:spPr>
          <a:xfrm>
            <a:off x="1579419" y="2064859"/>
            <a:ext cx="9312683" cy="37869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24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0861787-3C7E-41FB-A432-8D3B6F98B2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7EAC5-A543-46F5-A160-EB90B2C266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Thước</a:t>
            </a:r>
            <a:r>
              <a:rPr lang="en-US" dirty="0"/>
              <a:t> </a:t>
            </a:r>
            <a:r>
              <a:rPr lang="en-US" dirty="0" err="1"/>
              <a:t>kẻ</a:t>
            </a:r>
            <a:endParaRPr lang="en-US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B721C4C5-8F63-46D8-AF84-E1A8EF0D80AD}"/>
              </a:ext>
            </a:extLst>
          </p:cNvPr>
          <p:cNvGrpSpPr/>
          <p:nvPr/>
        </p:nvGrpSpPr>
        <p:grpSpPr>
          <a:xfrm>
            <a:off x="317500" y="927100"/>
            <a:ext cx="4787900" cy="4540243"/>
            <a:chOff x="711200" y="1668727"/>
            <a:chExt cx="4000720" cy="360492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56FFF08-9F4E-4C2F-B830-003400E424FA}"/>
                </a:ext>
              </a:extLst>
            </p:cNvPr>
            <p:cNvGrpSpPr/>
            <p:nvPr/>
          </p:nvGrpSpPr>
          <p:grpSpPr>
            <a:xfrm>
              <a:off x="711200" y="1668727"/>
              <a:ext cx="4000720" cy="3604921"/>
              <a:chOff x="2548947" y="2636501"/>
              <a:chExt cx="3802652" cy="3321422"/>
            </a:xfrm>
          </p:grpSpPr>
          <p:pic>
            <p:nvPicPr>
              <p:cNvPr id="6" name="Picture 5" descr="Screen Clipping">
                <a:extLst>
                  <a:ext uri="{FF2B5EF4-FFF2-40B4-BE49-F238E27FC236}">
                    <a16:creationId xmlns:a16="http://schemas.microsoft.com/office/drawing/2014/main" id="{E5EB16C1-621A-46CE-AB82-44FAEBAFE6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48947" y="2636501"/>
                <a:ext cx="3802652" cy="3321422"/>
              </a:xfrm>
              <a:prstGeom prst="rect">
                <a:avLst/>
              </a:prstGeom>
            </p:spPr>
          </p:pic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B30E3EA8-FE72-4964-BE93-DDD874DAA87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20033" r="14306"/>
              <a:stretch/>
            </p:blipFill>
            <p:spPr>
              <a:xfrm>
                <a:off x="5865961" y="4678175"/>
                <a:ext cx="250167" cy="1152525"/>
              </a:xfrm>
              <a:prstGeom prst="rect">
                <a:avLst/>
              </a:prstGeom>
            </p:spPr>
          </p:pic>
        </p:grp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65BF71F4-3BF3-47B0-90E4-38F90FA9BF3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672988" y="4229100"/>
              <a:ext cx="1523045" cy="28101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037134F-ADA5-4E07-A58F-873E27038DFF}"/>
              </a:ext>
            </a:extLst>
          </p:cNvPr>
          <p:cNvGrpSpPr/>
          <p:nvPr/>
        </p:nvGrpSpPr>
        <p:grpSpPr>
          <a:xfrm>
            <a:off x="5746792" y="1216995"/>
            <a:ext cx="6015286" cy="4981363"/>
            <a:chOff x="5746792" y="1216995"/>
            <a:chExt cx="6015286" cy="4981363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6F515A5-0632-4971-821C-BE41C0FF252D}"/>
                </a:ext>
              </a:extLst>
            </p:cNvPr>
            <p:cNvGrpSpPr/>
            <p:nvPr/>
          </p:nvGrpSpPr>
          <p:grpSpPr>
            <a:xfrm>
              <a:off x="5746792" y="1216995"/>
              <a:ext cx="6015286" cy="4981363"/>
              <a:chOff x="5746792" y="1216995"/>
              <a:chExt cx="6015286" cy="4981363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F6A4D708-2E48-46B6-AAD1-DBC71488FDD4}"/>
                  </a:ext>
                </a:extLst>
              </p:cNvPr>
              <p:cNvGrpSpPr/>
              <p:nvPr/>
            </p:nvGrpSpPr>
            <p:grpSpPr>
              <a:xfrm>
                <a:off x="7111528" y="1542261"/>
                <a:ext cx="4650550" cy="3925082"/>
                <a:chOff x="2658749" y="2317344"/>
                <a:chExt cx="4400457" cy="3695088"/>
              </a:xfrm>
            </p:grpSpPr>
            <p:pic>
              <p:nvPicPr>
                <p:cNvPr id="9" name="Picture 8">
                  <a:extLst>
                    <a:ext uri="{FF2B5EF4-FFF2-40B4-BE49-F238E27FC236}">
                      <a16:creationId xmlns:a16="http://schemas.microsoft.com/office/drawing/2014/main" id="{20D6D303-8CBF-4F34-AA0A-12860ACD3C4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658749" y="2317344"/>
                  <a:ext cx="4304507" cy="3695088"/>
                </a:xfrm>
                <a:prstGeom prst="rect">
                  <a:avLst/>
                </a:prstGeom>
              </p:spPr>
            </p:pic>
            <p:pic>
              <p:nvPicPr>
                <p:cNvPr id="11" name="Picture 10">
                  <a:extLst>
                    <a:ext uri="{FF2B5EF4-FFF2-40B4-BE49-F238E27FC236}">
                      <a16:creationId xmlns:a16="http://schemas.microsoft.com/office/drawing/2014/main" id="{CFBBF393-4F99-4809-AF8C-D4B0FF1E305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>
                  <a:extLst>
                    <a:ext uri="{BEBA8EAE-BF5A-486C-A8C5-ECC9F3942E4B}">
                      <a14:imgProps xmlns:a14="http://schemas.microsoft.com/office/drawing/2010/main">
                        <a14:imgLayer r:embed="rId6">
                          <a14:imgEffect>
                            <a14:backgroundRemoval t="9804" b="92157" l="4762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03181" y="3619120"/>
                  <a:ext cx="400050" cy="485775"/>
                </a:xfrm>
                <a:prstGeom prst="rect">
                  <a:avLst/>
                </a:prstGeom>
              </p:spPr>
            </p:pic>
            <p:pic>
              <p:nvPicPr>
                <p:cNvPr id="13" name="Picture 12">
                  <a:extLst>
                    <a:ext uri="{FF2B5EF4-FFF2-40B4-BE49-F238E27FC236}">
                      <a16:creationId xmlns:a16="http://schemas.microsoft.com/office/drawing/2014/main" id="{4A60E9F6-2E83-463E-9F7C-2FF19F25F54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BEBA8EAE-BF5A-486C-A8C5-ECC9F3942E4B}">
                      <a14:imgProps xmlns:a14="http://schemas.microsoft.com/office/drawing/2010/main">
                        <a14:imgLayer r:embed="rId8">
                          <a14:imgEffect>
                            <a14:backgroundRemoval t="0" b="100000" l="2381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659156" y="3760858"/>
                  <a:ext cx="400050" cy="457200"/>
                </a:xfrm>
                <a:prstGeom prst="rect">
                  <a:avLst/>
                </a:prstGeom>
              </p:spPr>
            </p:pic>
          </p:grp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A5E4FA2-11FA-4EA6-8A9A-502362FBEF9C}"/>
                  </a:ext>
                </a:extLst>
              </p:cNvPr>
              <p:cNvGrpSpPr/>
              <p:nvPr/>
            </p:nvGrpSpPr>
            <p:grpSpPr>
              <a:xfrm>
                <a:off x="5746792" y="1216995"/>
                <a:ext cx="1392911" cy="4981363"/>
                <a:chOff x="5759493" y="1965325"/>
                <a:chExt cx="1318004" cy="4689475"/>
              </a:xfrm>
            </p:grpSpPr>
            <p:pic>
              <p:nvPicPr>
                <p:cNvPr id="1026" name="Picture 2">
                  <a:extLst>
                    <a:ext uri="{FF2B5EF4-FFF2-40B4-BE49-F238E27FC236}">
                      <a16:creationId xmlns:a16="http://schemas.microsoft.com/office/drawing/2014/main" id="{65215D6B-B375-4E93-9D8E-CB201C5AAD3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9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811" r="51609" b="3464"/>
                <a:stretch/>
              </p:blipFill>
              <p:spPr bwMode="auto">
                <a:xfrm>
                  <a:off x="5759493" y="1965325"/>
                  <a:ext cx="1286657" cy="468947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16" name="Picture 15">
                  <a:extLst>
                    <a:ext uri="{FF2B5EF4-FFF2-40B4-BE49-F238E27FC236}">
                      <a16:creationId xmlns:a16="http://schemas.microsoft.com/office/drawing/2014/main" id="{B445EA87-DD0B-4FEA-B59B-39ED2010421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>
                  <a:extLst>
                    <a:ext uri="{BEBA8EAE-BF5A-486C-A8C5-ECC9F3942E4B}">
                      <a14:imgProps xmlns:a14="http://schemas.microsoft.com/office/drawing/2010/main">
                        <a14:imgLayer r:embed="rId11">
                          <a14:imgEffect>
                            <a14:backgroundRemoval t="1724" b="93103" l="0" r="98077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241020" y="2105025"/>
                  <a:ext cx="495300" cy="552450"/>
                </a:xfrm>
                <a:prstGeom prst="rect">
                  <a:avLst/>
                </a:prstGeom>
              </p:spPr>
            </p:pic>
            <p:pic>
              <p:nvPicPr>
                <p:cNvPr id="18" name="Picture 17">
                  <a:extLst>
                    <a:ext uri="{FF2B5EF4-FFF2-40B4-BE49-F238E27FC236}">
                      <a16:creationId xmlns:a16="http://schemas.microsoft.com/office/drawing/2014/main" id="{AFAC089B-2A5C-4C80-9BF2-916A9028351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>
                  <a:extLst>
                    <a:ext uri="{BEBA8EAE-BF5A-486C-A8C5-ECC9F3942E4B}">
                      <a14:imgProps xmlns:a14="http://schemas.microsoft.com/office/drawing/2010/main">
                        <a14:imgLayer r:embed="rId13">
                          <a14:imgEffect>
                            <a14:backgroundRemoval t="9091" b="89091" l="2128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629822" y="5783262"/>
                  <a:ext cx="447675" cy="523875"/>
                </a:xfrm>
                <a:prstGeom prst="rect">
                  <a:avLst/>
                </a:prstGeom>
              </p:spPr>
            </p:pic>
          </p:grpSp>
        </p:grp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610BADB-8AF5-4A1F-9517-3D04F717EDBB}"/>
                </a:ext>
              </a:extLst>
            </p:cNvPr>
            <p:cNvSpPr/>
            <p:nvPr/>
          </p:nvSpPr>
          <p:spPr>
            <a:xfrm>
              <a:off x="8427734" y="2336800"/>
              <a:ext cx="3232941" cy="215900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93977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149CB53-D30A-4E69-83EA-38EC0095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382" y="18256"/>
            <a:ext cx="10515600" cy="1325563"/>
          </a:xfrm>
        </p:spPr>
        <p:txBody>
          <a:bodyPr/>
          <a:lstStyle/>
          <a:p>
            <a:r>
              <a:rPr lang="en-US" b="1" dirty="0" err="1"/>
              <a:t>Sử</a:t>
            </a:r>
            <a:r>
              <a:rPr lang="en-US" b="1" dirty="0"/>
              <a:t> </a:t>
            </a:r>
            <a:r>
              <a:rPr lang="en-US" b="1" dirty="0" err="1"/>
              <a:t>dụng</a:t>
            </a:r>
            <a:r>
              <a:rPr lang="en-US" b="1" dirty="0"/>
              <a:t> </a:t>
            </a:r>
            <a:r>
              <a:rPr lang="en-US" b="1" dirty="0" err="1"/>
              <a:t>thanh</a:t>
            </a:r>
            <a:r>
              <a:rPr lang="en-US" b="1" dirty="0"/>
              <a:t> </a:t>
            </a:r>
            <a:r>
              <a:rPr lang="en-US" b="1" dirty="0" err="1"/>
              <a:t>cuộn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838200" y="2964873"/>
            <a:ext cx="10515600" cy="3212089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vi-VN" sz="2400" b="1" dirty="0"/>
              <a:t>Có ba phương pháp để di chuyển xung quanh tài liệu sử dụng các thanh cuộn: </a:t>
            </a:r>
            <a:endParaRPr lang="en-US" sz="2400" b="1" dirty="0"/>
          </a:p>
          <a:p>
            <a:pPr>
              <a:lnSpc>
                <a:spcPct val="100000"/>
              </a:lnSpc>
            </a:pPr>
            <a:r>
              <a:rPr lang="vi-VN" sz="2400" dirty="0"/>
              <a:t>Nhấp chuột vào mũi tên trên thanh cuộn để di chuyển hộp cuộn lên hoặc sang trái và sang phải. 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vi-VN" sz="2400" dirty="0"/>
              <a:t>Nhấp chuột vào mũi tên ở một trong hai phía của hộp cuộn. 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vi-VN" sz="2400" dirty="0"/>
              <a:t>Kéo hộp cuộn. </a:t>
            </a:r>
            <a:endParaRPr lang="en-US" sz="2400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40" y="1057007"/>
            <a:ext cx="10269160" cy="18449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37824" y="1037535"/>
            <a:ext cx="231952" cy="45298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52885" y="5315032"/>
            <a:ext cx="4066667" cy="5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4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288EF0F-CFF9-465C-96E8-56194A06F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Dặn</a:t>
            </a:r>
            <a:r>
              <a:rPr lang="en-US" b="1" dirty="0"/>
              <a:t> </a:t>
            </a:r>
            <a:r>
              <a:rPr lang="en-US" b="1" dirty="0" err="1"/>
              <a:t>dò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68EC52F-D1CE-4300-B470-157C31B26F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Ôn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tuần</a:t>
            </a:r>
            <a:endParaRPr lang="en-US" sz="3200" dirty="0"/>
          </a:p>
          <a:p>
            <a:r>
              <a:rPr lang="en-US" sz="3200" dirty="0" err="1"/>
              <a:t>Chuẩn</a:t>
            </a:r>
            <a:r>
              <a:rPr lang="en-US" sz="3200" dirty="0"/>
              <a:t> </a:t>
            </a:r>
            <a:r>
              <a:rPr lang="en-US" sz="3200" dirty="0" err="1"/>
              <a:t>bị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</a:t>
            </a:r>
            <a:r>
              <a:rPr lang="en-US" sz="3200" dirty="0" err="1"/>
              <a:t>Tuần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: (SGK tr.50)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dirty="0"/>
              <a:t>	Di </a:t>
            </a:r>
            <a:r>
              <a:rPr lang="en-US" sz="3200" dirty="0" err="1"/>
              <a:t>chuyển</a:t>
            </a:r>
            <a:r>
              <a:rPr lang="en-US" sz="3200" dirty="0"/>
              <a:t> </a:t>
            </a:r>
            <a:r>
              <a:rPr lang="en-US" sz="3200" dirty="0" err="1"/>
              <a:t>xung</a:t>
            </a:r>
            <a:r>
              <a:rPr lang="en-US" sz="3200" dirty="0"/>
              <a:t> </a:t>
            </a:r>
            <a:r>
              <a:rPr lang="en-US" sz="3200" dirty="0" err="1"/>
              <a:t>quanh</a:t>
            </a:r>
            <a:r>
              <a:rPr lang="en-US" sz="3200" dirty="0"/>
              <a:t> </a:t>
            </a:r>
            <a:r>
              <a:rPr lang="en-US" sz="3200" dirty="0" err="1"/>
              <a:t>văn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fr-FR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fr-FR" sz="3200" dirty="0" err="1"/>
              <a:t>Sử</a:t>
            </a:r>
            <a:r>
              <a:rPr lang="fr-FR" sz="3200" dirty="0"/>
              <a:t> </a:t>
            </a:r>
            <a:r>
              <a:rPr lang="fr-FR" sz="3200" dirty="0" err="1"/>
              <a:t>dụng</a:t>
            </a:r>
            <a:r>
              <a:rPr lang="fr-FR" sz="3200" dirty="0"/>
              <a:t> </a:t>
            </a:r>
            <a:r>
              <a:rPr lang="fr-FR" sz="3200" dirty="0" err="1"/>
              <a:t>các</a:t>
            </a:r>
            <a:r>
              <a:rPr lang="fr-FR" sz="3200" dirty="0"/>
              <a:t> </a:t>
            </a:r>
            <a:r>
              <a:rPr lang="fr-FR" sz="3200" dirty="0" err="1"/>
              <a:t>phím</a:t>
            </a:r>
            <a:r>
              <a:rPr lang="fr-FR" sz="3200" dirty="0"/>
              <a:t> </a:t>
            </a:r>
            <a:r>
              <a:rPr lang="fr-FR" sz="3200" dirty="0" err="1"/>
              <a:t>tắt</a:t>
            </a:r>
            <a:r>
              <a:rPr lang="fr-FR" sz="3200" dirty="0"/>
              <a:t> </a:t>
            </a:r>
            <a:r>
              <a:rPr lang="fr-FR" sz="3200" dirty="0" err="1"/>
              <a:t>để</a:t>
            </a:r>
            <a:r>
              <a:rPr lang="fr-FR" sz="3200" dirty="0"/>
              <a:t> di </a:t>
            </a:r>
            <a:r>
              <a:rPr lang="fr-FR" sz="3200" dirty="0" err="1"/>
              <a:t>chuyển</a:t>
            </a:r>
            <a:r>
              <a:rPr lang="fr-FR" sz="3200" dirty="0"/>
              <a:t> </a:t>
            </a:r>
            <a:r>
              <a:rPr lang="fr-FR" sz="3200" dirty="0" err="1"/>
              <a:t>xung</a:t>
            </a:r>
            <a:r>
              <a:rPr lang="fr-FR" sz="3200" dirty="0"/>
              <a:t> </a:t>
            </a:r>
            <a:r>
              <a:rPr lang="fr-FR" sz="3200" dirty="0" err="1"/>
              <a:t>quanh</a:t>
            </a:r>
            <a:r>
              <a:rPr lang="fr-FR" sz="3200" dirty="0"/>
              <a:t> </a:t>
            </a:r>
            <a:r>
              <a:rPr lang="fr-FR" sz="3200" dirty="0" err="1"/>
              <a:t>văn</a:t>
            </a:r>
            <a:r>
              <a:rPr lang="fr-FR" sz="3200" dirty="0"/>
              <a:t> </a:t>
            </a:r>
            <a:r>
              <a:rPr lang="fr-FR" sz="3200" dirty="0" err="1"/>
              <a:t>bản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72927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81361447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173</Words>
  <Application>Microsoft Office PowerPoint</Application>
  <PresentationFormat>Widescreen</PresentationFormat>
  <Paragraphs>21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Times New Roman</vt:lpstr>
      <vt:lpstr>Wingdings</vt:lpstr>
      <vt:lpstr>Office Theme</vt:lpstr>
      <vt:lpstr>PowerPoint Presentation</vt:lpstr>
      <vt:lpstr>Nhập và chỉnh sửa văn bản (tiếp) Sử dụng thước kẻ, sử dụng thanh cuộn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Sử dụng thanh cuộn</vt:lpstr>
      <vt:lpstr>Dặn dò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10</cp:revision>
  <dcterms:created xsi:type="dcterms:W3CDTF">2021-10-29T03:58:43Z</dcterms:created>
  <dcterms:modified xsi:type="dcterms:W3CDTF">2021-11-01T00:04:21Z</dcterms:modified>
</cp:coreProperties>
</file>