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82" r:id="rId3"/>
    <p:sldId id="278" r:id="rId4"/>
    <p:sldId id="283" r:id="rId5"/>
    <p:sldId id="264" r:id="rId6"/>
    <p:sldId id="281" r:id="rId7"/>
    <p:sldId id="280" r:id="rId8"/>
    <p:sldId id="265" r:id="rId9"/>
    <p:sldId id="266" r:id="rId10"/>
    <p:sldId id="267" r:id="rId11"/>
    <p:sldId id="268" r:id="rId12"/>
    <p:sldId id="269" r:id="rId13"/>
    <p:sldId id="297" r:id="rId14"/>
    <p:sldId id="300" r:id="rId15"/>
    <p:sldId id="299" r:id="rId16"/>
    <p:sldId id="301" r:id="rId17"/>
    <p:sldId id="309" r:id="rId18"/>
    <p:sldId id="312" r:id="rId19"/>
    <p:sldId id="298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宋体" pitchFamily="2" charset="-122"/>
      <p:regular r:id="rId26"/>
    </p:embeddedFont>
    <p:embeddedFont>
      <p:font typeface="Britannic Bold" pitchFamily="34" charset="0"/>
      <p:regular r:id="rId27"/>
    </p:embeddedFont>
    <p:embeddedFont>
      <p:font typeface="Edwardian Script ITC" pitchFamily="66" charset="0"/>
      <p:regular r:id="rId28"/>
    </p:embeddedFont>
    <p:embeddedFont>
      <p:font typeface="Arial Black" pitchFamily="34" charset="0"/>
      <p:bold r:id="rId29"/>
    </p:embeddedFont>
    <p:embeddedFont>
      <p:font typeface="Tahoma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C6"/>
    <a:srgbClr val="6BFF87"/>
    <a:srgbClr val="F5FFF7"/>
    <a:srgbClr val="9AFFAD"/>
    <a:srgbClr val="F8FFF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16/09/2022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41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545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45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86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9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55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64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4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2022/9/16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91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chmem.vn/books/19/exercises/5775" TargetMode="External"/><Relationship Id="rId13" Type="http://schemas.openxmlformats.org/officeDocument/2006/relationships/hyperlink" Target="https://www.sachmem.vn/books/19/pages#!?page=13" TargetMode="External"/><Relationship Id="rId1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hyperlink" Target="https://www.sachmem.vn/books/19/exercises/5778" TargetMode="External"/><Relationship Id="rId2" Type="http://schemas.openxmlformats.org/officeDocument/2006/relationships/image" Target="../media/image2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achmem.vn/books/19/pages#!?page=12" TargetMode="External"/><Relationship Id="rId11" Type="http://schemas.openxmlformats.org/officeDocument/2006/relationships/hyperlink" Target="https://www.sachmem.vn/books/19/exercises/5776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www.sachmem.vn/books/19/exercises/5777" TargetMode="External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hyperlink" Target="https://www.sachmem.vn/books/19/exercises/5774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1.wav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audio" Target="../media/audio11.wav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1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0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1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1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audio" Target="../media/audio10.wav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hyperlink" Target="https://www.sachmem.vn/books/19/exercises/5777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hyperlink" Target="https://www.sachmem.vn/books/19/exercises/5774" TargetMode="Externa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hyperlink" Target="https://www.sachmem.vn/books/19/pages#!?page=13" TargetMode="External"/><Relationship Id="rId20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hyperlink" Target="https://www.sachmem.vn/books/19/exercises/5775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hyperlink" Target="https://www.sachmem.vn/books/19/pages#!?page=12" TargetMode="External"/><Relationship Id="rId14" Type="http://schemas.openxmlformats.org/officeDocument/2006/relationships/hyperlink" Target="https://www.sachmem.vn/books/19/exercises/5776" TargetMode="External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1.png"/><Relationship Id="rId3" Type="http://schemas.openxmlformats.org/officeDocument/2006/relationships/hyperlink" Target="https://www.sachmem.vn/books/19/exercises/5774" TargetMode="External"/><Relationship Id="rId21" Type="http://schemas.openxmlformats.org/officeDocument/2006/relationships/image" Target="../media/image4.jpeg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2" Type="http://schemas.openxmlformats.org/officeDocument/2006/relationships/image" Target="../media/image25.png"/><Relationship Id="rId16" Type="http://schemas.openxmlformats.org/officeDocument/2006/relationships/hyperlink" Target="https://www.sachmem.vn/books/19/exercises/5778" TargetMode="Externa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hyperlink" Target="https://www.sachmem.vn/books/19/exercises/5777" TargetMode="External"/><Relationship Id="rId2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hyperlink" Target="https://www.sachmem.vn/books/19/exercises/5774" TargetMode="External"/><Relationship Id="rId7" Type="http://schemas.openxmlformats.org/officeDocument/2006/relationships/hyperlink" Target="https://www.sachmem.vn/books/19/exercises/5775" TargetMode="External"/><Relationship Id="rId12" Type="http://schemas.openxmlformats.org/officeDocument/2006/relationships/hyperlink" Target="https://www.sachmem.vn/books/19/pages#!?page=13" TargetMode="External"/><Relationship Id="rId17" Type="http://schemas.openxmlformats.org/officeDocument/2006/relationships/image" Target="../media/image18.png"/><Relationship Id="rId2" Type="http://schemas.openxmlformats.org/officeDocument/2006/relationships/image" Target="../media/image25.png"/><Relationship Id="rId16" Type="http://schemas.openxmlformats.org/officeDocument/2006/relationships/hyperlink" Target="https://www.sachmem.vn/books/19/exercises/577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hyperlink" Target="https://www.sachmem.vn/books/19/pages#!?page=12" TargetMode="External"/><Relationship Id="rId15" Type="http://schemas.openxmlformats.org/officeDocument/2006/relationships/image" Target="../media/image17.png"/><Relationship Id="rId10" Type="http://schemas.openxmlformats.org/officeDocument/2006/relationships/hyperlink" Target="https://www.sachmem.vn/books/19/exercises/5776" TargetMode="External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hyperlink" Target="https://www.sachmem.vn/books/19/exercises/577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83" y="1364621"/>
            <a:ext cx="11238434" cy="3791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2008" y="457813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6549" y="45811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06184" y="459017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18409" y="459922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23B93A4C-B7E3-4B3D-A29A-81077868F5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825" y="5610296"/>
            <a:ext cx="452422" cy="457200"/>
          </a:xfrm>
          <a:prstGeom prst="rect">
            <a:avLst/>
          </a:prstGeom>
        </p:spPr>
      </p:pic>
      <p:sp>
        <p:nvSpPr>
          <p:cNvPr id="11" name="Star: 32 Points 10">
            <a:extLst>
              <a:ext uri="{FF2B5EF4-FFF2-40B4-BE49-F238E27FC236}">
                <a16:creationId xmlns="" xmlns:a16="http://schemas.microsoft.com/office/drawing/2014/main" id="{7B172015-6832-44D5-A371-8ADA5E78A45E}"/>
              </a:ext>
            </a:extLst>
          </p:cNvPr>
          <p:cNvSpPr/>
          <p:nvPr/>
        </p:nvSpPr>
        <p:spPr>
          <a:xfrm>
            <a:off x="9985580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Star: 32 Points 11">
            <a:extLst>
              <a:ext uri="{FF2B5EF4-FFF2-40B4-BE49-F238E27FC236}">
                <a16:creationId xmlns="" xmlns:a16="http://schemas.microsoft.com/office/drawing/2014/main" id="{794F3EFB-7C98-4057-828E-C7FF604B1110}"/>
              </a:ext>
            </a:extLst>
          </p:cNvPr>
          <p:cNvSpPr/>
          <p:nvPr/>
        </p:nvSpPr>
        <p:spPr>
          <a:xfrm>
            <a:off x="9257611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Star: 32 Points 12">
            <a:extLst>
              <a:ext uri="{FF2B5EF4-FFF2-40B4-BE49-F238E27FC236}">
                <a16:creationId xmlns="" xmlns:a16="http://schemas.microsoft.com/office/drawing/2014/main" id="{2C6BE18E-EE34-49D8-88E5-0A63555B31B9}"/>
              </a:ext>
            </a:extLst>
          </p:cNvPr>
          <p:cNvSpPr/>
          <p:nvPr/>
        </p:nvSpPr>
        <p:spPr>
          <a:xfrm>
            <a:off x="8529642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Star: 32 Points 13">
            <a:extLst>
              <a:ext uri="{FF2B5EF4-FFF2-40B4-BE49-F238E27FC236}">
                <a16:creationId xmlns="" xmlns:a16="http://schemas.microsoft.com/office/drawing/2014/main" id="{EDAC86FB-0955-49D4-B13B-3B03B385AA96}"/>
              </a:ext>
            </a:extLst>
          </p:cNvPr>
          <p:cNvSpPr/>
          <p:nvPr/>
        </p:nvSpPr>
        <p:spPr>
          <a:xfrm>
            <a:off x="7801673" y="5564576"/>
            <a:ext cx="551543" cy="548640"/>
          </a:xfrm>
          <a:prstGeom prst="star32">
            <a:avLst/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08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2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2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796834"/>
            <a:ext cx="10862123" cy="5670874"/>
          </a:xfrm>
          <a:prstGeom prst="roundRect">
            <a:avLst>
              <a:gd name="adj" fmla="val 9630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daily routines.</a:t>
            </a:r>
          </a:p>
        </p:txBody>
      </p:sp>
    </p:spTree>
    <p:extLst>
      <p:ext uri="{BB962C8B-B14F-4D97-AF65-F5344CB8AC3E}">
        <p14:creationId xmlns:p14="http://schemas.microsoft.com/office/powerpoint/2010/main" val="11516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303" y="373119"/>
            <a:ext cx="8060145" cy="6080315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6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5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3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3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play.</a:t>
            </a:r>
          </a:p>
        </p:txBody>
      </p:sp>
    </p:spTree>
    <p:extLst>
      <p:ext uri="{BB962C8B-B14F-4D97-AF65-F5344CB8AC3E}">
        <p14:creationId xmlns:p14="http://schemas.microsoft.com/office/powerpoint/2010/main" val="37542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17362" y="2597522"/>
            <a:ext cx="6007384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do you study with a partner?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How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What often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How often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Oten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go fishing?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Twice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Twice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Two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month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4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does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18509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_____ you ride the bicycle to school?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many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much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always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often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_____ do you go swimming?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 week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times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week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times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Three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a week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26654" y="2324765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cook dinner?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3535680" y="4853923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One a week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Every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Once a week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go to school the library?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6586" y="1851645"/>
            <a:ext cx="859882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886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s.sachmem.vn/public/images/TA5T1SHS/U2-L2-2-3-25ae8baadedbd0eaa53acfa627af46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6" y="3869161"/>
            <a:ext cx="2273160" cy="15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24582" y="2681587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to the library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 descr="https://s.sachmem.vn/public/images/TA5T1SHS/U2-L2-2-1-93f961405e44cb02b20eef70cf9367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10" y="3883722"/>
            <a:ext cx="2172224" cy="152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10" y="815108"/>
            <a:ext cx="2753171" cy="19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24" y="727068"/>
            <a:ext cx="2753171" cy="19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1316" t="10591" r="21531"/>
          <a:stretch/>
        </p:blipFill>
        <p:spPr>
          <a:xfrm>
            <a:off x="5185258" y="727068"/>
            <a:ext cx="1802371" cy="2020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05" y="3940584"/>
            <a:ext cx="1574924" cy="155630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83590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thư viện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26420" y="2718438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193217" y="2717938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a bicycle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00453" y="5354596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26420" y="5408090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93217" y="5354596"/>
            <a:ext cx="3120045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fishing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87037" y="6002251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48837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Lướt web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52284" y="5997686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Tìm kiếm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87899" y="3372015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Đạp xe đạp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91346" y="6069033"/>
            <a:ext cx="2602030" cy="53838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Đi câu cá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453" y="414998"/>
            <a:ext cx="154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15291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6729" y="1851645"/>
            <a:ext cx="801854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7499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044" y="831951"/>
            <a:ext cx="8614432" cy="5597320"/>
          </a:xfrm>
          <a:prstGeom prst="rect">
            <a:avLst/>
          </a:prstGeom>
        </p:spPr>
      </p:pic>
      <p:pic>
        <p:nvPicPr>
          <p:cNvPr id="1026" name="Picture 2" descr="look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9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8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6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6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  <p:pic>
        <p:nvPicPr>
          <p:cNvPr id="17" name="Mspham0936082789">
            <a:extLst>
              <a:ext uri="{FF2B5EF4-FFF2-40B4-BE49-F238E27FC236}">
                <a16:creationId xmlns="" xmlns:a16="http://schemas.microsoft.com/office/drawing/2014/main" id="{E6CBC4CF-5732-495F-9489-A8AB4CCA25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94248" y="1200471"/>
            <a:ext cx="361938" cy="36576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E7287324-03BA-452C-B8D5-9FD6041B07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66272" y="1200471"/>
            <a:ext cx="361938" cy="36576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="" xmlns:a16="http://schemas.microsoft.com/office/drawing/2014/main" id="{4D390DD4-24E9-40F9-92CE-F805A02D3F9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42586" y="4103469"/>
            <a:ext cx="361938" cy="36576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="" xmlns:a16="http://schemas.microsoft.com/office/drawing/2014/main" id="{A2902BB0-3D97-4440-9C52-F01EDA92609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14610" y="410346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3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3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3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3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538568" y="2673105"/>
            <a:ext cx="5522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often do you __________?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 flipH="1">
            <a:off x="3305942" y="2611222"/>
            <a:ext cx="5883944" cy="646986"/>
            <a:chOff x="1956156" y="767956"/>
            <a:chExt cx="7285132" cy="646986"/>
          </a:xfrm>
        </p:grpSpPr>
        <p:sp>
          <p:nvSpPr>
            <p:cNvPr id="24" name="Rounded Rectangle 23"/>
            <p:cNvSpPr/>
            <p:nvPr/>
          </p:nvSpPr>
          <p:spPr>
            <a:xfrm>
              <a:off x="1956156" y="767956"/>
              <a:ext cx="700219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6802439" y="2702453"/>
            <a:ext cx="1818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an activity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20851" y="1028163"/>
            <a:ext cx="6514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670" y="48330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95791" y="1151111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(thường xuyên như thế nào?)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326" y="2721543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23972" y="3316063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823098" y="3404127"/>
            <a:ext cx="3587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_________ </a:t>
            </a:r>
            <a:r>
              <a:rPr lang="en-US" sz="2800" b="1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531805" y="3359524"/>
            <a:ext cx="4488019" cy="623930"/>
            <a:chOff x="3444258" y="1620932"/>
            <a:chExt cx="4488019" cy="646986"/>
          </a:xfrm>
        </p:grpSpPr>
        <p:sp>
          <p:nvSpPr>
            <p:cNvPr id="21" name="Rounded Rectangle 20"/>
            <p:cNvSpPr/>
            <p:nvPr/>
          </p:nvSpPr>
          <p:spPr>
            <a:xfrm>
              <a:off x="3444258" y="1620932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4033138" y="3433121"/>
            <a:ext cx="190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the activity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43067" y="3440655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0">
                <a:solidFill>
                  <a:srgbClr val="FF00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adv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7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15" grpId="0"/>
      <p:bldP spid="19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7967" y="2122097"/>
            <a:ext cx="2185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87967" y="2935268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7967" y="3748439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9769" y="2112374"/>
            <a:ext cx="2313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ỗi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9769" y="2926845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9769" y="3741316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87967" y="4561611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times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49769" y="4555787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1090" y="1179658"/>
            <a:ext cx="4301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i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b="1" i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i="1" u="sng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670" y="48330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3752" y="1148879"/>
            <a:ext cx="3187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6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/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21505" name="Picture 1" descr="https://s.sachmem.vn/public/images/TA5T1SHS/U2-L2-2-1-93f961405e44cb02b20eef70cf9367ce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86" y="958168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.sachmem.vn/public/images/TA5T1SHS/U2-L2-2-2-294148219f21c9aba3668cfbb2f55bd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12" y="863423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https://s.sachmem.vn/public/images/TA5T1SHS/U2-L2-2-3-25ae8baadedbd0eaa53acfa627af46ba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86" y="888752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.sachmem.vn/public/images/TA5T1SHS/U2-L2-2-4-95f14977ceb54b7078d72f125a674ce3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579" y="804345"/>
            <a:ext cx="2055169" cy="144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20904" y="516459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8422550" y="5759114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807178" y="5119990"/>
            <a:ext cx="4320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often do you </a:t>
            </a:r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1113" y="5847178"/>
            <a:ext cx="4188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8582" y="2460967"/>
            <a:ext cx="16385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i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 with </a:t>
            </a:r>
          </a:p>
          <a:p>
            <a:pPr algn="ctr"/>
            <a:r>
              <a:rPr lang="en-US" sz="2400" b="0" i="0"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partner</a:t>
            </a:r>
            <a:r>
              <a:rPr lang="en-US" sz="2400" b="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b="0" i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75384" y="2393910"/>
            <a:ext cx="2392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library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week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64989" y="2436239"/>
            <a:ext cx="20505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month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03762" y="2400392"/>
            <a:ext cx="20681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a bicycle </a:t>
            </a:r>
          </a:p>
          <a:p>
            <a:pPr algn="ctr"/>
            <a:r>
              <a:rPr lang="en-US" sz="2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school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 a week</a:t>
            </a:r>
          </a:p>
        </p:txBody>
      </p:sp>
      <p:cxnSp>
        <p:nvCxnSpPr>
          <p:cNvPr id="10" name="Straight Arrow Connector 9"/>
          <p:cNvCxnSpPr>
            <a:stCxn id="43" idx="0"/>
          </p:cNvCxnSpPr>
          <p:nvPr/>
        </p:nvCxnSpPr>
        <p:spPr>
          <a:xfrm flipH="1" flipV="1">
            <a:off x="2255991" y="3577438"/>
            <a:ext cx="3697898" cy="1476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3" idx="0"/>
            <a:endCxn id="25" idx="2"/>
          </p:cNvCxnSpPr>
          <p:nvPr/>
        </p:nvCxnSpPr>
        <p:spPr>
          <a:xfrm flipH="1" flipV="1">
            <a:off x="4771385" y="3224907"/>
            <a:ext cx="1182504" cy="1829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3" idx="0"/>
            <a:endCxn id="26" idx="2"/>
          </p:cNvCxnSpPr>
          <p:nvPr/>
        </p:nvCxnSpPr>
        <p:spPr>
          <a:xfrm flipV="1">
            <a:off x="5953889" y="3267236"/>
            <a:ext cx="1536381" cy="1787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3" idx="0"/>
            <a:endCxn id="27" idx="2"/>
          </p:cNvCxnSpPr>
          <p:nvPr/>
        </p:nvCxnSpPr>
        <p:spPr>
          <a:xfrm flipV="1">
            <a:off x="5953889" y="3600721"/>
            <a:ext cx="4283971" cy="1453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3830383" y="5802574"/>
            <a:ext cx="4488019" cy="623930"/>
            <a:chOff x="3444258" y="1620931"/>
            <a:chExt cx="4488019" cy="646986"/>
          </a:xfrm>
        </p:grpSpPr>
        <p:sp>
          <p:nvSpPr>
            <p:cNvPr id="40" name="Rounded Rectangle 39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5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 flipH="1">
            <a:off x="3604521" y="5054273"/>
            <a:ext cx="4523069" cy="646986"/>
            <a:chOff x="1956156" y="767956"/>
            <a:chExt cx="7285132" cy="646986"/>
          </a:xfrm>
        </p:grpSpPr>
        <p:sp>
          <p:nvSpPr>
            <p:cNvPr id="43" name="Rounded Rectangle 42"/>
            <p:cNvSpPr/>
            <p:nvPr/>
          </p:nvSpPr>
          <p:spPr>
            <a:xfrm>
              <a:off x="1956156" y="767956"/>
              <a:ext cx="700219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7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536" y="-625514"/>
            <a:ext cx="1079086" cy="920576"/>
          </a:xfrm>
          <a:prstGeom prst="rect">
            <a:avLst/>
          </a:prstGeom>
        </p:spPr>
      </p:pic>
      <p:pic>
        <p:nvPicPr>
          <p:cNvPr id="1026" name="Picture 2" descr="loo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ist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pea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-84709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int">
            <a:hlinkClick r:id="rId5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y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749617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alk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5214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sten">
            <a:hlinkClick r:id="rId1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ick">
            <a:hlinkClick r:id="rId12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6156325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ad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omplete">
            <a:hlinkClick r:id="rId12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-518160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3163" y="1016154"/>
            <a:ext cx="9815373" cy="53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427</Words>
  <Application>Microsoft Office PowerPoint</Application>
  <PresentationFormat>Custom</PresentationFormat>
  <Paragraphs>128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宋体</vt:lpstr>
      <vt:lpstr>Britannic Bold</vt:lpstr>
      <vt:lpstr>Wingdings</vt:lpstr>
      <vt:lpstr>Edwardian Script ITC</vt:lpstr>
      <vt:lpstr>Arial Black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50</cp:revision>
  <dcterms:created xsi:type="dcterms:W3CDTF">2021-05-09T00:02:47Z</dcterms:created>
  <dcterms:modified xsi:type="dcterms:W3CDTF">2022-09-16T13:24:33Z</dcterms:modified>
</cp:coreProperties>
</file>