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8"/>
  </p:notesMasterIdLst>
  <p:sldIdLst>
    <p:sldId id="286" r:id="rId3"/>
    <p:sldId id="317" r:id="rId4"/>
    <p:sldId id="288" r:id="rId5"/>
    <p:sldId id="290" r:id="rId6"/>
    <p:sldId id="326" r:id="rId7"/>
    <p:sldId id="291" r:id="rId8"/>
    <p:sldId id="292" r:id="rId9"/>
    <p:sldId id="293" r:id="rId10"/>
    <p:sldId id="294" r:id="rId11"/>
    <p:sldId id="327" r:id="rId12"/>
    <p:sldId id="329" r:id="rId13"/>
    <p:sldId id="330" r:id="rId14"/>
    <p:sldId id="331" r:id="rId15"/>
    <p:sldId id="332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CC5C8"/>
    <a:srgbClr val="85FFBC"/>
    <a:srgbClr val="C9DB2C"/>
    <a:srgbClr val="FFC44F"/>
    <a:srgbClr val="D1B3E7"/>
    <a:srgbClr val="DAC2EC"/>
    <a:srgbClr val="FFCCFF"/>
    <a:srgbClr val="00E7E2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>
        <p:scale>
          <a:sx n="74" d="100"/>
          <a:sy n="74" d="100"/>
        </p:scale>
        <p:origin x="-7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45A98-C132-4CE3-B879-B2E401A868B0}" type="datetimeFigureOut">
              <a:rPr lang="en-US" smtClean="0"/>
              <a:t>23/09/2022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0AA3F-9FD9-4FA8-B653-072713AB9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5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9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5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50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92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9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201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4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1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7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5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1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6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159E-53FE-4268-A09B-3FEA3F80E9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30E01-A3CF-49EB-9334-F8EF4C0BA1E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6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8139"/>
            <a:ext cx="12808806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2159E-53FE-4268-A09B-3FEA3F80E9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30E01-A3CF-49EB-9334-F8EF4C0BA1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8.jpeg"/><Relationship Id="rId4" Type="http://schemas.openxmlformats.org/officeDocument/2006/relationships/image" Target="../media/image17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3878" y="1572426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Unit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1061" y="4343063"/>
            <a:ext cx="2117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FF4B87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8667" y="2621421"/>
            <a:ext cx="9302674" cy="1721641"/>
          </a:xfrm>
          <a:prstGeom prst="rect">
            <a:avLst/>
          </a:prstGeom>
          <a:noFill/>
        </p:spPr>
        <p:txBody>
          <a:bodyPr wrap="none" rtlCol="0">
            <a:prstTxWarp prst="textDeflate">
              <a:avLst>
                <a:gd name="adj" fmla="val 17551"/>
              </a:avLst>
            </a:prstTxWarp>
            <a:spAutoFit/>
          </a:bodyPr>
          <a:lstStyle/>
          <a:p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What 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33FF8F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day 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is 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E7E2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it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 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today 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FF6196"/>
                  </a:outerShdw>
                </a:effectLst>
                <a:latin typeface="Love Craft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49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6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hình chú Th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ỏ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hoặc chú Rùa khi chọn đáp án. </a:t>
            </a:r>
          </a:p>
        </p:txBody>
      </p:sp>
    </p:spTree>
    <p:extLst>
      <p:ext uri="{BB962C8B-B14F-4D97-AF65-F5344CB8AC3E}">
        <p14:creationId xmlns:p14="http://schemas.microsoft.com/office/powerpoint/2010/main" val="79686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WIN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Saturday.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eight.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7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9" name="Picture 8" descr="https://s.sachmem.vn/public/images/TA4T1SHS/U3-L1-3-7-clzfufzgyoreswe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68" y="910526"/>
            <a:ext cx="3149013" cy="28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WIN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Friday.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six.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7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9" name="Picture 7" descr="https://s.sachmem.vn/public/images/TA4T1SHS/U3-L1-3-6-opprfqamoqgtpea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14" y="910525"/>
            <a:ext cx="2957181" cy="28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7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WIN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Thursty.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Thursday.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7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9" name="Picture 6" descr="https://s.sachmem.vn/public/images/TA4T1SHS/U3-L1-3-5-hhigixuwizmcrlx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10" y="911511"/>
            <a:ext cx="2974889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9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WIN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Tuesday.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four.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7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9" name="Picture 5" descr="https://s.sachmem.vn/public/images/TA4T1SHS/U3-L1-3-4-cbabenehyvcmcyz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37" y="891834"/>
            <a:ext cx="3125403" cy="295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.sachmem.vn/public/images/TA4T1SHS/U3-L1-3-3-yxrplzjagnwzeaa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29" y="911510"/>
            <a:ext cx="3178528" cy="28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29073" y="2362582"/>
            <a:ext cx="4448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What day is it today?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3" name="WINN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day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tomorrow?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day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it today?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rabbi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7" name="ttl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9073" y="2362582"/>
            <a:ext cx="261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It’s Monday.</a:t>
            </a:r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1" descr="https://s.sachmem.vn/public/images/TA4T1SHS/U3-L1-3-1-uvrclhpuilpqktw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9894"/>
          <a:stretch/>
        </p:blipFill>
        <p:spPr bwMode="auto">
          <a:xfrm>
            <a:off x="2570262" y="1116919"/>
            <a:ext cx="2509520" cy="27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5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3067469" y="1172966"/>
            <a:ext cx="6046051" cy="4947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3988099" y="2630725"/>
            <a:ext cx="4221779" cy="489862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/>
          <p:cNvSpPr/>
          <p:nvPr/>
        </p:nvSpPr>
        <p:spPr>
          <a:xfrm rot="21102378">
            <a:off x="3910711" y="2120424"/>
            <a:ext cx="1859573" cy="677628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/>
          <p:cNvSpPr/>
          <p:nvPr/>
        </p:nvSpPr>
        <p:spPr>
          <a:xfrm rot="21102378">
            <a:off x="7451146" y="2333660"/>
            <a:ext cx="917640" cy="692858"/>
          </a:xfrm>
          <a:prstGeom prst="irregularSeal1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33459" y="1231002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311" y="1455580"/>
            <a:ext cx="2127912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" y="3422516"/>
            <a:ext cx="2299548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0508" y="2782185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094457" y="1844040"/>
            <a:ext cx="1070704" cy="2230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flipH="1" flipV="1">
            <a:off x="2478303" y="2151030"/>
            <a:ext cx="1447840" cy="441495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97237" y="3340997"/>
            <a:ext cx="1177607" cy="4860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733459" y="4828643"/>
            <a:ext cx="2612146" cy="10685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0" name="Flowchart: Terminator 19"/>
          <p:cNvSpPr/>
          <p:nvPr/>
        </p:nvSpPr>
        <p:spPr>
          <a:xfrm rot="21102378">
            <a:off x="6929156" y="1937310"/>
            <a:ext cx="1168509" cy="412593"/>
          </a:xfrm>
          <a:prstGeom prst="flowChartTerminator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05733" y="2694890"/>
            <a:ext cx="1483493" cy="55293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939922" y="4025412"/>
            <a:ext cx="2443830" cy="13374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60618" y="190031"/>
            <a:ext cx="32816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</p:spTree>
    <p:extLst>
      <p:ext uri="{BB962C8B-B14F-4D97-AF65-F5344CB8AC3E}">
        <p14:creationId xmlns:p14="http://schemas.microsoft.com/office/powerpoint/2010/main" val="31297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  <p:bldP spid="8" grpId="0"/>
      <p:bldP spid="9" grpId="0"/>
      <p:bldP spid="10" grpId="0"/>
      <p:bldP spid="19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1369"/>
          <a:stretch/>
        </p:blipFill>
        <p:spPr>
          <a:xfrm>
            <a:off x="1100963" y="1158240"/>
            <a:ext cx="9771484" cy="529336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381154" y="190031"/>
            <a:ext cx="5429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Days of a week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840" y="1544320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037840" y="2863049"/>
            <a:ext cx="22860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39075" y="4190831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898042" y="1568197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898041" y="2890208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898040" y="4199884"/>
            <a:ext cx="283785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444551" y="5518613"/>
            <a:ext cx="2341429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240" y="682785"/>
            <a:ext cx="8240710" cy="58933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641" y="32968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D9F85C51-ECB5-4885-8AAD-1F4AB9F5E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200" y="1647932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1359E111-3235-4D63-9677-0250D740A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200" y="328718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EBA11C1A-D068-46B9-AD22-D3DE834B4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950" y="1366578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7804E2BF-83D7-49D0-9AB5-A0984636A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0791" y="49296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3 What day is it to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3 What day is it to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3 What day is it toda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98101" y="2351546"/>
            <a:ext cx="4078695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30511" y="3171496"/>
            <a:ext cx="3813733" cy="646986"/>
          </a:xfrm>
          <a:prstGeom prst="roundRect">
            <a:avLst/>
          </a:prstGeom>
          <a:ln>
            <a:solidFill>
              <a:srgbClr val="FFA15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26432" y="207123"/>
            <a:ext cx="43829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anose="020B0502020202020204" pitchFamily="34" charset="0"/>
              </a:rPr>
              <a:t>Structures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627" y="1479537"/>
            <a:ext cx="5860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hôm nay là thứ mấy: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2092" y="2444206"/>
            <a:ext cx="333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là thứ mấy?)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64401" y="3264156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81176" y="3270703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(Thứ _______)</a:t>
            </a:r>
          </a:p>
        </p:txBody>
      </p:sp>
    </p:spTree>
    <p:extLst>
      <p:ext uri="{BB962C8B-B14F-4D97-AF65-F5344CB8AC3E}">
        <p14:creationId xmlns:p14="http://schemas.microsoft.com/office/powerpoint/2010/main" val="20658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997" y="1149733"/>
            <a:ext cx="2348168" cy="1834506"/>
          </a:xfrm>
          <a:prstGeom prst="rect">
            <a:avLst/>
          </a:prstGeom>
        </p:spPr>
      </p:pic>
      <p:pic>
        <p:nvPicPr>
          <p:cNvPr id="2" name="Picture 2" descr="https://s.sachmem.vn/public/images/v2/TA4T1SHS/U3-L1-2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3" t="6131" r="1841" b="4220"/>
          <a:stretch/>
        </p:blipFill>
        <p:spPr bwMode="auto">
          <a:xfrm>
            <a:off x="1458578" y="3152970"/>
            <a:ext cx="9398643" cy="2579558"/>
          </a:xfrm>
          <a:prstGeom prst="roundRect">
            <a:avLst>
              <a:gd name="adj" fmla="val 100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302658" y="317153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032138" y="796212"/>
            <a:ext cx="4254364" cy="646986"/>
            <a:chOff x="2388949" y="767956"/>
            <a:chExt cx="6852339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2388949" y="767956"/>
              <a:ext cx="656939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day is it today?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1117633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3475240" y="1607616"/>
            <a:ext cx="4120086" cy="646986"/>
            <a:chOff x="3812191" y="1620931"/>
            <a:chExt cx="4120086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3812191" y="1620931"/>
              <a:ext cx="381373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___________.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4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772929" y="448976"/>
            <a:ext cx="5430068" cy="6193806"/>
            <a:chOff x="2285670" y="533149"/>
            <a:chExt cx="7620660" cy="86925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5670" y="533149"/>
              <a:ext cx="7620660" cy="57917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8532" y="6383147"/>
              <a:ext cx="7597798" cy="284250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361041" y="31582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Listen and tick.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54" y="1945977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03" y="4028591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94" y="6088919"/>
            <a:ext cx="407904" cy="37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52FA7E40-B5B8-4A1F-BF69-C52F904E2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041" y="778747"/>
            <a:ext cx="452422" cy="457200"/>
          </a:xfrm>
          <a:prstGeom prst="rect">
            <a:avLst/>
          </a:prstGeom>
        </p:spPr>
      </p:pic>
      <p:sp>
        <p:nvSpPr>
          <p:cNvPr id="13" name="Star: 32 Points 12">
            <a:extLst>
              <a:ext uri="{FF2B5EF4-FFF2-40B4-BE49-F238E27FC236}">
                <a16:creationId xmlns="" xmlns:a16="http://schemas.microsoft.com/office/drawing/2014/main" id="{C454DD4C-913F-4AAA-9047-77BBA2EF8C97}"/>
              </a:ext>
            </a:extLst>
          </p:cNvPr>
          <p:cNvSpPr/>
          <p:nvPr/>
        </p:nvSpPr>
        <p:spPr>
          <a:xfrm>
            <a:off x="2527385" y="5112482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="" xmlns:a16="http://schemas.microsoft.com/office/drawing/2014/main" id="{9BE93F0F-0591-4EC6-B0B0-463A3C0D631F}"/>
              </a:ext>
            </a:extLst>
          </p:cNvPr>
          <p:cNvSpPr/>
          <p:nvPr/>
        </p:nvSpPr>
        <p:spPr>
          <a:xfrm>
            <a:off x="2527385" y="3025679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="" xmlns:a16="http://schemas.microsoft.com/office/drawing/2014/main" id="{DBE4D7EE-4EDF-4BAE-843A-F221A5DBBD27}"/>
              </a:ext>
            </a:extLst>
          </p:cNvPr>
          <p:cNvSpPr/>
          <p:nvPr/>
        </p:nvSpPr>
        <p:spPr>
          <a:xfrm>
            <a:off x="2527386" y="1196879"/>
            <a:ext cx="551543" cy="548640"/>
          </a:xfrm>
          <a:prstGeom prst="star32">
            <a:avLst/>
          </a:prstGeom>
          <a:solidFill>
            <a:srgbClr val="FFFF99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17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3 What day is it today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759" b="2648"/>
          <a:stretch/>
        </p:blipFill>
        <p:spPr>
          <a:xfrm>
            <a:off x="1005441" y="894080"/>
            <a:ext cx="10434719" cy="5220093"/>
          </a:xfrm>
          <a:prstGeom prst="roundRect">
            <a:avLst>
              <a:gd name="adj" fmla="val 5901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40721" y="354099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Look and write.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1222" y="3742108"/>
            <a:ext cx="1750938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9844" y="4372663"/>
            <a:ext cx="17535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9844" y="4918646"/>
            <a:ext cx="17535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09844" y="5464629"/>
            <a:ext cx="1601196" cy="5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26147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iếng Anh 4  Unit 3  Lesson 1  Sing 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1680" y="936035"/>
            <a:ext cx="9377937" cy="5275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991" y="910277"/>
            <a:ext cx="9363626" cy="5576866"/>
          </a:xfrm>
          <a:prstGeom prst="roundRect">
            <a:avLst>
              <a:gd name="adj" fmla="val 6620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1300081" y="364259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Let’s sing</a:t>
            </a:r>
          </a:p>
        </p:txBody>
      </p:sp>
    </p:spTree>
    <p:extLst>
      <p:ext uri="{BB962C8B-B14F-4D97-AF65-F5344CB8AC3E}">
        <p14:creationId xmlns:p14="http://schemas.microsoft.com/office/powerpoint/2010/main" val="275579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153</Words>
  <Application>Microsoft Office PowerPoint</Application>
  <PresentationFormat>Custom</PresentationFormat>
  <Paragraphs>49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91</cp:revision>
  <dcterms:created xsi:type="dcterms:W3CDTF">2021-05-06T05:34:23Z</dcterms:created>
  <dcterms:modified xsi:type="dcterms:W3CDTF">2022-09-23T14:37:48Z</dcterms:modified>
</cp:coreProperties>
</file>