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267" r:id="rId3"/>
    <p:sldId id="268" r:id="rId4"/>
    <p:sldId id="269" r:id="rId5"/>
    <p:sldId id="270" r:id="rId6"/>
    <p:sldId id="271" r:id="rId7"/>
    <p:sldId id="278" r:id="rId8"/>
    <p:sldId id="275" r:id="rId9"/>
    <p:sldId id="272" r:id="rId10"/>
    <p:sldId id="273" r:id="rId11"/>
    <p:sldId id="257" r:id="rId12"/>
    <p:sldId id="258" r:id="rId13"/>
    <p:sldId id="259" r:id="rId14"/>
    <p:sldId id="260" r:id="rId15"/>
    <p:sldId id="261" r:id="rId16"/>
    <p:sldId id="262" r:id="rId17"/>
  </p:sldIdLst>
  <p:sldSz cx="12192000" cy="6858000"/>
  <p:notesSz cx="6858000" cy="9144000"/>
  <p:embeddedFontLst>
    <p:embeddedFont>
      <p:font typeface="Impact" pitchFamily="34" charset="0"/>
      <p:regular r:id="rId20"/>
    </p:embeddedFont>
    <p:embeddedFont>
      <p:font typeface="Calibri Light" pitchFamily="34" charset="0"/>
      <p:regular r:id="rId21"/>
      <p:italic r:id="rId22"/>
    </p:embeddedFont>
    <p:embeddedFont>
      <p:font typeface="Algerian" pitchFamily="82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0C7"/>
    <a:srgbClr val="FEF0D4"/>
    <a:srgbClr val="10A7C0"/>
    <a:srgbClr val="FFFFFF"/>
    <a:srgbClr val="41D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03D0-0934-490F-8C6A-22D25909D96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EC7CB-A25E-453F-9C92-9CC9E06E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60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0B3DA-A8FC-4422-93B2-B102CA97B50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E273C-031A-452E-8785-32C76D67B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65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0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39D40-D237-4D35-AFD8-31F3870E21F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C5AE5A-3BD8-42EF-81B2-F4320A67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39D40-D237-4D35-AFD8-31F3870E21F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C5AE5A-3BD8-42EF-81B2-F4320A67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0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/>
          <a:srcRect b="10566"/>
          <a:stretch/>
        </p:blipFill>
        <p:spPr>
          <a:xfrm>
            <a:off x="-101600" y="-24048"/>
            <a:ext cx="12293598" cy="6903819"/>
          </a:xfrm>
          <a:prstGeom prst="rect">
            <a:avLst/>
          </a:prstGeom>
        </p:spPr>
      </p:pic>
      <p:sp>
        <p:nvSpPr>
          <p:cNvPr id="16" name="Wave 15"/>
          <p:cNvSpPr/>
          <p:nvPr userDrawn="1"/>
        </p:nvSpPr>
        <p:spPr>
          <a:xfrm>
            <a:off x="210457" y="177005"/>
            <a:ext cx="11771086" cy="6503990"/>
          </a:xfrm>
          <a:prstGeom prst="wave">
            <a:avLst>
              <a:gd name="adj1" fmla="val 1355"/>
              <a:gd name="adj2" fmla="val 0"/>
            </a:avLst>
          </a:prstGeom>
          <a:ln w="19050">
            <a:solidFill>
              <a:srgbClr val="10A7C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/>
          <a:srcRect l="56770"/>
          <a:stretch/>
        </p:blipFill>
        <p:spPr>
          <a:xfrm>
            <a:off x="11188228" y="304154"/>
            <a:ext cx="987833" cy="730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000" y="135794"/>
            <a:ext cx="666579" cy="63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66286" y="-66521"/>
            <a:ext cx="689160" cy="750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-327877" y="5851255"/>
            <a:ext cx="1488359" cy="895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t="1945" r="41952" b="-2126"/>
          <a:stretch/>
        </p:blipFill>
        <p:spPr>
          <a:xfrm>
            <a:off x="10874483" y="5538500"/>
            <a:ext cx="1336567" cy="1471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/>
          <a:srcRect t="46662" r="68542"/>
          <a:stretch/>
        </p:blipFill>
        <p:spPr>
          <a:xfrm>
            <a:off x="10169386" y="-36779"/>
            <a:ext cx="844939" cy="45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/>
          <a:srcRect t="46662" r="68542"/>
          <a:stretch/>
        </p:blipFill>
        <p:spPr>
          <a:xfrm>
            <a:off x="11623449" y="5158485"/>
            <a:ext cx="716188" cy="3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5"/>
          <p:cNvSpPr txBox="1"/>
          <p:nvPr/>
        </p:nvSpPr>
        <p:spPr>
          <a:xfrm>
            <a:off x="1444883" y="1905506"/>
            <a:ext cx="9146973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When is </a:t>
            </a:r>
          </a:p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Children's Day? </a:t>
            </a:r>
            <a:endParaRPr lang="en-US" altLang="zh-CN" sz="9600" dirty="0">
              <a:ln w="0">
                <a:solidFill>
                  <a:srgbClr val="A4EBE5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/>
          <p:cNvSpPr txBox="1"/>
          <p:nvPr/>
        </p:nvSpPr>
        <p:spPr>
          <a:xfrm>
            <a:off x="1444883" y="995071"/>
            <a:ext cx="2286000" cy="5807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 dirty="0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15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MsPham4"/>
          <p:cNvSpPr txBox="1"/>
          <p:nvPr/>
        </p:nvSpPr>
        <p:spPr>
          <a:xfrm>
            <a:off x="8305856" y="5388765"/>
            <a:ext cx="2286000" cy="5911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Lesson 3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183" y="7949381"/>
            <a:ext cx="1221345" cy="16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5198" y="2598342"/>
            <a:ext cx="8921605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C383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PRONOUNCIATION</a:t>
            </a:r>
          </a:p>
        </p:txBody>
      </p:sp>
    </p:spTree>
    <p:extLst>
      <p:ext uri="{BB962C8B-B14F-4D97-AF65-F5344CB8AC3E}">
        <p14:creationId xmlns:p14="http://schemas.microsoft.com/office/powerpoint/2010/main" val="7830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80531" y="348734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</a:t>
            </a:r>
            <a:r>
              <a:rPr lang="en-US" b="1" i="0" dirty="0">
                <a:effectLst/>
                <a:latin typeface="Helvetica Neue"/>
              </a:rPr>
              <a:t>. Listen and repeat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91964"/>
              </p:ext>
            </p:extLst>
          </p:nvPr>
        </p:nvGraphicFramePr>
        <p:xfrm>
          <a:off x="1295040" y="1399204"/>
          <a:ext cx="10036531" cy="4492741"/>
        </p:xfrm>
        <a:graphic>
          <a:graphicData uri="http://schemas.openxmlformats.org/drawingml/2006/table">
            <a:tbl>
              <a:tblPr/>
              <a:tblGrid>
                <a:gridCol w="10383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130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85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69162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othes</a:t>
                      </a: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 wears new </a:t>
                      </a:r>
                      <a:r>
                        <a:rPr lang="en-US" sz="28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othes at Tet.</a:t>
                      </a:r>
                    </a:p>
                  </a:txBody>
                  <a:tcPr marL="247235" marR="247235" marT="247235" marB="2472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9162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</a:t>
                      </a: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 the door, please.</a:t>
                      </a:r>
                    </a:p>
                  </a:txBody>
                  <a:tcPr marL="247235" marR="247235" marT="247235" marB="2472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6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owers</a:t>
                      </a: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 mother buys lots of </a:t>
                      </a:r>
                      <a:r>
                        <a:rPr lang="en-US" sz="28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owers for Tet.</a:t>
                      </a:r>
                    </a:p>
                  </a:txBody>
                  <a:tcPr marL="247235" marR="247235" marT="247235" marB="2472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6507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oor</a:t>
                      </a: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clean the </a:t>
                      </a:r>
                      <a:r>
                        <a:rPr lang="en-US" sz="28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oor in the afternoon.</a:t>
                      </a:r>
                    </a:p>
                  </a:txBody>
                  <a:tcPr marL="247235" marR="247235" marT="247235" marB="2472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31" y="2032662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31" y="4361410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7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5 When's Children's 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</a:t>
            </a:r>
            <a:r>
              <a:rPr lang="en-US" b="1" dirty="0">
                <a:latin typeface="Helvetica Neue"/>
              </a:rPr>
              <a:t>Listen and write.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48346" y="1000036"/>
            <a:ext cx="97668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1. We give our teachers lots of ________ on Teachers' Day.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2. ________ the door, please.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3. The  _________  are beautiful.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4. She's cleaning the  _______  now.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1417" y="3275482"/>
            <a:ext cx="19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Close 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20643" y="1334217"/>
            <a:ext cx="19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flower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5573" y="4249695"/>
            <a:ext cx="19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clothes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31601" y="5243608"/>
            <a:ext cx="19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floor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8" name="32-Point Star 17"/>
          <p:cNvSpPr/>
          <p:nvPr/>
        </p:nvSpPr>
        <p:spPr>
          <a:xfrm>
            <a:off x="8049168" y="-3899392"/>
            <a:ext cx="838200" cy="846138"/>
          </a:xfrm>
          <a:prstGeom prst="star3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19" name="32-Point Star 18"/>
          <p:cNvSpPr/>
          <p:nvPr/>
        </p:nvSpPr>
        <p:spPr>
          <a:xfrm>
            <a:off x="8049168" y="-2603992"/>
            <a:ext cx="838200" cy="846138"/>
          </a:xfrm>
          <a:prstGeom prst="star3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3</a:t>
            </a:r>
          </a:p>
        </p:txBody>
      </p:sp>
      <p:sp>
        <p:nvSpPr>
          <p:cNvPr id="20" name="32-Point Star 19"/>
          <p:cNvSpPr/>
          <p:nvPr/>
        </p:nvSpPr>
        <p:spPr>
          <a:xfrm>
            <a:off x="8001543" y="-1308592"/>
            <a:ext cx="838200" cy="846138"/>
          </a:xfrm>
          <a:prstGeom prst="star3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692" y="1476095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692" y="3339269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692" y="4392527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7787" y="5334000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2035" y="304800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7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26" presetClass="emph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26" presetClass="emph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3. </a:t>
            </a:r>
            <a:r>
              <a:rPr lang="en-US" b="1" dirty="0">
                <a:latin typeface="Helvetica Neue"/>
              </a:rPr>
              <a:t> Let's chant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886" t="12760" r="12957" b="20226"/>
          <a:stretch/>
        </p:blipFill>
        <p:spPr>
          <a:xfrm>
            <a:off x="862778" y="848139"/>
            <a:ext cx="10511733" cy="5565913"/>
          </a:xfrm>
          <a:prstGeom prst="roundRect">
            <a:avLst>
              <a:gd name="adj" fmla="val 7083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266" y="7449099"/>
            <a:ext cx="659245" cy="6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5643" y="5736678"/>
            <a:ext cx="659245" cy="6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2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/>
              <a:t> </a:t>
            </a:r>
            <a:r>
              <a:rPr lang="en-US" b="1" dirty="0">
                <a:latin typeface="Helvetica Neue"/>
              </a:rPr>
              <a:t>Read and write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91" y="729357"/>
            <a:ext cx="9086321" cy="2570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6170" y="3390845"/>
            <a:ext cx="132134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latin typeface="Helvetica Neue"/>
              </a:rPr>
              <a:t>1. It's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________ </a:t>
            </a:r>
            <a:r>
              <a:rPr lang="en-US" sz="2800" b="1" dirty="0">
                <a:latin typeface="Helvetica Neue"/>
              </a:rPr>
              <a:t>soon.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latin typeface="Helvetica Neue"/>
              </a:rPr>
              <a:t>2. Mai's family go to the market and buy many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________</a:t>
            </a:r>
            <a:r>
              <a:rPr lang="en-US" sz="2800" b="1" dirty="0">
                <a:latin typeface="Helvetica Neue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latin typeface="Helvetica Neue"/>
              </a:rPr>
              <a:t>3. They decorate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____________ </a:t>
            </a:r>
            <a:r>
              <a:rPr lang="en-US" sz="2800" b="1" dirty="0">
                <a:latin typeface="Helvetica Neue"/>
              </a:rPr>
              <a:t>and make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____________</a:t>
            </a:r>
            <a:r>
              <a:rPr lang="en-US" sz="2800" b="1" dirty="0">
                <a:latin typeface="Helvetica Neue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latin typeface="Helvetica Neue"/>
              </a:rPr>
              <a:t>4. They watch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_____________________</a:t>
            </a:r>
            <a:r>
              <a:rPr lang="en-US" sz="2800" b="1" dirty="0">
                <a:latin typeface="Helvetica Neue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latin typeface="Helvetica Neue"/>
              </a:rPr>
              <a:t>5. They visit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_________________</a:t>
            </a:r>
            <a:r>
              <a:rPr lang="en-US" sz="2800" b="1" dirty="0">
                <a:latin typeface="Helvetica Neue"/>
              </a:rPr>
              <a:t>,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________ </a:t>
            </a:r>
            <a:r>
              <a:rPr lang="en-US" sz="2800" b="1" dirty="0">
                <a:latin typeface="Helvetica Neue"/>
              </a:rPr>
              <a:t>and 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 _______</a:t>
            </a:r>
            <a:r>
              <a:rPr lang="en-US" sz="2800" b="1" dirty="0">
                <a:latin typeface="Helvetica Neue"/>
              </a:rPr>
              <a:t>.</a:t>
            </a:r>
            <a:endParaRPr lang="en-US" sz="2800" b="1" i="0" dirty="0"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4112" y="4689153"/>
            <a:ext cx="3949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their house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1574" y="3499480"/>
            <a:ext cx="1156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Tet</a:t>
            </a:r>
          </a:p>
        </p:txBody>
      </p:sp>
      <p:sp>
        <p:nvSpPr>
          <p:cNvPr id="8" name="Rectangle 7"/>
          <p:cNvSpPr/>
          <p:nvPr/>
        </p:nvSpPr>
        <p:spPr>
          <a:xfrm>
            <a:off x="9117465" y="4084571"/>
            <a:ext cx="3949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flowers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8488003" y="4697349"/>
            <a:ext cx="3949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banh chung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0172" y="5297873"/>
            <a:ext cx="3949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 firework displays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25801" y="5893341"/>
            <a:ext cx="347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their grandparents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38975" y="5893341"/>
            <a:ext cx="1900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teachers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11731" y="5893341"/>
            <a:ext cx="1461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20748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44989" y="1431376"/>
            <a:ext cx="7151098" cy="156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Before Tet, I ________________. 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During Tet, I ________________.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359" y="361382"/>
            <a:ext cx="2664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 about your Tet</a:t>
            </a:r>
          </a:p>
        </p:txBody>
      </p:sp>
    </p:spTree>
    <p:extLst>
      <p:ext uri="{BB962C8B-B14F-4D97-AF65-F5344CB8AC3E}">
        <p14:creationId xmlns:p14="http://schemas.microsoft.com/office/powerpoint/2010/main" val="256314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6. Project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15478" y="5334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Make a greeting card for Tet.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Then write wishes to your friend.</a:t>
            </a:r>
            <a:endParaRPr lang="en-US" sz="2400" b="0" i="0" dirty="0">
              <a:solidFill>
                <a:srgbClr val="0070C0"/>
              </a:solidFill>
              <a:effectLst/>
              <a:latin typeface="Helvetica Neue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0531" y="1736034"/>
            <a:ext cx="10671370" cy="4161183"/>
            <a:chOff x="1175992" y="2148509"/>
            <a:chExt cx="9648825" cy="3388526"/>
          </a:xfrm>
        </p:grpSpPr>
        <p:pic>
          <p:nvPicPr>
            <p:cNvPr id="2050" name="Picture 2" descr="https://s.sachmem.vn/public/images/TA4T2SHS/U15-L3-6-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992" y="2148509"/>
              <a:ext cx="9648825" cy="3267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7" name="Rectangle 6"/>
            <p:cNvSpPr/>
            <p:nvPr/>
          </p:nvSpPr>
          <p:spPr>
            <a:xfrm>
              <a:off x="9406834" y="5294132"/>
              <a:ext cx="1417983" cy="2429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791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PLAY</a:t>
            </a:r>
          </a:p>
        </p:txBody>
      </p:sp>
      <p:sp>
        <p:nvSpPr>
          <p:cNvPr id="5" name="next">
            <a:hlinkClick r:id="" action="ppaction://hlinkshowjump?jump=nextslide"/>
          </p:cNvPr>
          <p:cNvSpPr/>
          <p:nvPr/>
        </p:nvSpPr>
        <p:spPr>
          <a:xfrm>
            <a:off x="5538800" y="4431322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9118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4937843" y="957661"/>
            <a:ext cx="6259331" cy="1519668"/>
          </a:xfrm>
          <a:prstGeom prst="roundRect">
            <a:avLst>
              <a:gd name="adj" fmla="val 1309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wear new ____ at Tet.</a:t>
            </a:r>
          </a:p>
        </p:txBody>
      </p:sp>
      <p:sp>
        <p:nvSpPr>
          <p:cNvPr id="5" name="DapanA"/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 clothes</a:t>
            </a:r>
          </a:p>
        </p:txBody>
      </p:sp>
      <p:sp>
        <p:nvSpPr>
          <p:cNvPr id="6" name="DapanB"/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 books</a:t>
            </a:r>
          </a:p>
        </p:txBody>
      </p:sp>
      <p:sp>
        <p:nvSpPr>
          <p:cNvPr id="7" name="DapanD"/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D. house</a:t>
            </a:r>
          </a:p>
        </p:txBody>
      </p:sp>
      <p:sp>
        <p:nvSpPr>
          <p:cNvPr id="8" name="DapanC"/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C. School bag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99" y="1717495"/>
            <a:ext cx="3334801" cy="3377477"/>
          </a:xfrm>
          <a:prstGeom prst="rect">
            <a:avLst/>
          </a:prstGeom>
        </p:spPr>
      </p:pic>
      <p:sp>
        <p:nvSpPr>
          <p:cNvPr id="13" name="Heart 12"/>
          <p:cNvSpPr/>
          <p:nvPr/>
        </p:nvSpPr>
        <p:spPr>
          <a:xfrm>
            <a:off x="-1161143" y="2641599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0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4937843" y="957661"/>
            <a:ext cx="6259331" cy="1519668"/>
          </a:xfrm>
          <a:prstGeom prst="roundRect">
            <a:avLst>
              <a:gd name="adj" fmla="val 1309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give our teachers beautiful _______ on Teachers' Day.</a:t>
            </a:r>
          </a:p>
        </p:txBody>
      </p:sp>
      <p:sp>
        <p:nvSpPr>
          <p:cNvPr id="5" name="DapanA"/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books</a:t>
            </a:r>
          </a:p>
        </p:txBody>
      </p:sp>
      <p:sp>
        <p:nvSpPr>
          <p:cNvPr id="6" name="DapanB"/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clothes</a:t>
            </a:r>
          </a:p>
        </p:txBody>
      </p:sp>
      <p:sp>
        <p:nvSpPr>
          <p:cNvPr id="7" name="DapanD"/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panC"/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Banh Chung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/>
          <p:cNvSpPr/>
          <p:nvPr/>
        </p:nvSpPr>
        <p:spPr>
          <a:xfrm>
            <a:off x="12482285" y="429202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945" r="10310"/>
          <a:stretch/>
        </p:blipFill>
        <p:spPr>
          <a:xfrm>
            <a:off x="806133" y="1911163"/>
            <a:ext cx="3417524" cy="30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4937843" y="957661"/>
            <a:ext cx="6259331" cy="1519668"/>
          </a:xfrm>
          <a:prstGeom prst="roundRect">
            <a:avLst>
              <a:gd name="adj" fmla="val 1309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</a:t>
            </a:r>
          </a:p>
        </p:txBody>
      </p:sp>
      <p:sp>
        <p:nvSpPr>
          <p:cNvPr id="5" name="DapanA"/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the class</a:t>
            </a:r>
          </a:p>
        </p:txBody>
      </p:sp>
      <p:sp>
        <p:nvSpPr>
          <p:cNvPr id="6" name="DapanB"/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the school</a:t>
            </a:r>
          </a:p>
        </p:txBody>
      </p:sp>
      <p:sp>
        <p:nvSpPr>
          <p:cNvPr id="7" name="DapanD"/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the tree</a:t>
            </a:r>
          </a:p>
        </p:txBody>
      </p:sp>
      <p:sp>
        <p:nvSpPr>
          <p:cNvPr id="8" name="DapanC"/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the house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/>
          <p:cNvSpPr/>
          <p:nvPr/>
        </p:nvSpPr>
        <p:spPr>
          <a:xfrm>
            <a:off x="-1262743" y="425807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9" y="2355896"/>
            <a:ext cx="3212061" cy="2054770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8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4937843" y="957661"/>
            <a:ext cx="6259331" cy="1519668"/>
          </a:xfrm>
          <a:prstGeom prst="roundRect">
            <a:avLst>
              <a:gd name="adj" fmla="val 1309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Teachers' Day?</a:t>
            </a:r>
          </a:p>
        </p:txBody>
      </p:sp>
      <p:sp>
        <p:nvSpPr>
          <p:cNvPr id="5" name="DapanB"/>
          <p:cNvSpPr/>
          <p:nvPr/>
        </p:nvSpPr>
        <p:spPr>
          <a:xfrm>
            <a:off x="8271095" y="297840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 It's on the twentieth of November.</a:t>
            </a:r>
          </a:p>
        </p:txBody>
      </p:sp>
      <p:sp>
        <p:nvSpPr>
          <p:cNvPr id="6" name="DapanA"/>
          <p:cNvSpPr/>
          <p:nvPr/>
        </p:nvSpPr>
        <p:spPr>
          <a:xfrm>
            <a:off x="4937843" y="296003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We have a party.</a:t>
            </a:r>
          </a:p>
        </p:txBody>
      </p:sp>
      <p:sp>
        <p:nvSpPr>
          <p:cNvPr id="7" name="DapanD"/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We make Banh Chung</a:t>
            </a:r>
          </a:p>
        </p:txBody>
      </p:sp>
      <p:sp>
        <p:nvSpPr>
          <p:cNvPr id="8" name="DapanC"/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I'm playing football.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2438743" y="2978404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Lịch sử và ý nghĩa của ngày Nhà giáo Việt Nam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2" y="2221456"/>
            <a:ext cx="3285965" cy="23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4937843" y="957661"/>
            <a:ext cx="6259331" cy="1519668"/>
          </a:xfrm>
          <a:prstGeom prst="roundRect">
            <a:avLst>
              <a:gd name="adj" fmla="val 1309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 ______ is Christmas?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It's on the twenty-fifth of December.</a:t>
            </a:r>
          </a:p>
        </p:txBody>
      </p:sp>
      <p:sp>
        <p:nvSpPr>
          <p:cNvPr id="5" name="DapanB"/>
          <p:cNvSpPr/>
          <p:nvPr/>
        </p:nvSpPr>
        <p:spPr>
          <a:xfrm>
            <a:off x="8271095" y="297840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 When</a:t>
            </a:r>
          </a:p>
        </p:txBody>
      </p:sp>
      <p:sp>
        <p:nvSpPr>
          <p:cNvPr id="6" name="DapanA"/>
          <p:cNvSpPr/>
          <p:nvPr/>
        </p:nvSpPr>
        <p:spPr>
          <a:xfrm>
            <a:off x="4937843" y="296003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Where </a:t>
            </a:r>
          </a:p>
        </p:txBody>
      </p:sp>
      <p:sp>
        <p:nvSpPr>
          <p:cNvPr id="7" name="DapanD"/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We</a:t>
            </a:r>
          </a:p>
        </p:txBody>
      </p:sp>
      <p:sp>
        <p:nvSpPr>
          <p:cNvPr id="8" name="DapanC"/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What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2438743" y="2978404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838255" y="2104935"/>
            <a:ext cx="2949912" cy="25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4937843" y="957661"/>
            <a:ext cx="6259331" cy="1519668"/>
          </a:xfrm>
          <a:prstGeom prst="roundRect">
            <a:avLst>
              <a:gd name="adj" fmla="val 1309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______?</a:t>
            </a:r>
          </a:p>
        </p:txBody>
      </p:sp>
      <p:sp>
        <p:nvSpPr>
          <p:cNvPr id="5" name="DapanA"/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 Children’s Day</a:t>
            </a:r>
          </a:p>
        </p:txBody>
      </p:sp>
      <p:sp>
        <p:nvSpPr>
          <p:cNvPr id="6" name="DapanB"/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 Teachers’ Day</a:t>
            </a:r>
          </a:p>
        </p:txBody>
      </p:sp>
      <p:sp>
        <p:nvSpPr>
          <p:cNvPr id="7" name="DapanD"/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D. Fathers’ Day</a:t>
            </a:r>
          </a:p>
        </p:txBody>
      </p:sp>
      <p:sp>
        <p:nvSpPr>
          <p:cNvPr id="8" name="DapanC"/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C. Women’s Day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/>
          <p:cNvSpPr/>
          <p:nvPr/>
        </p:nvSpPr>
        <p:spPr>
          <a:xfrm>
            <a:off x="-1161143" y="2641599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684" t="59588" r="61523"/>
          <a:stretch/>
        </p:blipFill>
        <p:spPr>
          <a:xfrm>
            <a:off x="900535" y="2222349"/>
            <a:ext cx="3150816" cy="23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27210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208</Words>
  <Application>Microsoft Office PowerPoint</Application>
  <PresentationFormat>Custom</PresentationFormat>
  <Paragraphs>89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Impact</vt:lpstr>
      <vt:lpstr>Calibri Light</vt:lpstr>
      <vt:lpstr>Algerian</vt:lpstr>
      <vt:lpstr>Helvetica Neue</vt:lpstr>
      <vt:lpstr>黑体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83</cp:revision>
  <dcterms:created xsi:type="dcterms:W3CDTF">2021-01-14T04:28:38Z</dcterms:created>
  <dcterms:modified xsi:type="dcterms:W3CDTF">2021-08-24T16:34:25Z</dcterms:modified>
</cp:coreProperties>
</file>