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9" r:id="rId3"/>
    <p:sldId id="264" r:id="rId4"/>
    <p:sldId id="265" r:id="rId5"/>
    <p:sldId id="266" r:id="rId6"/>
    <p:sldId id="267" r:id="rId7"/>
    <p:sldId id="268" r:id="rId8"/>
    <p:sldId id="269" r:id="rId9"/>
    <p:sldId id="262" r:id="rId10"/>
    <p:sldId id="288" r:id="rId11"/>
    <p:sldId id="291" r:id="rId12"/>
    <p:sldId id="276" r:id="rId13"/>
    <p:sldId id="289" r:id="rId14"/>
    <p:sldId id="290" r:id="rId15"/>
    <p:sldId id="292" r:id="rId16"/>
    <p:sldId id="294" r:id="rId17"/>
    <p:sldId id="293" r:id="rId18"/>
    <p:sldId id="260" r:id="rId19"/>
    <p:sldId id="261" r:id="rId20"/>
    <p:sldId id="263" r:id="rId21"/>
    <p:sldId id="296" r:id="rId22"/>
    <p:sldId id="270" r:id="rId23"/>
    <p:sldId id="295" r:id="rId24"/>
    <p:sldId id="275" r:id="rId25"/>
    <p:sldId id="271" r:id="rId26"/>
    <p:sldId id="272" r:id="rId27"/>
    <p:sldId id="273" r:id="rId28"/>
    <p:sldId id="274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</p:sldIdLst>
  <p:sldSz cx="12192000" cy="6858000"/>
  <p:notesSz cx="6858000" cy="9144000"/>
  <p:embeddedFontLst>
    <p:embeddedFont>
      <p:font typeface="Harrington" pitchFamily="82" charset="0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Algerian" pitchFamily="82" charset="0"/>
      <p:regular r:id="rId45"/>
    </p:embeddedFont>
    <p:embeddedFont>
      <p:font typeface="Century Gothic" pitchFamily="34" charset="0"/>
      <p:regular r:id="rId46"/>
      <p:bold r:id="rId47"/>
      <p:italic r:id="rId48"/>
      <p:boldItalic r:id="rId49"/>
    </p:embeddedFont>
    <p:embeddedFont>
      <p:font typeface="Arial Black" pitchFamily="34" charset="0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5E2BF"/>
    <a:srgbClr val="EC8B0A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44" autoAdjust="0"/>
    <p:restoredTop sz="94660"/>
  </p:normalViewPr>
  <p:slideViewPr>
    <p:cSldViewPr snapToGrid="0">
      <p:cViewPr>
        <p:scale>
          <a:sx n="74" d="100"/>
          <a:sy n="74" d="100"/>
        </p:scale>
        <p:origin x="-100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74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73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431971"/>
      </p:ext>
    </p:extLst>
  </p:cSld>
  <p:clrMapOvr>
    <a:masterClrMapping/>
  </p:clrMapOvr>
  <p:transition spd="slow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5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5187E1-B209-4EC0-9B2C-366D6B0DCD2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443883" y="-274320"/>
            <a:ext cx="13035171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3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20.png"/><Relationship Id="rId9" Type="http://schemas.openxmlformats.org/officeDocument/2006/relationships/image" Target="../media/image9.png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3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8.wav"/><Relationship Id="rId7" Type="http://schemas.openxmlformats.org/officeDocument/2006/relationships/image" Target="../media/image41.png"/><Relationship Id="rId12" Type="http://schemas.openxmlformats.org/officeDocument/2006/relationships/image" Target="../media/image2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19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audio" Target="../media/audio9.wav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emf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32.xml"/><Relationship Id="rId18" Type="http://schemas.openxmlformats.org/officeDocument/2006/relationships/slide" Target="slide37.xml"/><Relationship Id="rId3" Type="http://schemas.openxmlformats.org/officeDocument/2006/relationships/audio" Target="../media/audio11.wav"/><Relationship Id="rId7" Type="http://schemas.openxmlformats.org/officeDocument/2006/relationships/image" Target="../media/image55.png"/><Relationship Id="rId12" Type="http://schemas.openxmlformats.org/officeDocument/2006/relationships/slide" Target="slide31.xml"/><Relationship Id="rId17" Type="http://schemas.openxmlformats.org/officeDocument/2006/relationships/slide" Target="slide36.xml"/><Relationship Id="rId2" Type="http://schemas.openxmlformats.org/officeDocument/2006/relationships/audio" Target="../media/audio10.wav"/><Relationship Id="rId16" Type="http://schemas.openxmlformats.org/officeDocument/2006/relationships/slide" Target="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5" Type="http://schemas.openxmlformats.org/officeDocument/2006/relationships/slide" Target="slide34.xml"/><Relationship Id="rId10" Type="http://schemas.openxmlformats.org/officeDocument/2006/relationships/image" Target="../media/image56.png"/><Relationship Id="rId19" Type="http://schemas.openxmlformats.org/officeDocument/2006/relationships/slide" Target="slide38.xml"/><Relationship Id="rId4" Type="http://schemas.openxmlformats.org/officeDocument/2006/relationships/image" Target="../media/image52.png"/><Relationship Id="rId9" Type="http://schemas.openxmlformats.org/officeDocument/2006/relationships/image" Target="../media/image50.png"/><Relationship Id="rId14" Type="http://schemas.openxmlformats.org/officeDocument/2006/relationships/slide" Target="slide3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3.wav"/><Relationship Id="rId7" Type="http://schemas.openxmlformats.org/officeDocument/2006/relationships/image" Target="../media/image6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slide" Target="slide30.xml"/><Relationship Id="rId4" Type="http://schemas.openxmlformats.org/officeDocument/2006/relationships/image" Target="../media/image58.png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3.wav"/><Relationship Id="rId7" Type="http://schemas.openxmlformats.org/officeDocument/2006/relationships/image" Target="../media/image5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image" Target="../media/image59.png"/><Relationship Id="rId9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3.wav"/><Relationship Id="rId7" Type="http://schemas.openxmlformats.org/officeDocument/2006/relationships/image" Target="../media/image5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image" Target="../media/image59.png"/><Relationship Id="rId9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0.xml"/><Relationship Id="rId5" Type="http://schemas.openxmlformats.org/officeDocument/2006/relationships/image" Target="../media/image55.png"/><Relationship Id="rId4" Type="http://schemas.openxmlformats.org/officeDocument/2006/relationships/image" Target="../media/image61.png"/><Relationship Id="rId9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3.wav"/><Relationship Id="rId7" Type="http://schemas.openxmlformats.org/officeDocument/2006/relationships/image" Target="../media/image5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image" Target="../media/image59.png"/><Relationship Id="rId9" Type="http://schemas.openxmlformats.org/officeDocument/2006/relationships/slide" Target="slide3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3.wav"/><Relationship Id="rId7" Type="http://schemas.openxmlformats.org/officeDocument/2006/relationships/image" Target="../media/image5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image" Target="../media/image59.png"/><Relationship Id="rId9" Type="http://schemas.openxmlformats.org/officeDocument/2006/relationships/slide" Target="slide3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3.wav"/><Relationship Id="rId7" Type="http://schemas.openxmlformats.org/officeDocument/2006/relationships/image" Target="../media/image6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slide" Target="slide30.xml"/><Relationship Id="rId4" Type="http://schemas.openxmlformats.org/officeDocument/2006/relationships/image" Target="../media/image58.png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png"/><Relationship Id="rId7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0.xml"/><Relationship Id="rId5" Type="http://schemas.openxmlformats.org/officeDocument/2006/relationships/image" Target="../media/image55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12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1697147" y="1207556"/>
            <a:ext cx="1587356" cy="690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16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34879" y="2757102"/>
            <a:ext cx="1069144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ctr"/>
            <a:r>
              <a:rPr lang="en-US" sz="6600" dirty="0">
                <a:ln w="0"/>
                <a:solidFill>
                  <a:srgbClr val="00206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Do you have any pets?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649663" y="3525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MsPham4"/>
          <p:cNvSpPr txBox="1"/>
          <p:nvPr/>
        </p:nvSpPr>
        <p:spPr>
          <a:xfrm>
            <a:off x="8603672" y="4744671"/>
            <a:ext cx="1953492" cy="4802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1</a:t>
            </a:r>
            <a:endParaRPr lang="zh-CN" altLang="en-US" sz="5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532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011" y="1881025"/>
            <a:ext cx="1150021" cy="161331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4254" y="1639915"/>
            <a:ext cx="838121" cy="745487"/>
          </a:xfrm>
          <a:prstGeom prst="rect">
            <a:avLst/>
          </a:prstGeom>
        </p:spPr>
      </p:pic>
      <p:sp>
        <p:nvSpPr>
          <p:cNvPr id="40" name="MsPham"/>
          <p:cNvSpPr/>
          <p:nvPr/>
        </p:nvSpPr>
        <p:spPr>
          <a:xfrm>
            <a:off x="8280259" y="159415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2143" y="1968069"/>
            <a:ext cx="1100143" cy="15622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2658" y="2017980"/>
            <a:ext cx="1385882" cy="150330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p</a:t>
              </a:r>
              <a:r>
                <a:rPr lang="vi-VN" sz="5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</a:t>
              </a:r>
              <a:r>
                <a:rPr lang="en-US" sz="5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rrot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sp>
        <p:nvSpPr>
          <p:cNvPr id="37" name="MsPham"/>
          <p:cNvSpPr/>
          <p:nvPr/>
        </p:nvSpPr>
        <p:spPr>
          <a:xfrm>
            <a:off x="736979" y="158447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9450" y="1929646"/>
            <a:ext cx="579019" cy="579019"/>
          </a:xfrm>
          <a:prstGeom prst="rect">
            <a:avLst/>
          </a:prstGeom>
        </p:spPr>
      </p:pic>
      <p:sp>
        <p:nvSpPr>
          <p:cNvPr id="39" name="MsPham"/>
          <p:cNvSpPr/>
          <p:nvPr/>
        </p:nvSpPr>
        <p:spPr>
          <a:xfrm>
            <a:off x="4444424" y="1641566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18815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787" y="2186224"/>
            <a:ext cx="1475384" cy="11258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723" y="1630189"/>
            <a:ext cx="838121" cy="745487"/>
          </a:xfrm>
          <a:prstGeom prst="rect">
            <a:avLst/>
          </a:prstGeom>
        </p:spPr>
      </p:pic>
      <p:sp>
        <p:nvSpPr>
          <p:cNvPr id="32" name="MsPham"/>
          <p:cNvSpPr/>
          <p:nvPr/>
        </p:nvSpPr>
        <p:spPr>
          <a:xfrm>
            <a:off x="725728" y="1584432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goldfish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209094" y="1963355"/>
            <a:ext cx="1650153" cy="1571629"/>
            <a:chOff x="1551269" y="985392"/>
            <a:chExt cx="4734559" cy="45092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927893" y="1308337"/>
              <a:ext cx="1357935" cy="192809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38695" y="985392"/>
              <a:ext cx="882225" cy="123763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805" y="1898304"/>
              <a:ext cx="2374066" cy="25835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675" y="3469040"/>
              <a:ext cx="1417173" cy="202561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269" y="3695978"/>
              <a:ext cx="1728538" cy="157173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03340" y="1958643"/>
            <a:ext cx="1100143" cy="15622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59554" y="1872512"/>
            <a:ext cx="579019" cy="579019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4434528" y="1584432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31" name="MsPham"/>
          <p:cNvSpPr/>
          <p:nvPr/>
        </p:nvSpPr>
        <p:spPr>
          <a:xfrm>
            <a:off x="8259939" y="1621103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75274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332" y="1937933"/>
            <a:ext cx="1184964" cy="16623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92035" y="514181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best picture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cage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6317" y="1937933"/>
            <a:ext cx="1273351" cy="1657908"/>
          </a:xfrm>
          <a:prstGeom prst="roundRect">
            <a:avLst>
              <a:gd name="adj" fmla="val 36379"/>
            </a:avLst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8173" y="1997517"/>
            <a:ext cx="1385882" cy="1503305"/>
          </a:xfrm>
          <a:prstGeom prst="rect">
            <a:avLst/>
          </a:prstGeom>
        </p:spPr>
      </p:pic>
      <p:sp>
        <p:nvSpPr>
          <p:cNvPr id="3" name="MsPham"/>
          <p:cNvSpPr/>
          <p:nvPr/>
        </p:nvSpPr>
        <p:spPr>
          <a:xfrm>
            <a:off x="736979" y="158447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22" name="MsPham"/>
          <p:cNvSpPr/>
          <p:nvPr/>
        </p:nvSpPr>
        <p:spPr>
          <a:xfrm>
            <a:off x="8259939" y="1621103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sPham"/>
          <p:cNvSpPr/>
          <p:nvPr/>
        </p:nvSpPr>
        <p:spPr>
          <a:xfrm>
            <a:off x="4420885" y="1600639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58935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5896" y="1980910"/>
            <a:ext cx="1100143" cy="15622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7436" y="1668663"/>
            <a:ext cx="838121" cy="745487"/>
          </a:xfrm>
          <a:prstGeom prst="rect">
            <a:avLst/>
          </a:prstGeom>
        </p:spPr>
      </p:pic>
      <p:sp>
        <p:nvSpPr>
          <p:cNvPr id="42" name="MsPham"/>
          <p:cNvSpPr/>
          <p:nvPr/>
        </p:nvSpPr>
        <p:spPr>
          <a:xfrm>
            <a:off x="8283441" y="1622906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rabbit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8506" y="2186046"/>
            <a:ext cx="1475384" cy="112589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 flipH="1">
            <a:off x="1756682" y="1958643"/>
            <a:ext cx="1650153" cy="1571629"/>
            <a:chOff x="1551269" y="985392"/>
            <a:chExt cx="4734559" cy="450926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927893" y="1308337"/>
              <a:ext cx="1357935" cy="192809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38695" y="985392"/>
              <a:ext cx="882225" cy="123763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805" y="1898304"/>
              <a:ext cx="2374066" cy="258354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675" y="3469040"/>
              <a:ext cx="1417173" cy="2025614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269" y="3695978"/>
              <a:ext cx="1728538" cy="1571738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sp>
        <p:nvSpPr>
          <p:cNvPr id="39" name="MsPham"/>
          <p:cNvSpPr/>
          <p:nvPr/>
        </p:nvSpPr>
        <p:spPr>
          <a:xfrm>
            <a:off x="736979" y="158447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26843" y="1849848"/>
            <a:ext cx="579019" cy="579019"/>
          </a:xfrm>
          <a:prstGeom prst="rect">
            <a:avLst/>
          </a:prstGeom>
        </p:spPr>
      </p:pic>
      <p:sp>
        <p:nvSpPr>
          <p:cNvPr id="41" name="MsPham"/>
          <p:cNvSpPr/>
          <p:nvPr/>
        </p:nvSpPr>
        <p:spPr>
          <a:xfrm>
            <a:off x="4401817" y="156176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76034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39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pet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1991" y="1855872"/>
            <a:ext cx="1184964" cy="16623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7239" y="1885368"/>
            <a:ext cx="1273351" cy="1657908"/>
          </a:xfrm>
          <a:prstGeom prst="roundRect">
            <a:avLst>
              <a:gd name="adj" fmla="val 36379"/>
            </a:avLst>
          </a:prstGeom>
        </p:spPr>
      </p:pic>
      <p:grpSp>
        <p:nvGrpSpPr>
          <p:cNvPr id="21" name="Group 20"/>
          <p:cNvGrpSpPr/>
          <p:nvPr/>
        </p:nvGrpSpPr>
        <p:grpSpPr>
          <a:xfrm>
            <a:off x="5317996" y="1918635"/>
            <a:ext cx="1650153" cy="1571629"/>
            <a:chOff x="1551269" y="985392"/>
            <a:chExt cx="4734559" cy="450926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927893" y="1308337"/>
              <a:ext cx="1357935" cy="192809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38695" y="985392"/>
              <a:ext cx="882225" cy="123763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805" y="1898304"/>
              <a:ext cx="2374066" cy="25835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675" y="3469040"/>
              <a:ext cx="1417173" cy="202561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269" y="3695978"/>
              <a:ext cx="1728538" cy="1571738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best picture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sp>
        <p:nvSpPr>
          <p:cNvPr id="39" name="MsPham"/>
          <p:cNvSpPr/>
          <p:nvPr/>
        </p:nvSpPr>
        <p:spPr>
          <a:xfrm>
            <a:off x="736979" y="158447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41" name="MsPham"/>
          <p:cNvSpPr/>
          <p:nvPr/>
        </p:nvSpPr>
        <p:spPr>
          <a:xfrm>
            <a:off x="8259939" y="1621103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sPham"/>
          <p:cNvSpPr/>
          <p:nvPr/>
        </p:nvSpPr>
        <p:spPr>
          <a:xfrm>
            <a:off x="4420885" y="1600639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2180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tank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3224" y="2028475"/>
            <a:ext cx="1385882" cy="1503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3087" y="1942867"/>
            <a:ext cx="1273351" cy="1657908"/>
          </a:xfrm>
          <a:prstGeom prst="roundRect">
            <a:avLst>
              <a:gd name="adj" fmla="val 36379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0150" y="2186223"/>
            <a:ext cx="1475384" cy="1125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9723" y="1630189"/>
            <a:ext cx="838121" cy="745487"/>
          </a:xfrm>
          <a:prstGeom prst="rect">
            <a:avLst/>
          </a:prstGeom>
        </p:spPr>
      </p:pic>
      <p:sp>
        <p:nvSpPr>
          <p:cNvPr id="17" name="MsPham"/>
          <p:cNvSpPr/>
          <p:nvPr/>
        </p:nvSpPr>
        <p:spPr>
          <a:xfrm>
            <a:off x="725728" y="1584432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9554" y="1872512"/>
            <a:ext cx="579019" cy="579019"/>
          </a:xfrm>
          <a:prstGeom prst="rect">
            <a:avLst/>
          </a:prstGeom>
        </p:spPr>
      </p:pic>
      <p:sp>
        <p:nvSpPr>
          <p:cNvPr id="21" name="MsPham"/>
          <p:cNvSpPr/>
          <p:nvPr/>
        </p:nvSpPr>
        <p:spPr>
          <a:xfrm>
            <a:off x="4434528" y="1584432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23" name="MsPham"/>
          <p:cNvSpPr/>
          <p:nvPr/>
        </p:nvSpPr>
        <p:spPr>
          <a:xfrm>
            <a:off x="8259939" y="1621103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3856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-2523331" y="8167960"/>
            <a:ext cx="1934871" cy="2754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13" y="3930721"/>
            <a:ext cx="1114204" cy="1582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362" y="1078408"/>
            <a:ext cx="1602179" cy="1737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255" y="1193741"/>
            <a:ext cx="1074076" cy="150677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839274" y="3856895"/>
            <a:ext cx="1650153" cy="1571629"/>
            <a:chOff x="1551269" y="985392"/>
            <a:chExt cx="4734559" cy="45092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927893" y="1308337"/>
              <a:ext cx="1357935" cy="192809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38695" y="985392"/>
              <a:ext cx="882225" cy="12376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805" y="1898304"/>
              <a:ext cx="2374066" cy="25835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675" y="3469040"/>
              <a:ext cx="1417173" cy="202561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269" y="3695978"/>
              <a:ext cx="1728538" cy="1571738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1116681" y="5543411"/>
            <a:ext cx="1980001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rabbit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073958" y="2815851"/>
            <a:ext cx="2063506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goldfish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38250" y="2897805"/>
            <a:ext cx="1793493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parrot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01" y="4140003"/>
            <a:ext cx="1395570" cy="126897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3245" y="934014"/>
            <a:ext cx="1304356" cy="2026230"/>
            <a:chOff x="1355850" y="5447274"/>
            <a:chExt cx="2448971" cy="380431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2346" y="5447274"/>
              <a:ext cx="1361380" cy="190982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55850" y="6554585"/>
              <a:ext cx="2448971" cy="269700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4515" y="1107862"/>
            <a:ext cx="1545934" cy="167853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607121" y="5543411"/>
            <a:ext cx="2962655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pet</a:t>
            </a:r>
          </a:p>
        </p:txBody>
      </p:sp>
      <p:sp>
        <p:nvSpPr>
          <p:cNvPr id="8" name="Rectangle 7"/>
          <p:cNvSpPr/>
          <p:nvPr/>
        </p:nvSpPr>
        <p:spPr>
          <a:xfrm>
            <a:off x="1116681" y="2956972"/>
            <a:ext cx="45557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648676" y="2897805"/>
            <a:ext cx="1793493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parrot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17647" y="2815851"/>
            <a:ext cx="2063506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goldfish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6575" y="4120455"/>
            <a:ext cx="1848468" cy="130806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548061" y="5543411"/>
            <a:ext cx="2245497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rabbit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383338" y="5543411"/>
            <a:ext cx="2562027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pet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7543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30" grpId="0"/>
      <p:bldP spid="8" grpId="0"/>
      <p:bldP spid="32" grpId="0"/>
      <p:bldP spid="34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98403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396" y="1101545"/>
            <a:ext cx="7331729" cy="4758341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194466" y="1740174"/>
            <a:ext cx="2737292" cy="578882"/>
          </a:xfrm>
          <a:prstGeom prst="wedgeRoundRectCallout">
            <a:avLst>
              <a:gd name="adj1" fmla="val -72"/>
              <a:gd name="adj2" fmla="val 9181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That's my dog.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043597" y="5336666"/>
            <a:ext cx="2947623" cy="578882"/>
          </a:xfrm>
          <a:prstGeom prst="wedgeRoundRectCallout">
            <a:avLst>
              <a:gd name="adj1" fmla="val -77196"/>
              <a:gd name="adj2" fmla="val -9990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Wow! He's cute!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7" name="soundMsPham"/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2013197" y="872945"/>
            <a:ext cx="457199" cy="457200"/>
          </a:xfrm>
          <a:prstGeom prst="ellipse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7043597" y="7860410"/>
            <a:ext cx="2947623" cy="578882"/>
          </a:xfrm>
          <a:prstGeom prst="wedgeRoundRectCallout">
            <a:avLst>
              <a:gd name="adj1" fmla="val -77196"/>
              <a:gd name="adj2" fmla="val -9990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Wow! He's cute!</a:t>
            </a:r>
          </a:p>
        </p:txBody>
      </p:sp>
    </p:spTree>
    <p:extLst>
      <p:ext uri="{BB962C8B-B14F-4D97-AF65-F5344CB8AC3E}">
        <p14:creationId xmlns:p14="http://schemas.microsoft.com/office/powerpoint/2010/main" val="160064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7" presetClass="emph" presetSubtype="0" fill="remove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607" y="1050031"/>
            <a:ext cx="7381942" cy="479093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341607" y="1050031"/>
            <a:ext cx="3663002" cy="510778"/>
          </a:xfrm>
          <a:prstGeom prst="wedgeRoundRectCallout">
            <a:avLst>
              <a:gd name="adj1" fmla="val -441"/>
              <a:gd name="adj2" fmla="val 14318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Do you have any pets?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511426" y="4668434"/>
            <a:ext cx="4094391" cy="1200329"/>
          </a:xfrm>
          <a:custGeom>
            <a:avLst/>
            <a:gdLst>
              <a:gd name="connsiteX0" fmla="*/ 0 w 4133988"/>
              <a:gd name="connsiteY0" fmla="*/ 85131 h 510778"/>
              <a:gd name="connsiteX1" fmla="*/ 85131 w 4133988"/>
              <a:gd name="connsiteY1" fmla="*/ 0 h 510778"/>
              <a:gd name="connsiteX2" fmla="*/ 688998 w 4133988"/>
              <a:gd name="connsiteY2" fmla="*/ 0 h 510778"/>
              <a:gd name="connsiteX3" fmla="*/ 497401 w 4133988"/>
              <a:gd name="connsiteY3" fmla="*/ -365533 h 510778"/>
              <a:gd name="connsiteX4" fmla="*/ 1722495 w 4133988"/>
              <a:gd name="connsiteY4" fmla="*/ 0 h 510778"/>
              <a:gd name="connsiteX5" fmla="*/ 4048857 w 4133988"/>
              <a:gd name="connsiteY5" fmla="*/ 0 h 510778"/>
              <a:gd name="connsiteX6" fmla="*/ 4133988 w 4133988"/>
              <a:gd name="connsiteY6" fmla="*/ 85131 h 510778"/>
              <a:gd name="connsiteX7" fmla="*/ 4133988 w 4133988"/>
              <a:gd name="connsiteY7" fmla="*/ 85130 h 510778"/>
              <a:gd name="connsiteX8" fmla="*/ 4133988 w 4133988"/>
              <a:gd name="connsiteY8" fmla="*/ 85130 h 510778"/>
              <a:gd name="connsiteX9" fmla="*/ 4133988 w 4133988"/>
              <a:gd name="connsiteY9" fmla="*/ 212824 h 510778"/>
              <a:gd name="connsiteX10" fmla="*/ 4133988 w 4133988"/>
              <a:gd name="connsiteY10" fmla="*/ 425647 h 510778"/>
              <a:gd name="connsiteX11" fmla="*/ 4048857 w 4133988"/>
              <a:gd name="connsiteY11" fmla="*/ 510778 h 510778"/>
              <a:gd name="connsiteX12" fmla="*/ 1722495 w 4133988"/>
              <a:gd name="connsiteY12" fmla="*/ 510778 h 510778"/>
              <a:gd name="connsiteX13" fmla="*/ 688998 w 4133988"/>
              <a:gd name="connsiteY13" fmla="*/ 510778 h 510778"/>
              <a:gd name="connsiteX14" fmla="*/ 688998 w 4133988"/>
              <a:gd name="connsiteY14" fmla="*/ 510778 h 510778"/>
              <a:gd name="connsiteX15" fmla="*/ 85131 w 4133988"/>
              <a:gd name="connsiteY15" fmla="*/ 510778 h 510778"/>
              <a:gd name="connsiteX16" fmla="*/ 0 w 4133988"/>
              <a:gd name="connsiteY16" fmla="*/ 425647 h 510778"/>
              <a:gd name="connsiteX17" fmla="*/ 0 w 4133988"/>
              <a:gd name="connsiteY17" fmla="*/ 212824 h 510778"/>
              <a:gd name="connsiteX18" fmla="*/ 0 w 4133988"/>
              <a:gd name="connsiteY18" fmla="*/ 85130 h 510778"/>
              <a:gd name="connsiteX19" fmla="*/ 0 w 4133988"/>
              <a:gd name="connsiteY19" fmla="*/ 85130 h 510778"/>
              <a:gd name="connsiteX20" fmla="*/ 0 w 4133988"/>
              <a:gd name="connsiteY20" fmla="*/ 85131 h 510778"/>
              <a:gd name="connsiteX0" fmla="*/ 0 w 4133988"/>
              <a:gd name="connsiteY0" fmla="*/ 450664 h 876311"/>
              <a:gd name="connsiteX1" fmla="*/ 85131 w 4133988"/>
              <a:gd name="connsiteY1" fmla="*/ 365533 h 876311"/>
              <a:gd name="connsiteX2" fmla="*/ 688998 w 4133988"/>
              <a:gd name="connsiteY2" fmla="*/ 365533 h 876311"/>
              <a:gd name="connsiteX3" fmla="*/ 497401 w 4133988"/>
              <a:gd name="connsiteY3" fmla="*/ 0 h 876311"/>
              <a:gd name="connsiteX4" fmla="*/ 1349008 w 4133988"/>
              <a:gd name="connsiteY4" fmla="*/ 352654 h 876311"/>
              <a:gd name="connsiteX5" fmla="*/ 4048857 w 4133988"/>
              <a:gd name="connsiteY5" fmla="*/ 365533 h 876311"/>
              <a:gd name="connsiteX6" fmla="*/ 4133988 w 4133988"/>
              <a:gd name="connsiteY6" fmla="*/ 450664 h 876311"/>
              <a:gd name="connsiteX7" fmla="*/ 4133988 w 4133988"/>
              <a:gd name="connsiteY7" fmla="*/ 450663 h 876311"/>
              <a:gd name="connsiteX8" fmla="*/ 4133988 w 4133988"/>
              <a:gd name="connsiteY8" fmla="*/ 450663 h 876311"/>
              <a:gd name="connsiteX9" fmla="*/ 4133988 w 4133988"/>
              <a:gd name="connsiteY9" fmla="*/ 578357 h 876311"/>
              <a:gd name="connsiteX10" fmla="*/ 4133988 w 4133988"/>
              <a:gd name="connsiteY10" fmla="*/ 791180 h 876311"/>
              <a:gd name="connsiteX11" fmla="*/ 4048857 w 4133988"/>
              <a:gd name="connsiteY11" fmla="*/ 876311 h 876311"/>
              <a:gd name="connsiteX12" fmla="*/ 1722495 w 4133988"/>
              <a:gd name="connsiteY12" fmla="*/ 876311 h 876311"/>
              <a:gd name="connsiteX13" fmla="*/ 688998 w 4133988"/>
              <a:gd name="connsiteY13" fmla="*/ 876311 h 876311"/>
              <a:gd name="connsiteX14" fmla="*/ 688998 w 4133988"/>
              <a:gd name="connsiteY14" fmla="*/ 876311 h 876311"/>
              <a:gd name="connsiteX15" fmla="*/ 85131 w 4133988"/>
              <a:gd name="connsiteY15" fmla="*/ 876311 h 876311"/>
              <a:gd name="connsiteX16" fmla="*/ 0 w 4133988"/>
              <a:gd name="connsiteY16" fmla="*/ 791180 h 876311"/>
              <a:gd name="connsiteX17" fmla="*/ 0 w 4133988"/>
              <a:gd name="connsiteY17" fmla="*/ 578357 h 876311"/>
              <a:gd name="connsiteX18" fmla="*/ 0 w 4133988"/>
              <a:gd name="connsiteY18" fmla="*/ 450663 h 876311"/>
              <a:gd name="connsiteX19" fmla="*/ 0 w 4133988"/>
              <a:gd name="connsiteY19" fmla="*/ 450663 h 876311"/>
              <a:gd name="connsiteX20" fmla="*/ 0 w 4133988"/>
              <a:gd name="connsiteY20" fmla="*/ 450664 h 876311"/>
              <a:gd name="connsiteX0" fmla="*/ 0 w 4133988"/>
              <a:gd name="connsiteY0" fmla="*/ 450664 h 876311"/>
              <a:gd name="connsiteX1" fmla="*/ 85131 w 4133988"/>
              <a:gd name="connsiteY1" fmla="*/ 365533 h 876311"/>
              <a:gd name="connsiteX2" fmla="*/ 907939 w 4133988"/>
              <a:gd name="connsiteY2" fmla="*/ 378412 h 876311"/>
              <a:gd name="connsiteX3" fmla="*/ 497401 w 4133988"/>
              <a:gd name="connsiteY3" fmla="*/ 0 h 876311"/>
              <a:gd name="connsiteX4" fmla="*/ 1349008 w 4133988"/>
              <a:gd name="connsiteY4" fmla="*/ 352654 h 876311"/>
              <a:gd name="connsiteX5" fmla="*/ 4048857 w 4133988"/>
              <a:gd name="connsiteY5" fmla="*/ 365533 h 876311"/>
              <a:gd name="connsiteX6" fmla="*/ 4133988 w 4133988"/>
              <a:gd name="connsiteY6" fmla="*/ 450664 h 876311"/>
              <a:gd name="connsiteX7" fmla="*/ 4133988 w 4133988"/>
              <a:gd name="connsiteY7" fmla="*/ 450663 h 876311"/>
              <a:gd name="connsiteX8" fmla="*/ 4133988 w 4133988"/>
              <a:gd name="connsiteY8" fmla="*/ 450663 h 876311"/>
              <a:gd name="connsiteX9" fmla="*/ 4133988 w 4133988"/>
              <a:gd name="connsiteY9" fmla="*/ 578357 h 876311"/>
              <a:gd name="connsiteX10" fmla="*/ 4133988 w 4133988"/>
              <a:gd name="connsiteY10" fmla="*/ 791180 h 876311"/>
              <a:gd name="connsiteX11" fmla="*/ 4048857 w 4133988"/>
              <a:gd name="connsiteY11" fmla="*/ 876311 h 876311"/>
              <a:gd name="connsiteX12" fmla="*/ 1722495 w 4133988"/>
              <a:gd name="connsiteY12" fmla="*/ 876311 h 876311"/>
              <a:gd name="connsiteX13" fmla="*/ 688998 w 4133988"/>
              <a:gd name="connsiteY13" fmla="*/ 876311 h 876311"/>
              <a:gd name="connsiteX14" fmla="*/ 688998 w 4133988"/>
              <a:gd name="connsiteY14" fmla="*/ 876311 h 876311"/>
              <a:gd name="connsiteX15" fmla="*/ 85131 w 4133988"/>
              <a:gd name="connsiteY15" fmla="*/ 876311 h 876311"/>
              <a:gd name="connsiteX16" fmla="*/ 0 w 4133988"/>
              <a:gd name="connsiteY16" fmla="*/ 791180 h 876311"/>
              <a:gd name="connsiteX17" fmla="*/ 0 w 4133988"/>
              <a:gd name="connsiteY17" fmla="*/ 578357 h 876311"/>
              <a:gd name="connsiteX18" fmla="*/ 0 w 4133988"/>
              <a:gd name="connsiteY18" fmla="*/ 450663 h 876311"/>
              <a:gd name="connsiteX19" fmla="*/ 0 w 4133988"/>
              <a:gd name="connsiteY19" fmla="*/ 450663 h 876311"/>
              <a:gd name="connsiteX20" fmla="*/ 0 w 4133988"/>
              <a:gd name="connsiteY20" fmla="*/ 450664 h 876311"/>
              <a:gd name="connsiteX0" fmla="*/ 0 w 4133988"/>
              <a:gd name="connsiteY0" fmla="*/ 746878 h 1172525"/>
              <a:gd name="connsiteX1" fmla="*/ 85131 w 4133988"/>
              <a:gd name="connsiteY1" fmla="*/ 661747 h 1172525"/>
              <a:gd name="connsiteX2" fmla="*/ 907939 w 4133988"/>
              <a:gd name="connsiteY2" fmla="*/ 674626 h 1172525"/>
              <a:gd name="connsiteX3" fmla="*/ 742099 w 4133988"/>
              <a:gd name="connsiteY3" fmla="*/ 0 h 1172525"/>
              <a:gd name="connsiteX4" fmla="*/ 1349008 w 4133988"/>
              <a:gd name="connsiteY4" fmla="*/ 648868 h 1172525"/>
              <a:gd name="connsiteX5" fmla="*/ 4048857 w 4133988"/>
              <a:gd name="connsiteY5" fmla="*/ 661747 h 1172525"/>
              <a:gd name="connsiteX6" fmla="*/ 4133988 w 4133988"/>
              <a:gd name="connsiteY6" fmla="*/ 746878 h 1172525"/>
              <a:gd name="connsiteX7" fmla="*/ 4133988 w 4133988"/>
              <a:gd name="connsiteY7" fmla="*/ 746877 h 1172525"/>
              <a:gd name="connsiteX8" fmla="*/ 4133988 w 4133988"/>
              <a:gd name="connsiteY8" fmla="*/ 746877 h 1172525"/>
              <a:gd name="connsiteX9" fmla="*/ 4133988 w 4133988"/>
              <a:gd name="connsiteY9" fmla="*/ 874571 h 1172525"/>
              <a:gd name="connsiteX10" fmla="*/ 4133988 w 4133988"/>
              <a:gd name="connsiteY10" fmla="*/ 1087394 h 1172525"/>
              <a:gd name="connsiteX11" fmla="*/ 4048857 w 4133988"/>
              <a:gd name="connsiteY11" fmla="*/ 1172525 h 1172525"/>
              <a:gd name="connsiteX12" fmla="*/ 1722495 w 4133988"/>
              <a:gd name="connsiteY12" fmla="*/ 1172525 h 1172525"/>
              <a:gd name="connsiteX13" fmla="*/ 688998 w 4133988"/>
              <a:gd name="connsiteY13" fmla="*/ 1172525 h 1172525"/>
              <a:gd name="connsiteX14" fmla="*/ 688998 w 4133988"/>
              <a:gd name="connsiteY14" fmla="*/ 1172525 h 1172525"/>
              <a:gd name="connsiteX15" fmla="*/ 85131 w 4133988"/>
              <a:gd name="connsiteY15" fmla="*/ 1172525 h 1172525"/>
              <a:gd name="connsiteX16" fmla="*/ 0 w 4133988"/>
              <a:gd name="connsiteY16" fmla="*/ 1087394 h 1172525"/>
              <a:gd name="connsiteX17" fmla="*/ 0 w 4133988"/>
              <a:gd name="connsiteY17" fmla="*/ 874571 h 1172525"/>
              <a:gd name="connsiteX18" fmla="*/ 0 w 4133988"/>
              <a:gd name="connsiteY18" fmla="*/ 746877 h 1172525"/>
              <a:gd name="connsiteX19" fmla="*/ 0 w 4133988"/>
              <a:gd name="connsiteY19" fmla="*/ 746877 h 1172525"/>
              <a:gd name="connsiteX20" fmla="*/ 0 w 4133988"/>
              <a:gd name="connsiteY20" fmla="*/ 746878 h 1172525"/>
              <a:gd name="connsiteX0" fmla="*/ 0 w 4133988"/>
              <a:gd name="connsiteY0" fmla="*/ 746878 h 1172525"/>
              <a:gd name="connsiteX1" fmla="*/ 85131 w 4133988"/>
              <a:gd name="connsiteY1" fmla="*/ 661747 h 1172525"/>
              <a:gd name="connsiteX2" fmla="*/ 998091 w 4133988"/>
              <a:gd name="connsiteY2" fmla="*/ 674626 h 1172525"/>
              <a:gd name="connsiteX3" fmla="*/ 742099 w 4133988"/>
              <a:gd name="connsiteY3" fmla="*/ 0 h 1172525"/>
              <a:gd name="connsiteX4" fmla="*/ 1349008 w 4133988"/>
              <a:gd name="connsiteY4" fmla="*/ 648868 h 1172525"/>
              <a:gd name="connsiteX5" fmla="*/ 4048857 w 4133988"/>
              <a:gd name="connsiteY5" fmla="*/ 661747 h 1172525"/>
              <a:gd name="connsiteX6" fmla="*/ 4133988 w 4133988"/>
              <a:gd name="connsiteY6" fmla="*/ 746878 h 1172525"/>
              <a:gd name="connsiteX7" fmla="*/ 4133988 w 4133988"/>
              <a:gd name="connsiteY7" fmla="*/ 746877 h 1172525"/>
              <a:gd name="connsiteX8" fmla="*/ 4133988 w 4133988"/>
              <a:gd name="connsiteY8" fmla="*/ 746877 h 1172525"/>
              <a:gd name="connsiteX9" fmla="*/ 4133988 w 4133988"/>
              <a:gd name="connsiteY9" fmla="*/ 874571 h 1172525"/>
              <a:gd name="connsiteX10" fmla="*/ 4133988 w 4133988"/>
              <a:gd name="connsiteY10" fmla="*/ 1087394 h 1172525"/>
              <a:gd name="connsiteX11" fmla="*/ 4048857 w 4133988"/>
              <a:gd name="connsiteY11" fmla="*/ 1172525 h 1172525"/>
              <a:gd name="connsiteX12" fmla="*/ 1722495 w 4133988"/>
              <a:gd name="connsiteY12" fmla="*/ 1172525 h 1172525"/>
              <a:gd name="connsiteX13" fmla="*/ 688998 w 4133988"/>
              <a:gd name="connsiteY13" fmla="*/ 1172525 h 1172525"/>
              <a:gd name="connsiteX14" fmla="*/ 688998 w 4133988"/>
              <a:gd name="connsiteY14" fmla="*/ 1172525 h 1172525"/>
              <a:gd name="connsiteX15" fmla="*/ 85131 w 4133988"/>
              <a:gd name="connsiteY15" fmla="*/ 1172525 h 1172525"/>
              <a:gd name="connsiteX16" fmla="*/ 0 w 4133988"/>
              <a:gd name="connsiteY16" fmla="*/ 1087394 h 1172525"/>
              <a:gd name="connsiteX17" fmla="*/ 0 w 4133988"/>
              <a:gd name="connsiteY17" fmla="*/ 874571 h 1172525"/>
              <a:gd name="connsiteX18" fmla="*/ 0 w 4133988"/>
              <a:gd name="connsiteY18" fmla="*/ 746877 h 1172525"/>
              <a:gd name="connsiteX19" fmla="*/ 0 w 4133988"/>
              <a:gd name="connsiteY19" fmla="*/ 746877 h 1172525"/>
              <a:gd name="connsiteX20" fmla="*/ 0 w 4133988"/>
              <a:gd name="connsiteY20" fmla="*/ 746878 h 11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33988" h="1172525">
                <a:moveTo>
                  <a:pt x="0" y="746878"/>
                </a:moveTo>
                <a:cubicBezTo>
                  <a:pt x="0" y="699861"/>
                  <a:pt x="38114" y="661747"/>
                  <a:pt x="85131" y="661747"/>
                </a:cubicBezTo>
                <a:lnTo>
                  <a:pt x="998091" y="674626"/>
                </a:lnTo>
                <a:lnTo>
                  <a:pt x="742099" y="0"/>
                </a:lnTo>
                <a:lnTo>
                  <a:pt x="1349008" y="648868"/>
                </a:lnTo>
                <a:lnTo>
                  <a:pt x="4048857" y="661747"/>
                </a:lnTo>
                <a:cubicBezTo>
                  <a:pt x="4095874" y="661747"/>
                  <a:pt x="4133988" y="699861"/>
                  <a:pt x="4133988" y="746878"/>
                </a:cubicBezTo>
                <a:lnTo>
                  <a:pt x="4133988" y="746877"/>
                </a:lnTo>
                <a:lnTo>
                  <a:pt x="4133988" y="746877"/>
                </a:lnTo>
                <a:lnTo>
                  <a:pt x="4133988" y="874571"/>
                </a:lnTo>
                <a:lnTo>
                  <a:pt x="4133988" y="1087394"/>
                </a:lnTo>
                <a:cubicBezTo>
                  <a:pt x="4133988" y="1134411"/>
                  <a:pt x="4095874" y="1172525"/>
                  <a:pt x="4048857" y="1172525"/>
                </a:cubicBezTo>
                <a:lnTo>
                  <a:pt x="1722495" y="1172525"/>
                </a:lnTo>
                <a:lnTo>
                  <a:pt x="688998" y="1172525"/>
                </a:lnTo>
                <a:lnTo>
                  <a:pt x="688998" y="1172525"/>
                </a:lnTo>
                <a:lnTo>
                  <a:pt x="85131" y="1172525"/>
                </a:lnTo>
                <a:cubicBezTo>
                  <a:pt x="38114" y="1172525"/>
                  <a:pt x="0" y="1134411"/>
                  <a:pt x="0" y="1087394"/>
                </a:cubicBezTo>
                <a:lnTo>
                  <a:pt x="0" y="874571"/>
                </a:lnTo>
                <a:lnTo>
                  <a:pt x="0" y="746877"/>
                </a:lnTo>
                <a:lnTo>
                  <a:pt x="0" y="746877"/>
                </a:lnTo>
                <a:lnTo>
                  <a:pt x="0" y="746878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Yes, I do. I have two dogs.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7" name="soundMsPham"/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765750" y="1667363"/>
            <a:ext cx="457199" cy="45720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9171" y="7334589"/>
            <a:ext cx="650875" cy="64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0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58607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1024" y="4925650"/>
            <a:ext cx="5992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 you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have any __________?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1024" y="5746399"/>
            <a:ext cx="1994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 do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1025" name="Picture 1" descr="https://s.sachmem.vn/public/images/TA3T2SHS/U16-L1-2-2-rvyimlxnvqxagvc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3"/>
          <a:stretch/>
        </p:blipFill>
        <p:spPr bwMode="auto">
          <a:xfrm>
            <a:off x="3579334" y="922021"/>
            <a:ext cx="4807341" cy="35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896055" y="4907362"/>
            <a:ext cx="1023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675" y="3716785"/>
            <a:ext cx="838121" cy="7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4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1024" y="4925650"/>
            <a:ext cx="5992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 you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have any __________?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1024" y="5746399"/>
            <a:ext cx="1994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 do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6" name="Picture 3" descr="https://s.sachmem.vn/public/images/TA3T2SHS/U16-L1-2-4-tripjmejcyhgbuz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89" y="830208"/>
            <a:ext cx="4700016" cy="385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15132" y="4907362"/>
            <a:ext cx="1531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rabbits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675" y="3716785"/>
            <a:ext cx="838121" cy="7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2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1024" y="4925650"/>
            <a:ext cx="5992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 you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have any __________?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1024" y="5746399"/>
            <a:ext cx="2347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 don’t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7" name="Picture 4" descr="https://s.sachmem.vn/public/images/TA3T2SHS/U16-L1-2-5-vaxiflgpeqlyenm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1"/>
          <a:stretch/>
        </p:blipFill>
        <p:spPr bwMode="auto">
          <a:xfrm>
            <a:off x="3379918" y="826367"/>
            <a:ext cx="4831394" cy="386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293" y="4110657"/>
            <a:ext cx="579019" cy="579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68114" y="4907361"/>
            <a:ext cx="1728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goldfish</a:t>
            </a:r>
          </a:p>
        </p:txBody>
      </p:sp>
    </p:spTree>
    <p:extLst>
      <p:ext uri="{BB962C8B-B14F-4D97-AF65-F5344CB8AC3E}">
        <p14:creationId xmlns:p14="http://schemas.microsoft.com/office/powerpoint/2010/main" val="159857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1024" y="4925650"/>
            <a:ext cx="5992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 you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have any __________?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1024" y="5746399"/>
            <a:ext cx="2347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 don’t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5" name="Picture 2" descr="https://s.sachmem.vn/public/images/TA3T2SHS/U16-L1-2-3-wtgphvqimwvunk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346" y="879620"/>
            <a:ext cx="4237702" cy="385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293" y="4110657"/>
            <a:ext cx="579019" cy="579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3876" y="4907361"/>
            <a:ext cx="1556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parrots</a:t>
            </a:r>
          </a:p>
        </p:txBody>
      </p:sp>
    </p:spTree>
    <p:extLst>
      <p:ext uri="{BB962C8B-B14F-4D97-AF65-F5344CB8AC3E}">
        <p14:creationId xmlns:p14="http://schemas.microsoft.com/office/powerpoint/2010/main" val="335804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055198" y="1167867"/>
            <a:ext cx="2102202" cy="558800"/>
          </a:xfrm>
          <a:prstGeom prst="roundRect">
            <a:avLst>
              <a:gd name="adj" fmla="val 50000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Yes,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 do.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055198" y="1828267"/>
            <a:ext cx="2102202" cy="558800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No,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 don’t.</a:t>
            </a:r>
          </a:p>
        </p:txBody>
      </p:sp>
      <p:cxnSp>
        <p:nvCxnSpPr>
          <p:cNvPr id="16" name="Straight Arrow Connector 15"/>
          <p:cNvCxnSpPr>
            <a:stCxn id="12" idx="3"/>
            <a:endCxn id="13" idx="1"/>
          </p:cNvCxnSpPr>
          <p:nvPr/>
        </p:nvCxnSpPr>
        <p:spPr>
          <a:xfrm flipV="1">
            <a:off x="8077201" y="1447267"/>
            <a:ext cx="977997" cy="37644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4" idx="1"/>
          </p:cNvCxnSpPr>
          <p:nvPr/>
        </p:nvCxnSpPr>
        <p:spPr>
          <a:xfrm>
            <a:off x="8072663" y="1828267"/>
            <a:ext cx="982535" cy="2794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866" y="3047927"/>
            <a:ext cx="1191757" cy="129237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417850" y="4454576"/>
            <a:ext cx="970852" cy="1423683"/>
            <a:chOff x="1061885" y="3162369"/>
            <a:chExt cx="1359883" cy="199416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1885" y="3658926"/>
              <a:ext cx="1359883" cy="149761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651" y="3162369"/>
              <a:ext cx="707922" cy="993113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16994" t="8287" r="32205" b="23841"/>
          <a:stretch/>
        </p:blipFill>
        <p:spPr>
          <a:xfrm flipH="1">
            <a:off x="1013646" y="2824819"/>
            <a:ext cx="1184857" cy="139350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791768" y="4281871"/>
            <a:ext cx="1205160" cy="1577989"/>
            <a:chOff x="3345518" y="4201376"/>
            <a:chExt cx="1722337" cy="2255160"/>
          </a:xfrm>
        </p:grpSpPr>
        <p:grpSp>
          <p:nvGrpSpPr>
            <p:cNvPr id="28" name="Group 27"/>
            <p:cNvGrpSpPr/>
            <p:nvPr/>
          </p:nvGrpSpPr>
          <p:grpSpPr>
            <a:xfrm>
              <a:off x="3345518" y="4201376"/>
              <a:ext cx="1722337" cy="1357584"/>
              <a:chOff x="3345518" y="4201376"/>
              <a:chExt cx="1722337" cy="135758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45518" y="4445258"/>
                <a:ext cx="784297" cy="1113702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4264011" y="4201376"/>
                <a:ext cx="803844" cy="1141458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9363" y="5342834"/>
              <a:ext cx="784297" cy="1113702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7201094" y="4218322"/>
            <a:ext cx="1549595" cy="1598232"/>
            <a:chOff x="5344270" y="3268013"/>
            <a:chExt cx="3103077" cy="320047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15"/>
            <a:stretch/>
          </p:blipFill>
          <p:spPr>
            <a:xfrm>
              <a:off x="5344270" y="5033769"/>
              <a:ext cx="1007645" cy="143471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15"/>
            <a:stretch/>
          </p:blipFill>
          <p:spPr>
            <a:xfrm>
              <a:off x="5508166" y="3512271"/>
              <a:ext cx="1007645" cy="143471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15"/>
            <a:stretch/>
          </p:blipFill>
          <p:spPr>
            <a:xfrm>
              <a:off x="6496769" y="5033769"/>
              <a:ext cx="1007645" cy="143472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15"/>
            <a:stretch/>
          </p:blipFill>
          <p:spPr>
            <a:xfrm>
              <a:off x="6459975" y="3268013"/>
              <a:ext cx="1007645" cy="143472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15"/>
            <a:stretch/>
          </p:blipFill>
          <p:spPr>
            <a:xfrm flipH="1">
              <a:off x="7439702" y="4097532"/>
              <a:ext cx="1007645" cy="1434718"/>
            </a:xfrm>
            <a:prstGeom prst="rect">
              <a:avLst/>
            </a:prstGeom>
          </p:spPr>
        </p:pic>
      </p:grpSp>
      <p:cxnSp>
        <p:nvCxnSpPr>
          <p:cNvPr id="36" name="Straight Arrow Connector 35"/>
          <p:cNvCxnSpPr>
            <a:endCxn id="25" idx="1"/>
          </p:cNvCxnSpPr>
          <p:nvPr/>
        </p:nvCxnSpPr>
        <p:spPr>
          <a:xfrm flipH="1">
            <a:off x="2198503" y="2351487"/>
            <a:ext cx="3336048" cy="11700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451742" y="2360387"/>
            <a:ext cx="2114444" cy="232083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566187" y="2387067"/>
            <a:ext cx="4537" cy="17625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555553" y="2351487"/>
            <a:ext cx="1698314" cy="19303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566186" y="2360387"/>
            <a:ext cx="3630680" cy="9623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198503" y="499071"/>
            <a:ext cx="5878698" cy="1887996"/>
            <a:chOff x="2314373" y="562571"/>
            <a:chExt cx="6606052" cy="21215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14373" y="562571"/>
              <a:ext cx="2816596" cy="21215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03998" y="562571"/>
              <a:ext cx="999831" cy="212159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63180" y="562571"/>
              <a:ext cx="999831" cy="212159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09662" y="562571"/>
              <a:ext cx="999831" cy="212159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20594" y="562571"/>
              <a:ext cx="999831" cy="212159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176500" y="1562100"/>
            <a:ext cx="4900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 have any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3329" y="4121928"/>
            <a:ext cx="91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pet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82621" y="5816553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parrot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791768" y="5782820"/>
            <a:ext cx="136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rabbit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327605" y="5745125"/>
            <a:ext cx="91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cat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366940" y="4223581"/>
            <a:ext cx="1535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goldfish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082303" y="224382"/>
            <a:ext cx="4027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Helvetica Neue"/>
              </a:rPr>
              <a:t>Model sentence</a:t>
            </a:r>
            <a:endParaRPr lang="en-US" sz="2400" b="1" i="0" dirty="0">
              <a:solidFill>
                <a:schemeClr val="accent2">
                  <a:lumMod val="7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758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2" grpId="0"/>
      <p:bldP spid="51" grpId="0"/>
      <p:bldP spid="52" grpId="0"/>
      <p:bldP spid="53" grpId="0"/>
      <p:bldP spid="54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8824419" y="1113003"/>
            <a:ext cx="2102202" cy="558800"/>
          </a:xfrm>
          <a:prstGeom prst="roundRect">
            <a:avLst>
              <a:gd name="adj" fmla="val 50000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Yes,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 do.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824419" y="1773403"/>
            <a:ext cx="2102202" cy="558800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No,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 don’t.</a:t>
            </a:r>
          </a:p>
        </p:txBody>
      </p:sp>
      <p:cxnSp>
        <p:nvCxnSpPr>
          <p:cNvPr id="16" name="Straight Arrow Connector 15"/>
          <p:cNvCxnSpPr>
            <a:stCxn id="24" idx="3"/>
            <a:endCxn id="14" idx="1"/>
          </p:cNvCxnSpPr>
          <p:nvPr/>
        </p:nvCxnSpPr>
        <p:spPr>
          <a:xfrm flipV="1">
            <a:off x="7846422" y="1392403"/>
            <a:ext cx="977997" cy="37644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5" idx="1"/>
          </p:cNvCxnSpPr>
          <p:nvPr/>
        </p:nvCxnSpPr>
        <p:spPr>
          <a:xfrm>
            <a:off x="7841884" y="1773403"/>
            <a:ext cx="982535" cy="2794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967724" y="444207"/>
            <a:ext cx="5878698" cy="1887996"/>
            <a:chOff x="2314373" y="562571"/>
            <a:chExt cx="6606052" cy="212159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4373" y="562571"/>
              <a:ext cx="2816596" cy="212159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3998" y="562571"/>
              <a:ext cx="999831" cy="212159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3180" y="562571"/>
              <a:ext cx="999831" cy="212159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9662" y="562571"/>
              <a:ext cx="999831" cy="212159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0594" y="562571"/>
              <a:ext cx="999831" cy="2121592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945721" y="1507236"/>
            <a:ext cx="4900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 have any </a:t>
            </a:r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_______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901" y="2552028"/>
            <a:ext cx="7681231" cy="3911853"/>
          </a:xfrm>
          <a:prstGeom prst="roundRect">
            <a:avLst>
              <a:gd name="adj" fmla="val 33246"/>
            </a:avLst>
          </a:prstGeom>
        </p:spPr>
      </p:pic>
      <p:sp>
        <p:nvSpPr>
          <p:cNvPr id="3" name="Rectangle 2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3. Let's talk</a:t>
            </a:r>
            <a:endParaRPr lang="en-US" sz="2400" b="1" i="0" dirty="0"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5249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034154" y="948418"/>
            <a:ext cx="8252846" cy="5460644"/>
            <a:chOff x="1367404" y="550935"/>
            <a:chExt cx="9083902" cy="601052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8090" y="585788"/>
              <a:ext cx="2560320" cy="192511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1052" y="585788"/>
              <a:ext cx="2560320" cy="192511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8090" y="2603156"/>
              <a:ext cx="2560320" cy="19251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91052" y="2603156"/>
              <a:ext cx="2560320" cy="192511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8090" y="4636350"/>
              <a:ext cx="2560320" cy="192511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91052" y="4636350"/>
              <a:ext cx="2560320" cy="1925112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1367404" y="550935"/>
              <a:ext cx="503240" cy="503240"/>
            </a:xfrm>
            <a:prstGeom prst="ellipse">
              <a:avLst/>
            </a:prstGeom>
            <a:solidFill>
              <a:srgbClr val="EC8B0A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5963483" y="569985"/>
              <a:ext cx="503240" cy="503240"/>
            </a:xfrm>
            <a:prstGeom prst="ellipse">
              <a:avLst/>
            </a:prstGeom>
            <a:solidFill>
              <a:srgbClr val="EC8B0A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b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367404" y="2584106"/>
              <a:ext cx="503240" cy="503240"/>
            </a:xfrm>
            <a:prstGeom prst="ellipse">
              <a:avLst/>
            </a:prstGeom>
            <a:solidFill>
              <a:srgbClr val="EC8B0A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5963483" y="2603156"/>
              <a:ext cx="503240" cy="503240"/>
            </a:xfrm>
            <a:prstGeom prst="ellipse">
              <a:avLst/>
            </a:prstGeom>
            <a:solidFill>
              <a:srgbClr val="EC8B0A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b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367404" y="4598227"/>
              <a:ext cx="503240" cy="503240"/>
            </a:xfrm>
            <a:prstGeom prst="ellipse">
              <a:avLst/>
            </a:prstGeom>
            <a:solidFill>
              <a:srgbClr val="EC8B0A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963483" y="4617277"/>
              <a:ext cx="503240" cy="503240"/>
            </a:xfrm>
            <a:prstGeom prst="ellipse">
              <a:avLst/>
            </a:prstGeom>
            <a:solidFill>
              <a:srgbClr val="EC8B0A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b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83994" y="1901653"/>
              <a:ext cx="552450" cy="5487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898856" y="1901653"/>
              <a:ext cx="552450" cy="5487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83994" y="3903936"/>
              <a:ext cx="552450" cy="5487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898856" y="3903936"/>
              <a:ext cx="552450" cy="5487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83994" y="5826672"/>
              <a:ext cx="552450" cy="5487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898856" y="5826672"/>
              <a:ext cx="552450" cy="5487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152196" y="1621588"/>
            <a:ext cx="736372" cy="54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1.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30764" y="3372874"/>
            <a:ext cx="736372" cy="54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2.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30764" y="5272232"/>
            <a:ext cx="736372" cy="54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3.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75328"/>
              </p:ext>
            </p:extLst>
          </p:nvPr>
        </p:nvGraphicFramePr>
        <p:xfrm>
          <a:off x="2034154" y="948417"/>
          <a:ext cx="8405246" cy="5460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26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026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202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02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02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4. Listen and tick</a:t>
            </a:r>
            <a:endParaRPr lang="en-US" sz="2400" b="1" i="0" dirty="0">
              <a:effectLst/>
              <a:latin typeface="Helvetica Neue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5092" y="2006601"/>
            <a:ext cx="673637" cy="5991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0922" y="3849984"/>
            <a:ext cx="673637" cy="5991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5091" y="5640859"/>
            <a:ext cx="673637" cy="599183"/>
          </a:xfrm>
          <a:prstGeom prst="rect">
            <a:avLst/>
          </a:prstGeom>
        </p:spPr>
      </p:pic>
      <p:pic>
        <p:nvPicPr>
          <p:cNvPr id="33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765750" y="1667363"/>
            <a:ext cx="365759" cy="365760"/>
          </a:xfrm>
          <a:prstGeom prst="ellipse">
            <a:avLst/>
          </a:prstGeom>
        </p:spPr>
      </p:pic>
      <p:pic>
        <p:nvPicPr>
          <p:cNvPr id="34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765750" y="3372874"/>
            <a:ext cx="365759" cy="365760"/>
          </a:xfrm>
          <a:prstGeom prst="ellipse">
            <a:avLst/>
          </a:prstGeom>
        </p:spPr>
      </p:pic>
      <p:pic>
        <p:nvPicPr>
          <p:cNvPr id="35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727011" y="5318007"/>
            <a:ext cx="365759" cy="365760"/>
          </a:xfrm>
          <a:prstGeom prst="ellipse">
            <a:avLst/>
          </a:prstGeom>
        </p:spPr>
      </p:pic>
      <p:pic>
        <p:nvPicPr>
          <p:cNvPr id="36" name="soundMsPham"/>
          <p:cNvPicPr>
            <a:picLocks noChangeAspect="1"/>
          </p:cNvPicPr>
          <p:nvPr/>
        </p:nvPicPr>
        <p:blipFill rotWithShape="1">
          <a:blip r:embed="rId12"/>
          <a:srcRect l="14414" t="15022" r="14612" b="15187"/>
          <a:stretch/>
        </p:blipFill>
        <p:spPr>
          <a:xfrm>
            <a:off x="6861699" y="290622"/>
            <a:ext cx="365759" cy="365760"/>
          </a:xfrm>
          <a:prstGeom prst="ellipse">
            <a:avLst/>
          </a:prstGeom>
        </p:spPr>
      </p:pic>
      <p:sp>
        <p:nvSpPr>
          <p:cNvPr id="37" name="32-Point Star 36"/>
          <p:cNvSpPr/>
          <p:nvPr/>
        </p:nvSpPr>
        <p:spPr>
          <a:xfrm>
            <a:off x="3085302" y="7104391"/>
            <a:ext cx="993775" cy="752475"/>
          </a:xfrm>
          <a:prstGeom prst="star32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3</a:t>
            </a:r>
          </a:p>
        </p:txBody>
      </p:sp>
      <p:sp>
        <p:nvSpPr>
          <p:cNvPr id="38" name="32-Point Star 37"/>
          <p:cNvSpPr/>
          <p:nvPr/>
        </p:nvSpPr>
        <p:spPr>
          <a:xfrm>
            <a:off x="4745232" y="7112087"/>
            <a:ext cx="993775" cy="752475"/>
          </a:xfrm>
          <a:prstGeom prst="star32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2524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0" nodeType="afterEffect">
                                  <p:stCondLst>
                                    <p:cond delay="1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250"/>
                            </p:stCondLst>
                            <p:childTnLst>
                              <p:par>
                                <p:cTn id="47" presetID="26" presetClass="emph" presetSubtype="0" fill="hold" grpId="0" nodeType="after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5903"/>
          <a:stretch/>
        </p:blipFill>
        <p:spPr>
          <a:xfrm>
            <a:off x="7191762" y="1964561"/>
            <a:ext cx="4619238" cy="2819400"/>
          </a:xfrm>
          <a:custGeom>
            <a:avLst/>
            <a:gdLst>
              <a:gd name="connsiteX0" fmla="*/ 0 w 5638800"/>
              <a:gd name="connsiteY0" fmla="*/ 0 h 3441700"/>
              <a:gd name="connsiteX1" fmla="*/ 5638800 w 5638800"/>
              <a:gd name="connsiteY1" fmla="*/ 0 h 3441700"/>
              <a:gd name="connsiteX2" fmla="*/ 5638800 w 5638800"/>
              <a:gd name="connsiteY2" fmla="*/ 3441700 h 3441700"/>
              <a:gd name="connsiteX3" fmla="*/ 5620886 w 5638800"/>
              <a:gd name="connsiteY3" fmla="*/ 3441700 h 3441700"/>
              <a:gd name="connsiteX4" fmla="*/ 5617771 w 5638800"/>
              <a:gd name="connsiteY4" fmla="*/ 3437568 h 3441700"/>
              <a:gd name="connsiteX5" fmla="*/ 4603750 w 5638800"/>
              <a:gd name="connsiteY5" fmla="*/ 3270250 h 3441700"/>
              <a:gd name="connsiteX6" fmla="*/ 3589729 w 5638800"/>
              <a:gd name="connsiteY6" fmla="*/ 3437568 h 3441700"/>
              <a:gd name="connsiteX7" fmla="*/ 3586614 w 5638800"/>
              <a:gd name="connsiteY7" fmla="*/ 3441700 h 3441700"/>
              <a:gd name="connsiteX8" fmla="*/ 0 w 5638800"/>
              <a:gd name="connsiteY8" fmla="*/ 3441700 h 3441700"/>
              <a:gd name="connsiteX9" fmla="*/ 0 w 5638800"/>
              <a:gd name="connsiteY9" fmla="*/ 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38800" h="3441700">
                <a:moveTo>
                  <a:pt x="0" y="0"/>
                </a:moveTo>
                <a:lnTo>
                  <a:pt x="5638800" y="0"/>
                </a:lnTo>
                <a:lnTo>
                  <a:pt x="5638800" y="3441700"/>
                </a:lnTo>
                <a:lnTo>
                  <a:pt x="5620886" y="3441700"/>
                </a:lnTo>
                <a:lnTo>
                  <a:pt x="5617771" y="3437568"/>
                </a:lnTo>
                <a:cubicBezTo>
                  <a:pt x="5521257" y="3342080"/>
                  <a:pt x="5103937" y="3270250"/>
                  <a:pt x="4603750" y="3270250"/>
                </a:cubicBezTo>
                <a:cubicBezTo>
                  <a:pt x="4103563" y="3270250"/>
                  <a:pt x="3686243" y="3342080"/>
                  <a:pt x="3589729" y="3437568"/>
                </a:cubicBezTo>
                <a:lnTo>
                  <a:pt x="3586614" y="3441700"/>
                </a:lnTo>
                <a:lnTo>
                  <a:pt x="0" y="34417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Rectangle 10"/>
          <p:cNvSpPr/>
          <p:nvPr/>
        </p:nvSpPr>
        <p:spPr>
          <a:xfrm>
            <a:off x="829062" y="1595913"/>
            <a:ext cx="63627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a lot of pets. I have one (1)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dog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and three (2)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cats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I have four (3) 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birds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in the cage and five (4)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goldfish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in the fish tank. Do you have a pet?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78462" y="2476678"/>
            <a:ext cx="1003300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74162" y="2476678"/>
            <a:ext cx="901700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37362" y="3215689"/>
            <a:ext cx="1028700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81762" y="4025577"/>
            <a:ext cx="1638300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Look and write</a:t>
            </a:r>
            <a:endParaRPr lang="en-US" sz="2400" b="1" i="0" dirty="0"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2079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1607235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pets do you have?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 have _____________________. 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Where are your pets?</a:t>
            </a: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It’s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_____________________.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i="0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They’re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___________________.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6. Let's write</a:t>
            </a:r>
            <a:endParaRPr lang="en-US" sz="2400" b="1" i="0" dirty="0"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1689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301187" y="5999918"/>
            <a:ext cx="333122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52736" y="0"/>
            <a:ext cx="609600" cy="6096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/>
          <a:srcRect l="24328" t="25908" r="7812" b="27134"/>
          <a:stretch/>
        </p:blipFill>
        <p:spPr>
          <a:xfrm>
            <a:off x="0" y="-38100"/>
            <a:ext cx="12192000" cy="7048501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409" y="1804655"/>
            <a:ext cx="3846909" cy="337747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730" y="4549387"/>
            <a:ext cx="5980694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34" y="572645"/>
            <a:ext cx="6541575" cy="5121084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3088" y="4066331"/>
            <a:ext cx="2756912" cy="914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420530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8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488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1488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1988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2488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2988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3238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72761" y="2418394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282683" y="1214847"/>
            <a:ext cx="4734559" cy="4509262"/>
            <a:chOff x="1551269" y="985392"/>
            <a:chExt cx="4734559" cy="45092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927893" y="1308337"/>
              <a:ext cx="1357935" cy="192809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8695" y="985392"/>
              <a:ext cx="882225" cy="123763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805" y="1898304"/>
              <a:ext cx="2374066" cy="258354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675" y="3469040"/>
              <a:ext cx="1417173" cy="202561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269" y="3695978"/>
              <a:ext cx="1728538" cy="1571738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46923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/pet/</a:t>
            </a:r>
          </a:p>
        </p:txBody>
      </p:sp>
    </p:spTree>
    <p:extLst>
      <p:ext uri="{BB962C8B-B14F-4D97-AF65-F5344CB8AC3E}">
        <p14:creationId xmlns:p14="http://schemas.microsoft.com/office/powerpoint/2010/main" val="106854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team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391" y="218863"/>
            <a:ext cx="1871634" cy="1231499"/>
          </a:xfrm>
          <a:prstGeom prst="rect">
            <a:avLst/>
          </a:prstGeom>
        </p:spPr>
      </p:pic>
      <p:sp>
        <p:nvSpPr>
          <p:cNvPr id="72" name="Rounded Rectangle 71">
            <a:hlinkClick r:id="" action="ppaction://hlinkshowjump?jump=endshow"/>
          </p:cNvPr>
          <p:cNvSpPr/>
          <p:nvPr/>
        </p:nvSpPr>
        <p:spPr>
          <a:xfrm>
            <a:off x="10862682" y="6254575"/>
            <a:ext cx="893457" cy="422428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0595454" y="6167356"/>
            <a:ext cx="1427912" cy="596867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Team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899" y="212182"/>
            <a:ext cx="1670449" cy="1243692"/>
          </a:xfrm>
          <a:prstGeom prst="rect">
            <a:avLst/>
          </a:prstGeom>
        </p:spPr>
      </p:pic>
      <p:pic>
        <p:nvPicPr>
          <p:cNvPr id="49" name="Team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1457" y="237151"/>
            <a:ext cx="1664352" cy="1243692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083" y="2137650"/>
            <a:ext cx="1989506" cy="16725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083" y="4623097"/>
            <a:ext cx="1989506" cy="167255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752" y="2137650"/>
            <a:ext cx="1989506" cy="167255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8752" y="4623097"/>
            <a:ext cx="1989506" cy="167255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422" y="2137650"/>
            <a:ext cx="1989506" cy="167255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422" y="4623097"/>
            <a:ext cx="1989506" cy="167255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091" y="2137650"/>
            <a:ext cx="1989506" cy="167255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091" y="4623097"/>
            <a:ext cx="1989506" cy="1672550"/>
          </a:xfrm>
          <a:prstGeom prst="rect">
            <a:avLst/>
          </a:prstGeom>
        </p:spPr>
      </p:pic>
      <p:grpSp>
        <p:nvGrpSpPr>
          <p:cNvPr id="20" name="G1"/>
          <p:cNvGrpSpPr/>
          <p:nvPr/>
        </p:nvGrpSpPr>
        <p:grpSpPr>
          <a:xfrm>
            <a:off x="953745" y="1791655"/>
            <a:ext cx="2557957" cy="2543802"/>
            <a:chOff x="768580" y="1449249"/>
            <a:chExt cx="2901308" cy="2885253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2" name="G2"/>
          <p:cNvGrpSpPr/>
          <p:nvPr/>
        </p:nvGrpSpPr>
        <p:grpSpPr>
          <a:xfrm>
            <a:off x="3606408" y="1806579"/>
            <a:ext cx="2557957" cy="2543802"/>
            <a:chOff x="768580" y="1449249"/>
            <a:chExt cx="2901308" cy="2885253"/>
          </a:xfrm>
        </p:grpSpPr>
        <p:pic>
          <p:nvPicPr>
            <p:cNvPr id="173" name="Picture 172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4" name="Picture 1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5" name="G4"/>
          <p:cNvGrpSpPr/>
          <p:nvPr/>
        </p:nvGrpSpPr>
        <p:grpSpPr>
          <a:xfrm>
            <a:off x="8828155" y="1741641"/>
            <a:ext cx="2557957" cy="254380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78" name="G7"/>
          <p:cNvGrpSpPr/>
          <p:nvPr/>
        </p:nvGrpSpPr>
        <p:grpSpPr>
          <a:xfrm>
            <a:off x="6187330" y="4332190"/>
            <a:ext cx="2557957" cy="2543802"/>
            <a:chOff x="768580" y="1449249"/>
            <a:chExt cx="2901308" cy="2885253"/>
          </a:xfrm>
        </p:grpSpPr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6378" y="4332190"/>
            <a:ext cx="2557957" cy="254380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8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2661" y="4114604"/>
            <a:ext cx="2065640" cy="2227651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37133" y="4097330"/>
            <a:ext cx="2065640" cy="2227651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8004" y="1597265"/>
            <a:ext cx="2065640" cy="222765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33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5591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22639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29307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50" name="Oval 149"/>
          <p:cNvSpPr/>
          <p:nvPr/>
        </p:nvSpPr>
        <p:spPr>
          <a:xfrm>
            <a:off x="57310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/>
          <p:cNvSpPr/>
          <p:nvPr/>
        </p:nvSpPr>
        <p:spPr>
          <a:xfrm>
            <a:off x="50452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2" name="Oval 151"/>
          <p:cNvSpPr/>
          <p:nvPr/>
        </p:nvSpPr>
        <p:spPr>
          <a:xfrm>
            <a:off x="435947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3" name="Oval 152"/>
          <p:cNvSpPr/>
          <p:nvPr/>
        </p:nvSpPr>
        <p:spPr>
          <a:xfrm>
            <a:off x="3616524" y="551847"/>
            <a:ext cx="460108" cy="4601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6647" y="710233"/>
            <a:ext cx="389591" cy="392659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9099" y="710233"/>
            <a:ext cx="389591" cy="392659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3451" y="710233"/>
            <a:ext cx="389591" cy="392659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0255" y="710233"/>
            <a:ext cx="389591" cy="392659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7803" y="710233"/>
            <a:ext cx="389591" cy="392659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3657" y="710233"/>
            <a:ext cx="389591" cy="392659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7059" y="710233"/>
            <a:ext cx="389591" cy="392659"/>
          </a:xfrm>
          <a:prstGeom prst="rect">
            <a:avLst/>
          </a:prstGeom>
        </p:spPr>
      </p:pic>
      <p:sp>
        <p:nvSpPr>
          <p:cNvPr id="44" name="1">
            <a:hlinkClick r:id="rId12" action="ppaction://hlinksldjump"/>
          </p:cNvPr>
          <p:cNvSpPr/>
          <p:nvPr/>
        </p:nvSpPr>
        <p:spPr>
          <a:xfrm>
            <a:off x="963793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4" name="2">
            <a:hlinkClick r:id="rId13" action="ppaction://hlinksldjump"/>
          </p:cNvPr>
          <p:cNvSpPr/>
          <p:nvPr/>
        </p:nvSpPr>
        <p:spPr>
          <a:xfrm>
            <a:off x="1676245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5" name="3">
            <a:hlinkClick r:id="rId14" action="ppaction://hlinksldjump"/>
          </p:cNvPr>
          <p:cNvSpPr/>
          <p:nvPr/>
        </p:nvSpPr>
        <p:spPr>
          <a:xfrm>
            <a:off x="2350597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6" name="4">
            <a:hlinkClick r:id="rId15" action="ppaction://hlinksldjump"/>
          </p:cNvPr>
          <p:cNvSpPr/>
          <p:nvPr/>
        </p:nvSpPr>
        <p:spPr>
          <a:xfrm>
            <a:off x="3024949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7" name="5">
            <a:hlinkClick r:id="rId16" action="ppaction://hlinksldjump"/>
          </p:cNvPr>
          <p:cNvSpPr/>
          <p:nvPr/>
        </p:nvSpPr>
        <p:spPr>
          <a:xfrm>
            <a:off x="3737401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8" name="6">
            <a:hlinkClick r:id="rId17" action="ppaction://hlinksldjump"/>
          </p:cNvPr>
          <p:cNvSpPr/>
          <p:nvPr/>
        </p:nvSpPr>
        <p:spPr>
          <a:xfrm>
            <a:off x="4430803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9" name="7">
            <a:hlinkClick r:id="rId18" action="ppaction://hlinksldjump"/>
          </p:cNvPr>
          <p:cNvSpPr/>
          <p:nvPr/>
        </p:nvSpPr>
        <p:spPr>
          <a:xfrm>
            <a:off x="5124205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0461" y="710233"/>
            <a:ext cx="389591" cy="392659"/>
          </a:xfrm>
          <a:prstGeom prst="rect">
            <a:avLst/>
          </a:prstGeom>
        </p:spPr>
      </p:pic>
      <p:sp>
        <p:nvSpPr>
          <p:cNvPr id="171" name="8">
            <a:hlinkClick r:id="rId19" action="ppaction://hlinksldjump"/>
          </p:cNvPr>
          <p:cNvSpPr/>
          <p:nvPr/>
        </p:nvSpPr>
        <p:spPr>
          <a:xfrm>
            <a:off x="5864877" y="592051"/>
            <a:ext cx="473519" cy="4927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7" name="Rectangle 206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12" name="Rectangle 211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13" name="Rectangle 212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7125532" y="59757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15" name="Rectangle 214"/>
          <p:cNvSpPr/>
          <p:nvPr/>
        </p:nvSpPr>
        <p:spPr>
          <a:xfrm>
            <a:off x="7125532" y="604576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27" name="Rectangle 226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8894644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8894644" y="58178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82" name="Rectangle 81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5" name="Rectangle 84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99" name="Rectangle 98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10609520" y="574792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0609520" y="581789"/>
            <a:ext cx="457292" cy="350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994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06028 0.29189 " pathEditMode="relative" rAng="0" ptsTypes="AA">
                                      <p:cBhvr>
                                        <p:cTn id="113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1211 0.28333 " pathEditMode="relative" rAng="0" ptsTypes="AA">
                                      <p:cBhvr>
                                        <p:cTn id="131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12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0.16497 0.65393 " pathEditMode="relative" rAng="0" ptsTypes="AA">
                                      <p:cBhvr>
                                        <p:cTn id="149" dur="1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3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31341 0.6574 " pathEditMode="relative" rAng="0" ptsTypes="AA">
                                      <p:cBhvr>
                                        <p:cTn id="167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18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1" grpId="0" animBg="1"/>
      <p:bldP spid="207" grpId="0"/>
      <p:bldP spid="207" grpId="1"/>
      <p:bldP spid="208" grpId="0"/>
      <p:bldP spid="208" grpId="1"/>
      <p:bldP spid="209" grpId="0"/>
      <p:bldP spid="209" grpId="1"/>
      <p:bldP spid="210" grpId="0"/>
      <p:bldP spid="210" grpId="1"/>
      <p:bldP spid="211" grpId="0"/>
      <p:bldP spid="211" grpId="1"/>
      <p:bldP spid="212" grpId="0"/>
      <p:bldP spid="212" grpId="1"/>
      <p:bldP spid="213" grpId="0"/>
      <p:bldP spid="213" grpId="1"/>
      <p:bldP spid="214" grpId="0"/>
      <p:bldP spid="215" grpId="0"/>
      <p:bldP spid="225" grpId="0"/>
      <p:bldP spid="225" grpId="1"/>
      <p:bldP spid="226" grpId="0"/>
      <p:bldP spid="226" grpId="1"/>
      <p:bldP spid="227" grpId="0"/>
      <p:bldP spid="227" grpId="1"/>
      <p:bldP spid="228" grpId="0"/>
      <p:bldP spid="228" grpId="1"/>
      <p:bldP spid="229" grpId="0"/>
      <p:bldP spid="229" grpId="1"/>
      <p:bldP spid="230" grpId="0"/>
      <p:bldP spid="230" grpId="1"/>
      <p:bldP spid="231" grpId="0"/>
      <p:bldP spid="231" grpId="1"/>
      <p:bldP spid="232" grpId="0"/>
      <p:bldP spid="233" grpId="0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97" grpId="0"/>
      <p:bldP spid="97" grpId="1"/>
      <p:bldP spid="99" grpId="0"/>
      <p:bldP spid="99" grpId="1"/>
      <p:bldP spid="100" grpId="0"/>
      <p:bldP spid="10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MsPham Dung"/>
          <p:cNvGrpSpPr/>
          <p:nvPr/>
        </p:nvGrpSpPr>
        <p:grpSpPr>
          <a:xfrm>
            <a:off x="7474387" y="757046"/>
            <a:ext cx="4243352" cy="1269817"/>
            <a:chOff x="7353562" y="2697459"/>
            <a:chExt cx="4243352" cy="1269817"/>
          </a:xfrm>
        </p:grpSpPr>
        <p:sp>
          <p:nvSpPr>
            <p:cNvPr id="45" name="Horizontal Scroll 4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47" name="Oval 4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4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parrots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32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39" name="MsPham Sai"/>
          <p:cNvGrpSpPr/>
          <p:nvPr/>
        </p:nvGrpSpPr>
        <p:grpSpPr>
          <a:xfrm>
            <a:off x="7504005" y="2529240"/>
            <a:ext cx="4213734" cy="1269817"/>
            <a:chOff x="7383180" y="836559"/>
            <a:chExt cx="4213734" cy="1269817"/>
          </a:xfrm>
        </p:grpSpPr>
        <p:sp>
          <p:nvSpPr>
            <p:cNvPr id="40" name="Horizontal Scroll 3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42" name="Oval 41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43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parrot</a:t>
              </a:r>
            </a:p>
          </p:txBody>
        </p:sp>
      </p:grpSp>
      <p:grpSp>
        <p:nvGrpSpPr>
          <p:cNvPr id="49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0" name="Horizontal Scroll 49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52" name="Oval 51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53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a parrot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46400" y="2805141"/>
            <a:ext cx="57903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Do you have any ______?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6400" y="3625890"/>
            <a:ext cx="2218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Yes, I do.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918721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0936082789"/>
          <p:cNvSpPr/>
          <p:nvPr/>
        </p:nvSpPr>
        <p:spPr>
          <a:xfrm>
            <a:off x="-1443136" y="0"/>
            <a:ext cx="13635136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18" name="Rounded Rectangle 17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a pet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 pets</a:t>
              </a: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pet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746400" y="2805141"/>
            <a:ext cx="57903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Do you have any ______?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46400" y="3625890"/>
            <a:ext cx="2218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Yes, I do.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4214773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55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60" name="Rounded Rectangle 59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62" name="MsPham Sai"/>
          <p:cNvGrpSpPr/>
          <p:nvPr/>
        </p:nvGrpSpPr>
        <p:grpSpPr>
          <a:xfrm>
            <a:off x="7456460" y="757047"/>
            <a:ext cx="4213734" cy="1269817"/>
            <a:chOff x="7383180" y="836559"/>
            <a:chExt cx="4213734" cy="1269817"/>
          </a:xfrm>
        </p:grpSpPr>
        <p:sp>
          <p:nvSpPr>
            <p:cNvPr id="63" name="Horizontal Scroll 62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65" name="Oval 64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66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goldfishs</a:t>
              </a:r>
            </a:p>
          </p:txBody>
        </p:sp>
      </p:grpSp>
      <p:grpSp>
        <p:nvGrpSpPr>
          <p:cNvPr id="67" name="MsPham Dung"/>
          <p:cNvGrpSpPr/>
          <p:nvPr/>
        </p:nvGrpSpPr>
        <p:grpSpPr>
          <a:xfrm>
            <a:off x="7441651" y="4260724"/>
            <a:ext cx="4243352" cy="1269817"/>
            <a:chOff x="7353562" y="2697459"/>
            <a:chExt cx="4243352" cy="1269817"/>
          </a:xfrm>
        </p:grpSpPr>
        <p:sp>
          <p:nvSpPr>
            <p:cNvPr id="68" name="Horizontal Scroll 67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70" name="Oval 69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71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goldfish</a:t>
              </a:r>
            </a:p>
          </p:txBody>
        </p:sp>
      </p:grpSp>
      <p:grpSp>
        <p:nvGrpSpPr>
          <p:cNvPr id="72" name="MsPham sai1"/>
          <p:cNvGrpSpPr/>
          <p:nvPr/>
        </p:nvGrpSpPr>
        <p:grpSpPr>
          <a:xfrm>
            <a:off x="7462696" y="2508885"/>
            <a:ext cx="4201263" cy="1269817"/>
            <a:chOff x="7395651" y="4489680"/>
            <a:chExt cx="4201263" cy="1269817"/>
          </a:xfrm>
        </p:grpSpPr>
        <p:sp>
          <p:nvSpPr>
            <p:cNvPr id="73" name="Horizontal Scroll 72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75" name="Oval 74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76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a goldfish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46400" y="2805141"/>
            <a:ext cx="57903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Do you have any ______?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6400" y="3625890"/>
            <a:ext cx="2614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No, I don’t.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9602251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441132">
            <a:off x="1230243" y="166168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152" y="5365354"/>
            <a:ext cx="1532358" cy="11249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669" y="5836185"/>
            <a:ext cx="1060360" cy="891429"/>
          </a:xfrm>
          <a:prstGeom prst="rect">
            <a:avLst/>
          </a:prstGeom>
        </p:spPr>
      </p:pic>
      <p:sp>
        <p:nvSpPr>
          <p:cNvPr id="18" name="Oval 17">
            <a:hlinkClick r:id="rId6" action="ppaction://hlinksldjump"/>
          </p:cNvPr>
          <p:cNvSpPr/>
          <p:nvPr/>
        </p:nvSpPr>
        <p:spPr>
          <a:xfrm>
            <a:off x="10062728" y="5785059"/>
            <a:ext cx="1262342" cy="99367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7" name="answr"/>
          <p:cNvGrpSpPr/>
          <p:nvPr/>
        </p:nvGrpSpPr>
        <p:grpSpPr>
          <a:xfrm>
            <a:off x="7459129" y="2350927"/>
            <a:ext cx="3864325" cy="1230474"/>
            <a:chOff x="7333325" y="4975836"/>
            <a:chExt cx="3987882" cy="1269817"/>
          </a:xfrm>
        </p:grpSpPr>
        <p:grpSp>
          <p:nvGrpSpPr>
            <p:cNvPr id="28" name="MsPham Sai"/>
            <p:cNvGrpSpPr/>
            <p:nvPr/>
          </p:nvGrpSpPr>
          <p:grpSpPr>
            <a:xfrm>
              <a:off x="7333325" y="4975836"/>
              <a:ext cx="3987882" cy="1269817"/>
              <a:chOff x="7383180" y="836559"/>
              <a:chExt cx="3987882" cy="1269817"/>
            </a:xfrm>
          </p:grpSpPr>
          <p:sp>
            <p:nvSpPr>
              <p:cNvPr id="10" name="Horizontal Scroll 9"/>
              <p:cNvSpPr/>
              <p:nvPr/>
            </p:nvSpPr>
            <p:spPr>
              <a:xfrm>
                <a:off x="8104554" y="836559"/>
                <a:ext cx="3266508" cy="1244255"/>
              </a:xfrm>
              <a:prstGeom prst="horizontalScroll">
                <a:avLst>
                  <a:gd name="adj" fmla="val 11334"/>
                </a:avLst>
              </a:prstGeom>
              <a:solidFill>
                <a:srgbClr val="CDA88B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3180" y="998243"/>
                <a:ext cx="1027541" cy="1108133"/>
              </a:xfrm>
              <a:prstGeom prst="rect">
                <a:avLst/>
              </a:prstGeom>
            </p:spPr>
          </p:pic>
          <p:sp>
            <p:nvSpPr>
              <p:cNvPr id="23" name="Oval 22">
                <a:hlinkClick r:id="" action="ppaction://hlinkshowjump?jump=nextslide"/>
              </p:cNvPr>
              <p:cNvSpPr/>
              <p:nvPr/>
            </p:nvSpPr>
            <p:spPr>
              <a:xfrm>
                <a:off x="8323526" y="1027103"/>
                <a:ext cx="725714" cy="993679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25" name="Google Shape;3917;p34"/>
              <p:cNvSpPr txBox="1">
                <a:spLocks/>
              </p:cNvSpPr>
              <p:nvPr/>
            </p:nvSpPr>
            <p:spPr>
              <a:xfrm>
                <a:off x="8396681" y="1012758"/>
                <a:ext cx="2915404" cy="88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15000"/>
                  </a:lnSpc>
                  <a:spcBef>
                    <a:spcPts val="0"/>
                  </a:spcBef>
                  <a:buSzPts val="3000"/>
                  <a:buNone/>
                </a:pPr>
                <a:r>
                  <a:rPr lang="en-US" sz="3200" b="1" dirty="0">
                    <a:ln w="12700" cmpd="sng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glow rad="101600">
                        <a:srgbClr val="FF0000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XEM ĐÁP ÁN</a:t>
                </a: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3397" y="5436465"/>
              <a:ext cx="354465" cy="35725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7037473" y="927596"/>
            <a:ext cx="4931739" cy="4350522"/>
            <a:chOff x="7069759" y="1001277"/>
            <a:chExt cx="4931739" cy="3394298"/>
          </a:xfrm>
        </p:grpSpPr>
        <p:grpSp>
          <p:nvGrpSpPr>
            <p:cNvPr id="29" name="MsPham Dung"/>
            <p:cNvGrpSpPr/>
            <p:nvPr/>
          </p:nvGrpSpPr>
          <p:grpSpPr>
            <a:xfrm rot="5400000">
              <a:off x="7838480" y="232556"/>
              <a:ext cx="3394298" cy="4931739"/>
              <a:chOff x="8104555" y="2643067"/>
              <a:chExt cx="3492359" cy="1298647"/>
            </a:xfrm>
          </p:grpSpPr>
          <p:sp>
            <p:nvSpPr>
              <p:cNvPr id="11" name="Horizontal Scroll 10"/>
              <p:cNvSpPr/>
              <p:nvPr/>
            </p:nvSpPr>
            <p:spPr>
              <a:xfrm>
                <a:off x="8104555" y="2643067"/>
                <a:ext cx="3492359" cy="1298647"/>
              </a:xfrm>
              <a:prstGeom prst="horizontalScroll">
                <a:avLst>
                  <a:gd name="adj" fmla="val 9106"/>
                </a:avLst>
              </a:prstGeom>
              <a:solidFill>
                <a:srgbClr val="D7B8A1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oogle Shape;3917;p34"/>
              <p:cNvSpPr txBox="1">
                <a:spLocks/>
              </p:cNvSpPr>
              <p:nvPr/>
            </p:nvSpPr>
            <p:spPr>
              <a:xfrm rot="16200000">
                <a:off x="9481367" y="2192228"/>
                <a:ext cx="924903" cy="2199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3600" b="1" dirty="0">
                    <a:latin typeface="Arial Black" panose="020B0A04020102020204" pitchFamily="34" charset="0"/>
                  </a:rPr>
                  <a:t>Yes, I do.</a:t>
                </a: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7796" y="3897644"/>
              <a:ext cx="354465" cy="357256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665687" y="3233465"/>
            <a:ext cx="54761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Do you have any bird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600" b="1" dirty="0"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02" y="4105611"/>
            <a:ext cx="1565585" cy="10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205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4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46" name="Rounded Rectangle 45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47" name="MsPham Sai"/>
          <p:cNvGrpSpPr/>
          <p:nvPr/>
        </p:nvGrpSpPr>
        <p:grpSpPr>
          <a:xfrm>
            <a:off x="7474387" y="757047"/>
            <a:ext cx="4213734" cy="1269817"/>
            <a:chOff x="7383180" y="836559"/>
            <a:chExt cx="4213734" cy="1269817"/>
          </a:xfrm>
        </p:grpSpPr>
        <p:sp>
          <p:nvSpPr>
            <p:cNvPr id="48" name="Horizontal Scroll 4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50" name="Oval 4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51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I do</a:t>
              </a:r>
            </a:p>
          </p:txBody>
        </p:sp>
      </p:grpSp>
      <p:grpSp>
        <p:nvGrpSpPr>
          <p:cNvPr id="52" name="MsPham Dung"/>
          <p:cNvGrpSpPr/>
          <p:nvPr/>
        </p:nvGrpSpPr>
        <p:grpSpPr>
          <a:xfrm>
            <a:off x="7459578" y="2543851"/>
            <a:ext cx="4243352" cy="1269817"/>
            <a:chOff x="7353562" y="2697459"/>
            <a:chExt cx="4243352" cy="1269817"/>
          </a:xfrm>
        </p:grpSpPr>
        <p:sp>
          <p:nvSpPr>
            <p:cNvPr id="53" name="Horizontal Scroll 52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55" name="Oval 54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5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b="1" dirty="0">
                  <a:latin typeface="Arial Black" panose="020B0A04020102020204" pitchFamily="34" charset="0"/>
                </a:rPr>
                <a:t>I don’t</a:t>
              </a:r>
              <a:endParaRPr lang="en-US" sz="36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57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58" name="Horizontal Scroll 57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60" name="Oval 5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61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I am not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746400" y="2805141"/>
            <a:ext cx="59186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Do you have any rabbit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600" b="1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46400" y="3625890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No, _________.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3604367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61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66" name="Rounded Rectangle 65">
            <a:hlinkClick r:id="rId9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67" name="MsPham Sai"/>
          <p:cNvGrpSpPr/>
          <p:nvPr/>
        </p:nvGrpSpPr>
        <p:grpSpPr>
          <a:xfrm>
            <a:off x="7456460" y="757047"/>
            <a:ext cx="4213734" cy="1269817"/>
            <a:chOff x="7383180" y="836559"/>
            <a:chExt cx="4213734" cy="1269817"/>
          </a:xfrm>
        </p:grpSpPr>
        <p:sp>
          <p:nvSpPr>
            <p:cNvPr id="68" name="Horizontal Scroll 67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70" name="Oval 69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71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I am</a:t>
              </a:r>
            </a:p>
          </p:txBody>
        </p:sp>
      </p:grpSp>
      <p:grpSp>
        <p:nvGrpSpPr>
          <p:cNvPr id="72" name="MsPham Dung"/>
          <p:cNvGrpSpPr/>
          <p:nvPr/>
        </p:nvGrpSpPr>
        <p:grpSpPr>
          <a:xfrm>
            <a:off x="7441651" y="4260724"/>
            <a:ext cx="4243352" cy="1269817"/>
            <a:chOff x="7353562" y="2697459"/>
            <a:chExt cx="4243352" cy="1269817"/>
          </a:xfrm>
        </p:grpSpPr>
        <p:sp>
          <p:nvSpPr>
            <p:cNvPr id="73" name="Horizontal Scroll 72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75" name="Oval 74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7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I do</a:t>
              </a:r>
            </a:p>
          </p:txBody>
        </p:sp>
      </p:grpSp>
      <p:grpSp>
        <p:nvGrpSpPr>
          <p:cNvPr id="77" name="MsPham sai1"/>
          <p:cNvGrpSpPr/>
          <p:nvPr/>
        </p:nvGrpSpPr>
        <p:grpSpPr>
          <a:xfrm>
            <a:off x="7462696" y="2508885"/>
            <a:ext cx="4201263" cy="1269817"/>
            <a:chOff x="7395651" y="4489680"/>
            <a:chExt cx="4201263" cy="1269817"/>
          </a:xfrm>
        </p:grpSpPr>
        <p:sp>
          <p:nvSpPr>
            <p:cNvPr id="78" name="Horizontal Scroll 77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80" name="Oval 7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81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I don’t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746400" y="2805141"/>
            <a:ext cx="5513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Do you have any dog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600" b="1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46400" y="3625890"/>
            <a:ext cx="32063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Yes, ________.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4505250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MsPham Dung"/>
          <p:cNvGrpSpPr/>
          <p:nvPr/>
        </p:nvGrpSpPr>
        <p:grpSpPr>
          <a:xfrm>
            <a:off x="7474387" y="757046"/>
            <a:ext cx="4243352" cy="1269817"/>
            <a:chOff x="7353562" y="2697459"/>
            <a:chExt cx="4243352" cy="1269817"/>
          </a:xfrm>
        </p:grpSpPr>
        <p:sp>
          <p:nvSpPr>
            <p:cNvPr id="135" name="Horizontal Scroll 134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137" name="Oval 136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138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any</a:t>
              </a:r>
            </a:p>
          </p:txBody>
        </p:sp>
      </p:grpSp>
      <p:pic>
        <p:nvPicPr>
          <p:cNvPr id="139" name="Picture 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140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441132">
            <a:off x="1232637" y="-52412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061" y="5587779"/>
            <a:ext cx="1532358" cy="1124946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5508" y="471395"/>
            <a:ext cx="522732" cy="526848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2769" y="5817135"/>
            <a:ext cx="1060360" cy="891429"/>
          </a:xfrm>
          <a:prstGeom prst="rect">
            <a:avLst/>
          </a:prstGeom>
        </p:spPr>
      </p:pic>
      <p:sp>
        <p:nvSpPr>
          <p:cNvPr id="145" name="Rounded Rectangle 144">
            <a:hlinkClick r:id="rId10" action="ppaction://hlinksldjump"/>
          </p:cNvPr>
          <p:cNvSpPr/>
          <p:nvPr/>
        </p:nvSpPr>
        <p:spPr>
          <a:xfrm>
            <a:off x="10108282" y="5817134"/>
            <a:ext cx="1262342" cy="77665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146" name="MsPham Sai"/>
          <p:cNvGrpSpPr/>
          <p:nvPr/>
        </p:nvGrpSpPr>
        <p:grpSpPr>
          <a:xfrm>
            <a:off x="7504005" y="2529240"/>
            <a:ext cx="4213734" cy="1269817"/>
            <a:chOff x="7383180" y="836559"/>
            <a:chExt cx="4213734" cy="1269817"/>
          </a:xfrm>
        </p:grpSpPr>
        <p:sp>
          <p:nvSpPr>
            <p:cNvPr id="147" name="Horizontal Scroll 146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149" name="Oval 148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150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some</a:t>
              </a:r>
            </a:p>
          </p:txBody>
        </p:sp>
      </p:grpSp>
      <p:grpSp>
        <p:nvGrpSpPr>
          <p:cNvPr id="151" name="MsPham sai1"/>
          <p:cNvGrpSpPr/>
          <p:nvPr/>
        </p:nvGrpSpPr>
        <p:grpSpPr>
          <a:xfrm>
            <a:off x="7480623" y="4330656"/>
            <a:ext cx="4201263" cy="1269817"/>
            <a:chOff x="7395651" y="4489680"/>
            <a:chExt cx="4201263" cy="1269817"/>
          </a:xfrm>
        </p:grpSpPr>
        <p:sp>
          <p:nvSpPr>
            <p:cNvPr id="152" name="Horizontal Scroll 15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Black" panose="020B0A04020102020204" pitchFamily="34" charset="0"/>
              </a:endParaRPr>
            </a:p>
          </p:txBody>
        </p:sp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154" name="Oval 153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155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3600" dirty="0">
                  <a:latin typeface="Arial Black" panose="020B0A04020102020204" pitchFamily="34" charset="0"/>
                </a:rPr>
                <a:t>an</a:t>
              </a:r>
            </a:p>
          </p:txBody>
        </p:sp>
      </p:grpSp>
      <p:sp>
        <p:nvSpPr>
          <p:cNvPr id="156" name="Rectangle 155"/>
          <p:cNvSpPr/>
          <p:nvPr/>
        </p:nvSpPr>
        <p:spPr>
          <a:xfrm>
            <a:off x="746400" y="2805141"/>
            <a:ext cx="6676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Do you have _____ goldfish?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746400" y="3625890"/>
            <a:ext cx="2614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No, I don’t.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7934270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4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Mspham0936082789"/>
          <p:cNvSpPr/>
          <p:nvPr/>
        </p:nvSpPr>
        <p:spPr>
          <a:xfrm>
            <a:off x="0" y="0"/>
            <a:ext cx="12192000" cy="7000568"/>
          </a:xfrm>
          <a:prstGeom prst="rect">
            <a:avLst/>
          </a:prstGeom>
          <a:solidFill>
            <a:srgbClr val="503325"/>
          </a:solidFill>
          <a:ln>
            <a:solidFill>
              <a:srgbClr val="5033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30" y="260742"/>
            <a:ext cx="1153607" cy="1244781"/>
          </a:xfrm>
          <a:prstGeom prst="rect">
            <a:avLst/>
          </a:prstGeom>
        </p:spPr>
      </p:pic>
      <p:pic>
        <p:nvPicPr>
          <p:cNvPr id="86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441132">
            <a:off x="1230243" y="166168"/>
            <a:ext cx="4889220" cy="724286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152" y="5365354"/>
            <a:ext cx="1532358" cy="112494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5994" y="893854"/>
            <a:ext cx="1010339" cy="74171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669" y="5836185"/>
            <a:ext cx="1060360" cy="891429"/>
          </a:xfrm>
          <a:prstGeom prst="rect">
            <a:avLst/>
          </a:prstGeom>
        </p:spPr>
      </p:pic>
      <p:sp>
        <p:nvSpPr>
          <p:cNvPr id="90" name="Oval 89">
            <a:hlinkClick r:id="rId6" action="ppaction://hlinksldjump"/>
          </p:cNvPr>
          <p:cNvSpPr/>
          <p:nvPr/>
        </p:nvSpPr>
        <p:spPr>
          <a:xfrm>
            <a:off x="10062728" y="5785059"/>
            <a:ext cx="1262342" cy="99367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92" name="answr"/>
          <p:cNvGrpSpPr/>
          <p:nvPr/>
        </p:nvGrpSpPr>
        <p:grpSpPr>
          <a:xfrm>
            <a:off x="7459129" y="2350927"/>
            <a:ext cx="3864325" cy="1230474"/>
            <a:chOff x="7333325" y="4975836"/>
            <a:chExt cx="3987882" cy="1269817"/>
          </a:xfrm>
        </p:grpSpPr>
        <p:grpSp>
          <p:nvGrpSpPr>
            <p:cNvPr id="93" name="MsPham Sai"/>
            <p:cNvGrpSpPr/>
            <p:nvPr/>
          </p:nvGrpSpPr>
          <p:grpSpPr>
            <a:xfrm>
              <a:off x="7333325" y="4975836"/>
              <a:ext cx="3987882" cy="1269817"/>
              <a:chOff x="7383180" y="836559"/>
              <a:chExt cx="3987882" cy="1269817"/>
            </a:xfrm>
          </p:grpSpPr>
          <p:sp>
            <p:nvSpPr>
              <p:cNvPr id="95" name="Horizontal Scroll 94"/>
              <p:cNvSpPr/>
              <p:nvPr/>
            </p:nvSpPr>
            <p:spPr>
              <a:xfrm>
                <a:off x="8104554" y="836559"/>
                <a:ext cx="3266508" cy="1244255"/>
              </a:xfrm>
              <a:prstGeom prst="horizontalScroll">
                <a:avLst>
                  <a:gd name="adj" fmla="val 11334"/>
                </a:avLst>
              </a:prstGeom>
              <a:solidFill>
                <a:srgbClr val="CDA88B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83180" y="998243"/>
                <a:ext cx="1027541" cy="1108133"/>
              </a:xfrm>
              <a:prstGeom prst="rect">
                <a:avLst/>
              </a:prstGeom>
            </p:spPr>
          </p:pic>
          <p:sp>
            <p:nvSpPr>
              <p:cNvPr id="97" name="Oval 96">
                <a:hlinkClick r:id="" action="ppaction://hlinkshowjump?jump=nextslide"/>
              </p:cNvPr>
              <p:cNvSpPr/>
              <p:nvPr/>
            </p:nvSpPr>
            <p:spPr>
              <a:xfrm>
                <a:off x="8323526" y="1027103"/>
                <a:ext cx="725714" cy="993679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endParaRPr>
              </a:p>
            </p:txBody>
          </p:sp>
          <p:sp>
            <p:nvSpPr>
              <p:cNvPr id="98" name="Google Shape;3917;p34"/>
              <p:cNvSpPr txBox="1">
                <a:spLocks/>
              </p:cNvSpPr>
              <p:nvPr/>
            </p:nvSpPr>
            <p:spPr>
              <a:xfrm>
                <a:off x="8396681" y="1012758"/>
                <a:ext cx="2915404" cy="88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15000"/>
                  </a:lnSpc>
                  <a:spcBef>
                    <a:spcPts val="0"/>
                  </a:spcBef>
                  <a:buSzPts val="3000"/>
                  <a:buNone/>
                </a:pPr>
                <a:r>
                  <a:rPr lang="en-US" sz="3200" b="1" dirty="0">
                    <a:ln w="12700" cmpd="sng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glow rad="101600">
                        <a:srgbClr val="FF0000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XEM ĐÁP ÁN</a:t>
                </a:r>
              </a:p>
            </p:txBody>
          </p:sp>
        </p:grp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3397" y="5436465"/>
              <a:ext cx="354465" cy="357256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7037473" y="927596"/>
            <a:ext cx="4931739" cy="4350522"/>
            <a:chOff x="7069759" y="1001277"/>
            <a:chExt cx="4931739" cy="3394298"/>
          </a:xfrm>
        </p:grpSpPr>
        <p:grpSp>
          <p:nvGrpSpPr>
            <p:cNvPr id="100" name="MsPham Dung"/>
            <p:cNvGrpSpPr/>
            <p:nvPr/>
          </p:nvGrpSpPr>
          <p:grpSpPr>
            <a:xfrm rot="5400000">
              <a:off x="7838480" y="232556"/>
              <a:ext cx="3394298" cy="4931739"/>
              <a:chOff x="8104555" y="2643067"/>
              <a:chExt cx="3492359" cy="1298647"/>
            </a:xfrm>
          </p:grpSpPr>
          <p:sp>
            <p:nvSpPr>
              <p:cNvPr id="102" name="Horizontal Scroll 101"/>
              <p:cNvSpPr/>
              <p:nvPr/>
            </p:nvSpPr>
            <p:spPr>
              <a:xfrm>
                <a:off x="8104555" y="2643067"/>
                <a:ext cx="3492359" cy="1298647"/>
              </a:xfrm>
              <a:prstGeom prst="horizontalScroll">
                <a:avLst>
                  <a:gd name="adj" fmla="val 9106"/>
                </a:avLst>
              </a:prstGeom>
              <a:solidFill>
                <a:srgbClr val="D7B8A1"/>
              </a:solidFill>
              <a:ln>
                <a:solidFill>
                  <a:srgbClr val="F093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Google Shape;3917;p34"/>
              <p:cNvSpPr txBox="1">
                <a:spLocks/>
              </p:cNvSpPr>
              <p:nvPr/>
            </p:nvSpPr>
            <p:spPr>
              <a:xfrm rot="16200000">
                <a:off x="9481367" y="2192228"/>
                <a:ext cx="924903" cy="2199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4000" b="1" dirty="0">
                    <a:latin typeface="Century Gothic" panose="020B0502020202020204" pitchFamily="34" charset="0"/>
                  </a:rPr>
                  <a:t>No, I don’t.</a:t>
                </a:r>
                <a:endParaRPr lang="en-US" sz="4000" dirty="0"/>
              </a:p>
            </p:txBody>
          </p:sp>
        </p:grp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27796" y="3897644"/>
              <a:ext cx="354465" cy="357256"/>
            </a:xfrm>
            <a:prstGeom prst="rect">
              <a:avLst/>
            </a:prstGeom>
          </p:spPr>
        </p:pic>
      </p:grpSp>
      <p:sp>
        <p:nvSpPr>
          <p:cNvPr id="104" name="Rectangle 103"/>
          <p:cNvSpPr/>
          <p:nvPr/>
        </p:nvSpPr>
        <p:spPr>
          <a:xfrm>
            <a:off x="746400" y="2805141"/>
            <a:ext cx="59186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Do you have any rabbit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600" b="1" dirty="0"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98" y="4060843"/>
            <a:ext cx="1260863" cy="102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7364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54227" y="2434106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parrot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088" y="1186548"/>
            <a:ext cx="3229109" cy="45299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28389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/ˈpærət/</a:t>
            </a:r>
          </a:p>
        </p:txBody>
      </p:sp>
    </p:spTree>
    <p:extLst>
      <p:ext uri="{BB962C8B-B14F-4D97-AF65-F5344CB8AC3E}">
        <p14:creationId xmlns:p14="http://schemas.microsoft.com/office/powerpoint/2010/main" val="50069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7775" y="2434107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rabbit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99220" y="961179"/>
            <a:ext cx="3507548" cy="4980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21937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/ˈræbɪt/</a:t>
            </a:r>
          </a:p>
        </p:txBody>
      </p:sp>
    </p:spTree>
    <p:extLst>
      <p:ext uri="{BB962C8B-B14F-4D97-AF65-F5344CB8AC3E}">
        <p14:creationId xmlns:p14="http://schemas.microsoft.com/office/powerpoint/2010/main" val="296988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67106" y="2434107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goldfish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522" y="1466761"/>
            <a:ext cx="4886990" cy="3729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41268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/ˈɡəʊldfɪʃ/</a:t>
            </a:r>
          </a:p>
        </p:txBody>
      </p:sp>
    </p:spTree>
    <p:extLst>
      <p:ext uri="{BB962C8B-B14F-4D97-AF65-F5344CB8AC3E}">
        <p14:creationId xmlns:p14="http://schemas.microsoft.com/office/powerpoint/2010/main" val="31817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89443" y="2434107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191" y="943811"/>
            <a:ext cx="3852101" cy="50154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63605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/keɪdʒ/</a:t>
            </a:r>
          </a:p>
        </p:txBody>
      </p:sp>
    </p:spTree>
    <p:extLst>
      <p:ext uri="{BB962C8B-B14F-4D97-AF65-F5344CB8AC3E}">
        <p14:creationId xmlns:p14="http://schemas.microsoft.com/office/powerpoint/2010/main" val="148340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7787" y="2434106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094" y="1288536"/>
            <a:ext cx="4057295" cy="4401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1949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/tæŋk/</a:t>
            </a:r>
          </a:p>
        </p:txBody>
      </p:sp>
    </p:spTree>
    <p:extLst>
      <p:ext uri="{BB962C8B-B14F-4D97-AF65-F5344CB8AC3E}">
        <p14:creationId xmlns:p14="http://schemas.microsoft.com/office/powerpoint/2010/main" val="6187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Alternate Process 3"/>
          <p:cNvSpPr/>
          <p:nvPr/>
        </p:nvSpPr>
        <p:spPr>
          <a:xfrm>
            <a:off x="7891839" y="3744670"/>
            <a:ext cx="2962656" cy="2639005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Alternate Process 3"/>
          <p:cNvSpPr/>
          <p:nvPr/>
        </p:nvSpPr>
        <p:spPr>
          <a:xfrm>
            <a:off x="1007001" y="940196"/>
            <a:ext cx="2962656" cy="2639005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Alternate Process 3"/>
          <p:cNvSpPr/>
          <p:nvPr/>
        </p:nvSpPr>
        <p:spPr>
          <a:xfrm>
            <a:off x="4463433" y="940196"/>
            <a:ext cx="2962656" cy="2639005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Alternate Process 3"/>
          <p:cNvSpPr/>
          <p:nvPr/>
        </p:nvSpPr>
        <p:spPr>
          <a:xfrm>
            <a:off x="7919865" y="940196"/>
            <a:ext cx="2962656" cy="2639005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Alternate Process 3"/>
          <p:cNvSpPr/>
          <p:nvPr/>
        </p:nvSpPr>
        <p:spPr>
          <a:xfrm>
            <a:off x="4440559" y="3771897"/>
            <a:ext cx="2962656" cy="2639005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Alternate Process 3"/>
          <p:cNvSpPr/>
          <p:nvPr/>
        </p:nvSpPr>
        <p:spPr>
          <a:xfrm>
            <a:off x="888189" y="3771897"/>
            <a:ext cx="2962656" cy="2639005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946552" y="92130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4384616" y="92130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7855551" y="92130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832310" y="3686567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4296034" y="3686567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</a:p>
        </p:txBody>
      </p:sp>
      <p:sp>
        <p:nvSpPr>
          <p:cNvPr id="38" name="Oval 37"/>
          <p:cNvSpPr/>
          <p:nvPr/>
        </p:nvSpPr>
        <p:spPr>
          <a:xfrm>
            <a:off x="7747314" y="3659340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</a:t>
            </a:r>
          </a:p>
        </p:txBody>
      </p:sp>
      <p:pic>
        <p:nvPicPr>
          <p:cNvPr id="39" name="SoundMsPham"/>
          <p:cNvPicPr>
            <a:picLocks noChangeAspect="1"/>
          </p:cNvPicPr>
          <p:nvPr/>
        </p:nvPicPr>
        <p:blipFill rotWithShape="1">
          <a:blip r:embed="rId2"/>
          <a:srcRect l="16929" t="15844" r="18533" b="18759"/>
          <a:stretch/>
        </p:blipFill>
        <p:spPr>
          <a:xfrm>
            <a:off x="10461609" y="3652520"/>
            <a:ext cx="522332" cy="52929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0" name="SoundMsPham"/>
          <p:cNvPicPr>
            <a:picLocks noChangeAspect="1"/>
          </p:cNvPicPr>
          <p:nvPr/>
        </p:nvPicPr>
        <p:blipFill rotWithShape="1">
          <a:blip r:embed="rId2"/>
          <a:srcRect l="16929" t="15844" r="18533" b="18759"/>
          <a:stretch/>
        </p:blipFill>
        <p:spPr>
          <a:xfrm>
            <a:off x="7008517" y="3652520"/>
            <a:ext cx="522332" cy="52929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1" name="SoundMsPham"/>
          <p:cNvPicPr>
            <a:picLocks noChangeAspect="1"/>
          </p:cNvPicPr>
          <p:nvPr/>
        </p:nvPicPr>
        <p:blipFill rotWithShape="1">
          <a:blip r:embed="rId2"/>
          <a:srcRect l="16929" t="15844" r="18533" b="18759"/>
          <a:stretch/>
        </p:blipFill>
        <p:spPr>
          <a:xfrm>
            <a:off x="3569941" y="3652520"/>
            <a:ext cx="522332" cy="529297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2" name="SoundMsPham"/>
          <p:cNvPicPr>
            <a:picLocks noChangeAspect="1"/>
          </p:cNvPicPr>
          <p:nvPr/>
        </p:nvPicPr>
        <p:blipFill rotWithShape="1">
          <a:blip r:embed="rId2"/>
          <a:srcRect l="16929" t="15844" r="18533" b="18759"/>
          <a:stretch/>
        </p:blipFill>
        <p:spPr>
          <a:xfrm>
            <a:off x="10536865" y="738866"/>
            <a:ext cx="496340" cy="50295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3" name="SoundMsPham"/>
          <p:cNvPicPr>
            <a:picLocks noChangeAspect="1"/>
          </p:cNvPicPr>
          <p:nvPr/>
        </p:nvPicPr>
        <p:blipFill rotWithShape="1">
          <a:blip r:embed="rId2"/>
          <a:srcRect l="16929" t="15844" r="18533" b="18759"/>
          <a:stretch/>
        </p:blipFill>
        <p:spPr>
          <a:xfrm>
            <a:off x="7027528" y="738866"/>
            <a:ext cx="496340" cy="50295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4" name="SoundMsPham"/>
          <p:cNvPicPr>
            <a:picLocks noChangeAspect="1"/>
          </p:cNvPicPr>
          <p:nvPr/>
        </p:nvPicPr>
        <p:blipFill rotWithShape="1">
          <a:blip r:embed="rId2"/>
          <a:srcRect l="16929" t="15844" r="18533" b="18759"/>
          <a:stretch/>
        </p:blipFill>
        <p:spPr>
          <a:xfrm>
            <a:off x="3518190" y="738866"/>
            <a:ext cx="496340" cy="50295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-2523331" y="8167960"/>
            <a:ext cx="1934871" cy="2754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361" y="1155837"/>
            <a:ext cx="1237090" cy="1756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356" y="8167960"/>
            <a:ext cx="4188315" cy="4541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4" y="7788000"/>
            <a:ext cx="3758771" cy="4139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9695" y="1054536"/>
            <a:ext cx="1361380" cy="19098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9450" y="3979309"/>
            <a:ext cx="1305520" cy="1699792"/>
          </a:xfrm>
          <a:prstGeom prst="roundRect">
            <a:avLst>
              <a:gd name="adj" fmla="val 36379"/>
            </a:avLst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7332" y="4106377"/>
            <a:ext cx="1385882" cy="1503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7559" y="1256059"/>
            <a:ext cx="1974498" cy="150677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465800" y="3924272"/>
            <a:ext cx="1650153" cy="1571629"/>
            <a:chOff x="1551269" y="985392"/>
            <a:chExt cx="4734559" cy="450926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4927893" y="1308337"/>
              <a:ext cx="1357935" cy="192809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38695" y="985392"/>
              <a:ext cx="882225" cy="12376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805" y="1898304"/>
              <a:ext cx="2374066" cy="25835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675" y="3469040"/>
              <a:ext cx="1417173" cy="202561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269" y="3695978"/>
              <a:ext cx="1728538" cy="1571738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1007001" y="2856896"/>
            <a:ext cx="2929648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parrot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83821" y="2856896"/>
            <a:ext cx="2883313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rabbit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14307" y="2856896"/>
            <a:ext cx="2968214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goldfish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48945" y="5699075"/>
            <a:ext cx="2901900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tank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82756" y="5699075"/>
            <a:ext cx="2962656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cage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91839" y="5699075"/>
            <a:ext cx="2962655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3851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346</Words>
  <Application>Microsoft Office PowerPoint</Application>
  <PresentationFormat>Custom</PresentationFormat>
  <Paragraphs>226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Harrington</vt:lpstr>
      <vt:lpstr>黑体</vt:lpstr>
      <vt:lpstr>Helvetica Neue</vt:lpstr>
      <vt:lpstr>Calibri</vt:lpstr>
      <vt:lpstr>Algerian</vt:lpstr>
      <vt:lpstr>Century Gothic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144</cp:revision>
  <dcterms:created xsi:type="dcterms:W3CDTF">2020-12-22T03:08:19Z</dcterms:created>
  <dcterms:modified xsi:type="dcterms:W3CDTF">2021-08-24T15:30:35Z</dcterms:modified>
</cp:coreProperties>
</file>