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69" r:id="rId4"/>
    <p:sldId id="270" r:id="rId5"/>
    <p:sldId id="271" r:id="rId6"/>
    <p:sldId id="273" r:id="rId7"/>
    <p:sldId id="275" r:id="rId8"/>
    <p:sldId id="276" r:id="rId9"/>
    <p:sldId id="277" r:id="rId10"/>
    <p:sldId id="278" r:id="rId11"/>
    <p:sldId id="302" r:id="rId12"/>
    <p:sldId id="304" r:id="rId13"/>
    <p:sldId id="303" r:id="rId14"/>
    <p:sldId id="329" r:id="rId15"/>
    <p:sldId id="305" r:id="rId16"/>
    <p:sldId id="330" r:id="rId17"/>
    <p:sldId id="306" r:id="rId18"/>
    <p:sldId id="328" r:id="rId19"/>
    <p:sldId id="331" r:id="rId20"/>
    <p:sldId id="31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9B7"/>
    <a:srgbClr val="FF0066"/>
    <a:srgbClr val="6600CC"/>
    <a:srgbClr val="39B586"/>
    <a:srgbClr val="FFFFFF"/>
    <a:srgbClr val="4EC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6" d="100"/>
          <a:sy n="76" d="100"/>
        </p:scale>
        <p:origin x="-12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17302-D811-460D-99F8-ACFA592CD617}" type="datetimeFigureOut">
              <a:rPr lang="en-US" smtClean="0"/>
              <a:t>04/11/2022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CB81E4-05D7-47B3-B2AA-CC9E56DF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25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441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161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080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682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039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376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394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391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329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663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04/11/2022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46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04/11/2022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2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04/11/2022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54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5105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t>2022/11/4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55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04/11/2022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61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04/11/2022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82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04/11/2022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88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04/11/2022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48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04/11/2022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11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04/11/2022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04/11/2022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125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04/11/2022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0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8073" y="-594"/>
            <a:ext cx="1238814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99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audio" Target="../media/media2.mp3"/><Relationship Id="rId16" Type="http://schemas.openxmlformats.org/officeDocument/2006/relationships/image" Target="../media/image32.png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5" Type="http://schemas.openxmlformats.org/officeDocument/2006/relationships/image" Target="../media/image31.png"/><Relationship Id="rId10" Type="http://schemas.microsoft.com/office/2007/relationships/hdphoto" Target="../media/hdphoto1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11" Type="http://schemas.openxmlformats.org/officeDocument/2006/relationships/image" Target="../media/image2.png"/><Relationship Id="rId5" Type="http://schemas.openxmlformats.org/officeDocument/2006/relationships/image" Target="../media/image22.png"/><Relationship Id="rId10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11" Type="http://schemas.openxmlformats.org/officeDocument/2006/relationships/image" Target="../media/image2.png"/><Relationship Id="rId5" Type="http://schemas.openxmlformats.org/officeDocument/2006/relationships/image" Target="../media/image22.pn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11" Type="http://schemas.openxmlformats.org/officeDocument/2006/relationships/image" Target="../media/image2.png"/><Relationship Id="rId5" Type="http://schemas.openxmlformats.org/officeDocument/2006/relationships/image" Target="../media/image22.png"/><Relationship Id="rId10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11" Type="http://schemas.openxmlformats.org/officeDocument/2006/relationships/image" Target="../media/image2.png"/><Relationship Id="rId5" Type="http://schemas.openxmlformats.org/officeDocument/2006/relationships/image" Target="../media/image22.png"/><Relationship Id="rId10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11" Type="http://schemas.openxmlformats.org/officeDocument/2006/relationships/image" Target="../media/image2.png"/><Relationship Id="rId5" Type="http://schemas.openxmlformats.org/officeDocument/2006/relationships/image" Target="../media/image22.png"/><Relationship Id="rId10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11" Type="http://schemas.openxmlformats.org/officeDocument/2006/relationships/image" Target="../media/image2.png"/><Relationship Id="rId5" Type="http://schemas.openxmlformats.org/officeDocument/2006/relationships/image" Target="../media/image22.png"/><Relationship Id="rId10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11" Type="http://schemas.openxmlformats.org/officeDocument/2006/relationships/image" Target="../media/image2.png"/><Relationship Id="rId5" Type="http://schemas.openxmlformats.org/officeDocument/2006/relationships/image" Target="../media/image22.pn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11" Type="http://schemas.openxmlformats.org/officeDocument/2006/relationships/image" Target="../media/image2.png"/><Relationship Id="rId5" Type="http://schemas.openxmlformats.org/officeDocument/2006/relationships/image" Target="../media/image22.png"/><Relationship Id="rId10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/>
          <p:cNvSpPr txBox="1"/>
          <p:nvPr/>
        </p:nvSpPr>
        <p:spPr>
          <a:xfrm>
            <a:off x="1307740" y="921592"/>
            <a:ext cx="16273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39B58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Unit 6</a:t>
            </a:r>
          </a:p>
        </p:txBody>
      </p:sp>
      <p:sp>
        <p:nvSpPr>
          <p:cNvPr id="8" name="Mspham-0936082789"/>
          <p:cNvSpPr txBox="1"/>
          <p:nvPr/>
        </p:nvSpPr>
        <p:spPr>
          <a:xfrm>
            <a:off x="4983427" y="4815525"/>
            <a:ext cx="24000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39B58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Lesson 2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1122743" y="2372810"/>
            <a:ext cx="10197298" cy="2114906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tencil" panose="040409050D0802020404" pitchFamily="82" charset="0"/>
              </a:rPr>
              <a:t>HOW MANY LESSONS </a:t>
            </a:r>
          </a:p>
          <a:p>
            <a:pPr algn="ctr"/>
            <a:r>
              <a:rPr 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tencil" panose="040409050D0802020404" pitchFamily="82" charset="0"/>
              </a:rPr>
              <a:t>DO YOU HAVE TODAY?</a:t>
            </a:r>
          </a:p>
        </p:txBody>
      </p:sp>
    </p:spTree>
    <p:extLst>
      <p:ext uri="{BB962C8B-B14F-4D97-AF65-F5344CB8AC3E}">
        <p14:creationId xmlns:p14="http://schemas.microsoft.com/office/powerpoint/2010/main" val="361434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555373" y="377279"/>
            <a:ext cx="1640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play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146" y="1215416"/>
            <a:ext cx="10677525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2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1" name="huy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51" y="3234403"/>
            <a:ext cx="505079" cy="437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1561" y="2334967"/>
            <a:ext cx="6506941" cy="1572904"/>
          </a:xfrm>
          <a:prstGeom prst="rect">
            <a:avLst/>
          </a:prstGeom>
        </p:spPr>
      </p:pic>
      <p:pic>
        <p:nvPicPr>
          <p:cNvPr id="1030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126" y="1649215"/>
            <a:ext cx="964089" cy="12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8335732" y="1517455"/>
            <a:ext cx="1086433" cy="119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780853" y="2805946"/>
            <a:ext cx="4324470" cy="803372"/>
            <a:chOff x="1767321" y="2343898"/>
            <a:chExt cx="5938677" cy="1103249"/>
          </a:xfrm>
        </p:grpSpPr>
        <p:pic>
          <p:nvPicPr>
            <p:cNvPr id="174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351" y="2812570"/>
              <a:ext cx="731796" cy="634577"/>
            </a:xfrm>
            <a:prstGeom prst="rect">
              <a:avLst/>
            </a:prstGeom>
          </p:spPr>
        </p:pic>
        <p:pic>
          <p:nvPicPr>
            <p:cNvPr id="175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202" y="2343898"/>
              <a:ext cx="731796" cy="634577"/>
            </a:xfrm>
            <a:prstGeom prst="rect">
              <a:avLst/>
            </a:prstGeom>
          </p:spPr>
        </p:pic>
        <p:pic>
          <p:nvPicPr>
            <p:cNvPr id="176" name="huy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767321" y="2401228"/>
              <a:ext cx="696795" cy="920250"/>
            </a:xfrm>
            <a:prstGeom prst="rect">
              <a:avLst/>
            </a:prstGeom>
          </p:spPr>
        </p:pic>
      </p:grp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41946" y="3798570"/>
            <a:ext cx="2352382" cy="2496256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6999355" y="3655230"/>
            <a:ext cx="1523494" cy="1477718"/>
          </a:xfrm>
          <a:prstGeom prst="rect">
            <a:avLst/>
          </a:prstGeom>
        </p:spPr>
      </p:pic>
      <p:pic>
        <p:nvPicPr>
          <p:cNvPr id="53" name="huyen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212095" y="334209"/>
            <a:ext cx="2569027" cy="1349829"/>
          </a:xfrm>
          <a:prstGeom prst="ellipse">
            <a:avLst/>
          </a:prstGeom>
        </p:spPr>
      </p:pic>
      <p:pic>
        <p:nvPicPr>
          <p:cNvPr id="14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845989" y="459404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10790271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7900" y="1291002"/>
            <a:ext cx="1983962" cy="20236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19153568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939" y="1291002"/>
            <a:ext cx="1983962" cy="20236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4065968" y="-51816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39" y="-7319598"/>
            <a:ext cx="1983962" cy="202369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4561268" y="13223491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39" y="11085493"/>
            <a:ext cx="1983962" cy="20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0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once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twice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everyday.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one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/>
          <a:srcRect l="11978" r="10153"/>
          <a:stretch/>
        </p:blipFill>
        <p:spPr>
          <a:xfrm rot="154399">
            <a:off x="4043233" y="2088524"/>
            <a:ext cx="3944227" cy="2680951"/>
          </a:xfrm>
          <a:prstGeom prst="roundRect">
            <a:avLst>
              <a:gd name="adj" fmla="val 25061"/>
            </a:avLst>
          </a:prstGeom>
        </p:spPr>
      </p:pic>
      <p:sp>
        <p:nvSpPr>
          <p:cNvPr id="30" name="Rectangle 29"/>
          <p:cNvSpPr/>
          <p:nvPr/>
        </p:nvSpPr>
        <p:spPr>
          <a:xfrm>
            <a:off x="3963289" y="1946634"/>
            <a:ext cx="40943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IT?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3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 have it everyday.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 have it everyday.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800">
                <a:solidFill>
                  <a:srgbClr val="C00000"/>
                </a:solidFill>
              </a:rPr>
              <a:t>once a week.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 have it everyday.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/>
          <a:srcRect l="11978" r="10153"/>
          <a:stretch/>
        </p:blipFill>
        <p:spPr>
          <a:xfrm rot="154399">
            <a:off x="4043233" y="2088524"/>
            <a:ext cx="3944227" cy="2680951"/>
          </a:xfrm>
          <a:prstGeom prst="roundRect">
            <a:avLst>
              <a:gd name="adj" fmla="val 25061"/>
            </a:avLst>
          </a:prstGeom>
        </p:spPr>
      </p:pic>
      <p:sp>
        <p:nvSpPr>
          <p:cNvPr id="2" name="Rectangle 1"/>
          <p:cNvSpPr/>
          <p:nvPr/>
        </p:nvSpPr>
        <p:spPr>
          <a:xfrm>
            <a:off x="2903705" y="1946634"/>
            <a:ext cx="62135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three times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twice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once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everyday.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/>
          <a:srcRect l="11978" r="10153"/>
          <a:stretch/>
        </p:blipFill>
        <p:spPr>
          <a:xfrm rot="154399">
            <a:off x="4043233" y="2088524"/>
            <a:ext cx="3944227" cy="2680951"/>
          </a:xfrm>
          <a:prstGeom prst="roundRect">
            <a:avLst>
              <a:gd name="adj" fmla="val 25061"/>
            </a:avLst>
          </a:prstGeom>
        </p:spPr>
      </p:pic>
      <p:sp>
        <p:nvSpPr>
          <p:cNvPr id="30" name="Rectangle 29"/>
          <p:cNvSpPr/>
          <p:nvPr/>
        </p:nvSpPr>
        <p:spPr>
          <a:xfrm>
            <a:off x="3544906" y="1946634"/>
            <a:ext cx="4931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English?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8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three times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once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twice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everyday.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/>
          <a:srcRect l="11978" r="10153"/>
          <a:stretch/>
        </p:blipFill>
        <p:spPr>
          <a:xfrm rot="154399">
            <a:off x="4043233" y="2088524"/>
            <a:ext cx="3944227" cy="2680951"/>
          </a:xfrm>
          <a:prstGeom prst="roundRect">
            <a:avLst>
              <a:gd name="adj" fmla="val 25061"/>
            </a:avLst>
          </a:prstGeom>
        </p:spPr>
      </p:pic>
      <p:sp>
        <p:nvSpPr>
          <p:cNvPr id="17" name="Rectangle 16"/>
          <p:cNvSpPr/>
          <p:nvPr/>
        </p:nvSpPr>
        <p:spPr>
          <a:xfrm>
            <a:off x="3517655" y="1946634"/>
            <a:ext cx="4985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Science?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three times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twice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once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everyday.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/>
          <a:srcRect l="11978" r="10153"/>
          <a:stretch/>
        </p:blipFill>
        <p:spPr>
          <a:xfrm rot="154399">
            <a:off x="4043233" y="2088524"/>
            <a:ext cx="3944227" cy="2680951"/>
          </a:xfrm>
          <a:prstGeom prst="roundRect">
            <a:avLst>
              <a:gd name="adj" fmla="val 25061"/>
            </a:avLst>
          </a:prstGeom>
        </p:spPr>
      </p:pic>
      <p:sp>
        <p:nvSpPr>
          <p:cNvPr id="17" name="Rectangle 16"/>
          <p:cNvSpPr/>
          <p:nvPr/>
        </p:nvSpPr>
        <p:spPr>
          <a:xfrm>
            <a:off x="3663527" y="1946634"/>
            <a:ext cx="4693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Music?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everyday.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once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twice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three times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/>
          <a:srcRect l="11978" r="10153"/>
          <a:stretch/>
        </p:blipFill>
        <p:spPr>
          <a:xfrm rot="154399">
            <a:off x="4043233" y="2088524"/>
            <a:ext cx="3944227" cy="2680951"/>
          </a:xfrm>
          <a:prstGeom prst="roundRect">
            <a:avLst>
              <a:gd name="adj" fmla="val 25061"/>
            </a:avLst>
          </a:prstGeom>
        </p:spPr>
      </p:pic>
      <p:sp>
        <p:nvSpPr>
          <p:cNvPr id="30" name="Rectangle 29"/>
          <p:cNvSpPr/>
          <p:nvPr/>
        </p:nvSpPr>
        <p:spPr>
          <a:xfrm>
            <a:off x="3882433" y="1946634"/>
            <a:ext cx="4256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Art?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2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twice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three times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once a week.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everyday.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1"/>
          <a:srcRect l="11978" r="10153"/>
          <a:stretch/>
        </p:blipFill>
        <p:spPr>
          <a:xfrm rot="154399">
            <a:off x="4043233" y="2088524"/>
            <a:ext cx="3944227" cy="2680951"/>
          </a:xfrm>
          <a:prstGeom prst="roundRect">
            <a:avLst>
              <a:gd name="adj" fmla="val 25061"/>
            </a:avLst>
          </a:prstGeom>
        </p:spPr>
      </p:pic>
      <p:sp>
        <p:nvSpPr>
          <p:cNvPr id="29" name="Rectangle 28"/>
          <p:cNvSpPr/>
          <p:nvPr/>
        </p:nvSpPr>
        <p:spPr>
          <a:xfrm>
            <a:off x="3246331" y="1946634"/>
            <a:ext cx="5528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Vietnamese?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59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everyday.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once a week.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three times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twice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/>
          <a:srcRect l="11978" r="10153"/>
          <a:stretch/>
        </p:blipFill>
        <p:spPr>
          <a:xfrm rot="154399">
            <a:off x="4043233" y="2088524"/>
            <a:ext cx="3944227" cy="2680951"/>
          </a:xfrm>
          <a:prstGeom prst="roundRect">
            <a:avLst>
              <a:gd name="adj" fmla="val 25061"/>
            </a:avLst>
          </a:prstGeom>
        </p:spPr>
      </p:pic>
      <p:sp>
        <p:nvSpPr>
          <p:cNvPr id="30" name="Rectangle 29"/>
          <p:cNvSpPr/>
          <p:nvPr/>
        </p:nvSpPr>
        <p:spPr>
          <a:xfrm>
            <a:off x="3894359" y="1946634"/>
            <a:ext cx="42322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PE?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86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29860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sPham093608278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5" name="huy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770" y="3693258"/>
            <a:ext cx="645886" cy="5600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224" y="2928070"/>
            <a:ext cx="5364945" cy="1310754"/>
          </a:xfrm>
          <a:prstGeom prst="rect">
            <a:avLst/>
          </a:prstGeom>
        </p:spPr>
      </p:pic>
      <p:pic>
        <p:nvPicPr>
          <p:cNvPr id="18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169" y="2411826"/>
            <a:ext cx="841887" cy="107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7541295" y="2176433"/>
            <a:ext cx="921390" cy="97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675189" y="2601633"/>
            <a:ext cx="6428872" cy="1566576"/>
            <a:chOff x="1263639" y="-5092745"/>
            <a:chExt cx="13189063" cy="3213888"/>
          </a:xfrm>
        </p:grpSpPr>
        <p:pic>
          <p:nvPicPr>
            <p:cNvPr id="21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1467" y="-3547255"/>
              <a:ext cx="1501306" cy="1301858"/>
            </a:xfrm>
            <a:prstGeom prst="rect">
              <a:avLst/>
            </a:prstGeom>
          </p:spPr>
        </p:pic>
        <p:pic>
          <p:nvPicPr>
            <p:cNvPr id="22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396" y="-5092745"/>
              <a:ext cx="1501306" cy="1301858"/>
            </a:xfrm>
            <a:prstGeom prst="rect">
              <a:avLst/>
            </a:prstGeom>
          </p:spPr>
        </p:pic>
        <p:pic>
          <p:nvPicPr>
            <p:cNvPr id="23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263639" y="-3283846"/>
              <a:ext cx="1429500" cy="140498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450256" y="2817472"/>
            <a:ext cx="863417" cy="837474"/>
          </a:xfrm>
          <a:prstGeom prst="rect">
            <a:avLst/>
          </a:prstGeom>
        </p:spPr>
      </p:pic>
      <p:pic>
        <p:nvPicPr>
          <p:cNvPr id="25" name="Picture 24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0800" y="4057243"/>
            <a:ext cx="2377646" cy="2286198"/>
          </a:xfrm>
          <a:prstGeom prst="rect">
            <a:avLst/>
          </a:prstGeom>
        </p:spPr>
      </p:pic>
      <p:pic>
        <p:nvPicPr>
          <p:cNvPr id="26" name="huyen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0005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4399">
            <a:off x="752101" y="600840"/>
            <a:ext cx="10707477" cy="5667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30882" flipV="1">
            <a:off x="9487523" y="2549527"/>
            <a:ext cx="966957" cy="298945"/>
          </a:xfrm>
          <a:prstGeom prst="rect">
            <a:avLst/>
          </a:prstGeom>
        </p:spPr>
      </p:pic>
      <p:sp>
        <p:nvSpPr>
          <p:cNvPr id="6" name="Mspham-0936082789"/>
          <p:cNvSpPr/>
          <p:nvPr/>
        </p:nvSpPr>
        <p:spPr>
          <a:xfrm>
            <a:off x="4289798" y="2744720"/>
            <a:ext cx="5197726" cy="365760"/>
          </a:xfrm>
          <a:prstGeom prst="roundRect">
            <a:avLst>
              <a:gd name="adj" fmla="val 34705"/>
            </a:avLst>
          </a:prstGeom>
          <a:solidFill>
            <a:schemeClr val="lt1">
              <a:alpha val="17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0099721" y="1389163"/>
            <a:ext cx="15279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week</a:t>
            </a:r>
          </a:p>
        </p:txBody>
      </p:sp>
      <p:sp>
        <p:nvSpPr>
          <p:cNvPr id="27" name="Mspham-0936082789"/>
          <p:cNvSpPr/>
          <p:nvPr/>
        </p:nvSpPr>
        <p:spPr>
          <a:xfrm>
            <a:off x="4283535" y="3133436"/>
            <a:ext cx="5197726" cy="450600"/>
          </a:xfrm>
          <a:prstGeom prst="roundRect">
            <a:avLst>
              <a:gd name="adj" fmla="val 34705"/>
            </a:avLst>
          </a:prstGeom>
          <a:solidFill>
            <a:schemeClr val="lt1">
              <a:alpha val="17000"/>
            </a:schemeClr>
          </a:solidFill>
          <a:ln w="28575">
            <a:solidFill>
              <a:srgbClr val="39B58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0604" y="3140288"/>
            <a:ext cx="966957" cy="29894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347125" y="3045427"/>
            <a:ext cx="15279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Twice 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week</a:t>
            </a:r>
          </a:p>
        </p:txBody>
      </p:sp>
      <p:sp>
        <p:nvSpPr>
          <p:cNvPr id="30" name="Mspham-0936082789"/>
          <p:cNvSpPr/>
          <p:nvPr/>
        </p:nvSpPr>
        <p:spPr>
          <a:xfrm>
            <a:off x="4338437" y="5026167"/>
            <a:ext cx="5197726" cy="450600"/>
          </a:xfrm>
          <a:prstGeom prst="roundRect">
            <a:avLst>
              <a:gd name="adj" fmla="val 34705"/>
            </a:avLst>
          </a:prstGeom>
          <a:solidFill>
            <a:schemeClr val="lt1">
              <a:alpha val="17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924590">
            <a:off x="8066206" y="5769720"/>
            <a:ext cx="832564" cy="25739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505125" y="5909680"/>
            <a:ext cx="3736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times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week</a:t>
            </a:r>
          </a:p>
        </p:txBody>
      </p:sp>
      <p:sp>
        <p:nvSpPr>
          <p:cNvPr id="8" name="Rectangle 7"/>
          <p:cNvSpPr/>
          <p:nvPr/>
        </p:nvSpPr>
        <p:spPr>
          <a:xfrm>
            <a:off x="6785672" y="5078803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694495" y="3914491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760253" y="3891944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Mspham-0936082789"/>
          <p:cNvSpPr/>
          <p:nvPr/>
        </p:nvSpPr>
        <p:spPr>
          <a:xfrm>
            <a:off x="4323702" y="3868589"/>
            <a:ext cx="5197726" cy="450600"/>
          </a:xfrm>
          <a:prstGeom prst="roundRect">
            <a:avLst>
              <a:gd name="adj" fmla="val 34705"/>
            </a:avLst>
          </a:prstGeom>
          <a:solidFill>
            <a:schemeClr val="lt1">
              <a:alpha val="17000"/>
            </a:schemeClr>
          </a:solidFill>
          <a:ln w="28575">
            <a:solidFill>
              <a:srgbClr val="66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110895">
            <a:off x="1976479" y="3947912"/>
            <a:ext cx="832564" cy="257396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88509" y="2805216"/>
            <a:ext cx="25987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times 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week</a:t>
            </a:r>
          </a:p>
        </p:txBody>
      </p:sp>
      <p:sp>
        <p:nvSpPr>
          <p:cNvPr id="40" name="Mspham-0936082789"/>
          <p:cNvSpPr/>
          <p:nvPr/>
        </p:nvSpPr>
        <p:spPr>
          <a:xfrm>
            <a:off x="4306260" y="2267342"/>
            <a:ext cx="5197726" cy="450600"/>
          </a:xfrm>
          <a:prstGeom prst="roundRect">
            <a:avLst>
              <a:gd name="adj" fmla="val 34705"/>
            </a:avLst>
          </a:prstGeom>
          <a:solidFill>
            <a:schemeClr val="lt1">
              <a:alpha val="17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076525">
            <a:off x="4903721" y="1506770"/>
            <a:ext cx="1179740" cy="364729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111573" y="848729"/>
            <a:ext cx="3554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school </a:t>
            </a:r>
            <a:r>
              <a:rPr lang="en-US" sz="32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725" y="400352"/>
            <a:ext cx="1104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(Adv)</a:t>
            </a:r>
          </a:p>
        </p:txBody>
      </p:sp>
      <p:sp>
        <p:nvSpPr>
          <p:cNvPr id="2" name="Mspham-0936082789"/>
          <p:cNvSpPr txBox="1"/>
          <p:nvPr/>
        </p:nvSpPr>
        <p:spPr>
          <a:xfrm>
            <a:off x="681243" y="388874"/>
            <a:ext cx="2554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</p:spTree>
    <p:extLst>
      <p:ext uri="{BB962C8B-B14F-4D97-AF65-F5344CB8AC3E}">
        <p14:creationId xmlns:p14="http://schemas.microsoft.com/office/powerpoint/2010/main" val="374563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6" grpId="0"/>
      <p:bldP spid="27" grpId="0" animBg="1"/>
      <p:bldP spid="27" grpId="1" animBg="1"/>
      <p:bldP spid="29" grpId="0"/>
      <p:bldP spid="30" grpId="0" animBg="1"/>
      <p:bldP spid="30" grpId="1" animBg="1"/>
      <p:bldP spid="34" grpId="0"/>
      <p:bldP spid="37" grpId="0" animBg="1"/>
      <p:bldP spid="37" grpId="1" animBg="1"/>
      <p:bldP spid="39" grpId="0"/>
      <p:bldP spid="40" grpId="0" animBg="1"/>
      <p:bldP spid="40" grpId="1" animBg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defRPr>
            </a:lvl1pPr>
          </a:lstStyle>
          <a:p>
            <a:r>
              <a:rPr lang="en-US"/>
              <a:t>GRAMMAR </a:t>
            </a:r>
          </a:p>
        </p:txBody>
      </p:sp>
    </p:spTree>
    <p:extLst>
      <p:ext uri="{BB962C8B-B14F-4D97-AF65-F5344CB8AC3E}">
        <p14:creationId xmlns:p14="http://schemas.microsoft.com/office/powerpoint/2010/main" val="158338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5U6.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6258" y="775807"/>
            <a:ext cx="8034542" cy="5494185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625947" y="375697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3800" y="5788488"/>
            <a:ext cx="591527" cy="5818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3298" y="700756"/>
            <a:ext cx="9353275" cy="591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7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4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829888" y="399790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 flipH="1">
            <a:off x="3491403" y="759595"/>
            <a:ext cx="6344010" cy="646986"/>
          </a:xfrm>
          <a:prstGeom prst="wedgeRoundRectCallout">
            <a:avLst>
              <a:gd name="adj1" fmla="val 53632"/>
              <a:gd name="adj2" fmla="val 5072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have______?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4067313" y="1470311"/>
            <a:ext cx="4138843" cy="646986"/>
          </a:xfrm>
          <a:prstGeom prst="wedgeRoundRectCallout">
            <a:avLst>
              <a:gd name="adj1" fmla="val 54562"/>
              <a:gd name="adj2" fmla="val -1388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 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 flipH="1">
            <a:off x="2537177" y="2117297"/>
            <a:ext cx="3599558" cy="9826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3" idx="2"/>
            <a:endCxn id="1027" idx="0"/>
          </p:cNvCxnSpPr>
          <p:nvPr/>
        </p:nvCxnSpPr>
        <p:spPr>
          <a:xfrm>
            <a:off x="6136735" y="2117297"/>
            <a:ext cx="1771724" cy="17854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spham-0936082789"/>
          <p:cNvSpPr/>
          <p:nvPr/>
        </p:nvSpPr>
        <p:spPr>
          <a:xfrm>
            <a:off x="9328435" y="4194756"/>
            <a:ext cx="23967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</a:t>
            </a:r>
            <a:endParaRPr lang="en-US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day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/>
          <p:cNvSpPr/>
          <p:nvPr/>
        </p:nvSpPr>
        <p:spPr>
          <a:xfrm>
            <a:off x="363460" y="4396888"/>
            <a:ext cx="2797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a week</a:t>
            </a:r>
          </a:p>
        </p:txBody>
      </p:sp>
      <p:sp>
        <p:nvSpPr>
          <p:cNvPr id="21" name="Mspham-0936082789"/>
          <p:cNvSpPr/>
          <p:nvPr/>
        </p:nvSpPr>
        <p:spPr>
          <a:xfrm>
            <a:off x="6122490" y="5690075"/>
            <a:ext cx="35719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times a week</a:t>
            </a:r>
          </a:p>
        </p:txBody>
      </p:sp>
      <p:sp>
        <p:nvSpPr>
          <p:cNvPr id="23" name="Mspham-0936082789"/>
          <p:cNvSpPr/>
          <p:nvPr/>
        </p:nvSpPr>
        <p:spPr>
          <a:xfrm>
            <a:off x="3205276" y="5686514"/>
            <a:ext cx="27317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twice a week</a:t>
            </a:r>
          </a:p>
        </p:txBody>
      </p:sp>
      <p:cxnSp>
        <p:nvCxnSpPr>
          <p:cNvPr id="24" name="Straight Arrow Connector 23"/>
          <p:cNvCxnSpPr>
            <a:stCxn id="13" idx="2"/>
            <a:endCxn id="1026" idx="0"/>
          </p:cNvCxnSpPr>
          <p:nvPr/>
        </p:nvCxnSpPr>
        <p:spPr>
          <a:xfrm flipH="1">
            <a:off x="4609924" y="2117297"/>
            <a:ext cx="1526811" cy="17044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3" idx="2"/>
            <a:endCxn id="1028" idx="1"/>
          </p:cNvCxnSpPr>
          <p:nvPr/>
        </p:nvCxnSpPr>
        <p:spPr>
          <a:xfrm>
            <a:off x="6136735" y="2117297"/>
            <a:ext cx="3698678" cy="1162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184" y="1441223"/>
            <a:ext cx="676074" cy="676074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446778" y="1492486"/>
            <a:ext cx="703662" cy="70366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025" name="Picture 1" descr="https://s.sachmem.vn/public/images/TA5T1SHS/U6-L2-2-1-1d8efa8b5977c60dd8b7f5214215a62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118" y="2618824"/>
            <a:ext cx="1279059" cy="177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.sachmem.vn/public/images/TA5T1SHS/U6-L2-2-2-dbbcac78ee048ca4a2500d50940559a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262" y="3821778"/>
            <a:ext cx="1273323" cy="180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.sachmem.vn/public/images/TA5T1SHS/U6-L2-2-3-7c1d1a130e2c25f5ce90dd09e875e32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797" y="3902715"/>
            <a:ext cx="1273323" cy="178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5T1SHS/U6-L2-2-4-e5ebd1fdc9095947f9cccb51e397411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413" y="2382095"/>
            <a:ext cx="1273323" cy="179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82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spham-0936082789"/>
          <p:cNvSpPr/>
          <p:nvPr/>
        </p:nvSpPr>
        <p:spPr>
          <a:xfrm>
            <a:off x="826935" y="355360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26936" y="3540528"/>
            <a:ext cx="4423082" cy="1162101"/>
            <a:chOff x="396757" y="2838634"/>
            <a:chExt cx="4423082" cy="1162101"/>
          </a:xfrm>
        </p:grpSpPr>
        <p:sp>
          <p:nvSpPr>
            <p:cNvPr id="22" name="Rounded Rectangle 21"/>
            <p:cNvSpPr/>
            <p:nvPr/>
          </p:nvSpPr>
          <p:spPr>
            <a:xfrm>
              <a:off x="396757" y="2838634"/>
              <a:ext cx="4069780" cy="1162101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often do you have _________?</a:t>
              </a:r>
            </a:p>
          </p:txBody>
        </p:sp>
        <p:pic>
          <p:nvPicPr>
            <p:cNvPr id="23" name="Picture 16" descr="https://s.sachmem.vn/public/temp/bubble-chat-bottom-left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4541837" y="2953737"/>
              <a:ext cx="192541" cy="363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671805" y="1260306"/>
            <a:ext cx="4632963" cy="1445760"/>
            <a:chOff x="671805" y="1260306"/>
            <a:chExt cx="4632963" cy="1445760"/>
          </a:xfrm>
        </p:grpSpPr>
        <p:sp>
          <p:nvSpPr>
            <p:cNvPr id="25" name="Rounded Rectangle 24"/>
            <p:cNvSpPr/>
            <p:nvPr/>
          </p:nvSpPr>
          <p:spPr>
            <a:xfrm>
              <a:off x="671805" y="1260306"/>
              <a:ext cx="4234242" cy="1154390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many lessons do you have today?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/>
            <a:srcRect l="10038" t="8130"/>
            <a:stretch/>
          </p:blipFill>
          <p:spPr>
            <a:xfrm>
              <a:off x="4805679" y="2286000"/>
              <a:ext cx="499089" cy="420066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6605046" y="1483797"/>
            <a:ext cx="3700937" cy="1267716"/>
            <a:chOff x="6526107" y="1270065"/>
            <a:chExt cx="3700937" cy="1267716"/>
          </a:xfrm>
        </p:grpSpPr>
        <p:sp>
          <p:nvSpPr>
            <p:cNvPr id="28" name="Rounded Rectangle 27"/>
            <p:cNvSpPr/>
            <p:nvPr/>
          </p:nvSpPr>
          <p:spPr>
            <a:xfrm>
              <a:off x="6854935" y="1270065"/>
              <a:ext cx="3372109" cy="894493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have______.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/>
            <a:srcRect l="10038" t="8130"/>
            <a:stretch/>
          </p:blipFill>
          <p:spPr>
            <a:xfrm rot="20575457" flipH="1">
              <a:off x="6526107" y="2117715"/>
              <a:ext cx="499089" cy="420066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6979894" y="3351741"/>
            <a:ext cx="3992905" cy="971241"/>
            <a:chOff x="7075869" y="2799420"/>
            <a:chExt cx="3992905" cy="971241"/>
          </a:xfrm>
        </p:grpSpPr>
        <p:sp>
          <p:nvSpPr>
            <p:cNvPr id="32" name="Rounded Rectangle 31"/>
            <p:cNvSpPr/>
            <p:nvPr/>
          </p:nvSpPr>
          <p:spPr>
            <a:xfrm>
              <a:off x="7628045" y="2799420"/>
              <a:ext cx="3440729" cy="971241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have it ______.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4"/>
            <a:srcRect r="13957"/>
            <a:stretch/>
          </p:blipFill>
          <p:spPr>
            <a:xfrm flipV="1">
              <a:off x="7075869" y="2799420"/>
              <a:ext cx="566529" cy="65842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-1" t="-5588" r="-7304" b="-1"/>
          <a:stretch/>
        </p:blipFill>
        <p:spPr>
          <a:xfrm>
            <a:off x="5043941" y="2751993"/>
            <a:ext cx="840547" cy="82711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509291" y="2913982"/>
            <a:ext cx="645517" cy="645517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7" name="Mspham-0936082789"/>
          <p:cNvSpPr/>
          <p:nvPr/>
        </p:nvSpPr>
        <p:spPr>
          <a:xfrm>
            <a:off x="775932" y="4856294"/>
            <a:ext cx="41216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học môn _______ </a:t>
            </a:r>
          </a:p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 xuyên như thế nào?)</a:t>
            </a:r>
            <a:endParaRPr lang="vi-VN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/>
          <p:cNvSpPr/>
          <p:nvPr/>
        </p:nvSpPr>
        <p:spPr>
          <a:xfrm>
            <a:off x="2345565" y="4125132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môn học</a:t>
            </a:r>
            <a:endParaRPr lang="vi-VN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Mspham-0936082789"/>
          <p:cNvSpPr/>
          <p:nvPr/>
        </p:nvSpPr>
        <p:spPr>
          <a:xfrm>
            <a:off x="9510700" y="3606528"/>
            <a:ext cx="9460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adv</a:t>
            </a:r>
            <a:endParaRPr lang="vi-VN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/>
          <p:cNvSpPr/>
          <p:nvPr/>
        </p:nvSpPr>
        <p:spPr>
          <a:xfrm>
            <a:off x="7592430" y="4447925"/>
            <a:ext cx="32464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học nó ________)</a:t>
            </a:r>
            <a:endParaRPr lang="vi-VN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99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410" y="808615"/>
            <a:ext cx="9699477" cy="5700252"/>
          </a:xfrm>
          <a:prstGeom prst="rect">
            <a:avLst/>
          </a:prstGeom>
        </p:spPr>
      </p:pic>
      <p:sp>
        <p:nvSpPr>
          <p:cNvPr id="3" name="Mspham-0936082789"/>
          <p:cNvSpPr/>
          <p:nvPr/>
        </p:nvSpPr>
        <p:spPr>
          <a:xfrm>
            <a:off x="598252" y="436727"/>
            <a:ext cx="32576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circle a or b</a:t>
            </a:r>
          </a:p>
        </p:txBody>
      </p:sp>
      <p:pic>
        <p:nvPicPr>
          <p:cNvPr id="6" name="Msphamsound-09360827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5875" y="436727"/>
            <a:ext cx="365792" cy="371888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2314937" y="1632030"/>
            <a:ext cx="578734" cy="61345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spham-0936082789"/>
          <p:cNvSpPr/>
          <p:nvPr/>
        </p:nvSpPr>
        <p:spPr>
          <a:xfrm>
            <a:off x="2314937" y="3040682"/>
            <a:ext cx="578734" cy="61345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spham-0936082789"/>
          <p:cNvSpPr/>
          <p:nvPr/>
        </p:nvSpPr>
        <p:spPr>
          <a:xfrm>
            <a:off x="6817489" y="4522242"/>
            <a:ext cx="578734" cy="61345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spham-0936082789"/>
          <p:cNvSpPr/>
          <p:nvPr/>
        </p:nvSpPr>
        <p:spPr>
          <a:xfrm>
            <a:off x="2314937" y="5895408"/>
            <a:ext cx="578734" cy="61345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8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6 How many lessons do you have today- - Lesson 2 - 4 Listen and circle a or b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460" y="666574"/>
            <a:ext cx="8438847" cy="58679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5949" y="349686"/>
            <a:ext cx="2400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</a:t>
            </a:r>
          </a:p>
        </p:txBody>
      </p:sp>
      <p:sp>
        <p:nvSpPr>
          <p:cNvPr id="2" name="Mspham-0936082789"/>
          <p:cNvSpPr/>
          <p:nvPr/>
        </p:nvSpPr>
        <p:spPr>
          <a:xfrm>
            <a:off x="1979271" y="1354238"/>
            <a:ext cx="7095281" cy="544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________________________.</a:t>
            </a:r>
          </a:p>
        </p:txBody>
      </p:sp>
      <p:sp>
        <p:nvSpPr>
          <p:cNvPr id="5" name="Mspham-0936082789"/>
          <p:cNvSpPr/>
          <p:nvPr/>
        </p:nvSpPr>
        <p:spPr>
          <a:xfrm>
            <a:off x="1846053" y="2523900"/>
            <a:ext cx="7095281" cy="544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favourite lesson is ____________.</a:t>
            </a:r>
          </a:p>
        </p:txBody>
      </p:sp>
      <p:sp>
        <p:nvSpPr>
          <p:cNvPr id="6" name="Mspham-0936082789"/>
          <p:cNvSpPr/>
          <p:nvPr/>
        </p:nvSpPr>
        <p:spPr>
          <a:xfrm>
            <a:off x="1846052" y="3693562"/>
            <a:ext cx="7095281" cy="544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______________________.</a:t>
            </a:r>
          </a:p>
        </p:txBody>
      </p:sp>
      <p:sp>
        <p:nvSpPr>
          <p:cNvPr id="7" name="Mspham-0936082789"/>
          <p:cNvSpPr/>
          <p:nvPr/>
        </p:nvSpPr>
        <p:spPr>
          <a:xfrm>
            <a:off x="1846052" y="4831677"/>
            <a:ext cx="7095281" cy="544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_______________________.</a:t>
            </a:r>
          </a:p>
        </p:txBody>
      </p:sp>
      <p:sp>
        <p:nvSpPr>
          <p:cNvPr id="8" name="Mspham-0936082789"/>
          <p:cNvSpPr/>
          <p:nvPr/>
        </p:nvSpPr>
        <p:spPr>
          <a:xfrm>
            <a:off x="1846051" y="5931274"/>
            <a:ext cx="7095281" cy="544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do/ No, I don’t. Beacause ____.</a:t>
            </a:r>
          </a:p>
        </p:txBody>
      </p:sp>
    </p:spTree>
    <p:extLst>
      <p:ext uri="{BB962C8B-B14F-4D97-AF65-F5344CB8AC3E}">
        <p14:creationId xmlns:p14="http://schemas.microsoft.com/office/powerpoint/2010/main" val="383205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651</Words>
  <Application>Microsoft Office PowerPoint</Application>
  <PresentationFormat>Custom</PresentationFormat>
  <Paragraphs>150</Paragraphs>
  <Slides>20</Slides>
  <Notes>10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CMC</cp:lastModifiedBy>
  <cp:revision>61</cp:revision>
  <dcterms:created xsi:type="dcterms:W3CDTF">2021-05-23T02:42:57Z</dcterms:created>
  <dcterms:modified xsi:type="dcterms:W3CDTF">2022-11-04T13:22:36Z</dcterms:modified>
</cp:coreProperties>
</file>