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20"/>
  </p:notesMasterIdLst>
  <p:sldIdLst>
    <p:sldId id="300" r:id="rId3"/>
    <p:sldId id="292" r:id="rId4"/>
    <p:sldId id="259" r:id="rId5"/>
    <p:sldId id="279" r:id="rId6"/>
    <p:sldId id="280" r:id="rId7"/>
    <p:sldId id="395" r:id="rId8"/>
    <p:sldId id="260" r:id="rId9"/>
    <p:sldId id="294" r:id="rId10"/>
    <p:sldId id="334" r:id="rId11"/>
    <p:sldId id="338" r:id="rId12"/>
    <p:sldId id="368" r:id="rId13"/>
    <p:sldId id="392" r:id="rId14"/>
    <p:sldId id="376" r:id="rId15"/>
    <p:sldId id="371" r:id="rId16"/>
    <p:sldId id="370" r:id="rId17"/>
    <p:sldId id="385" r:id="rId18"/>
    <p:sldId id="3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3" clrIdx="0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B00"/>
    <a:srgbClr val="E6971E"/>
    <a:srgbClr val="EF9A26"/>
    <a:srgbClr val="FFA60C"/>
    <a:srgbClr val="E9B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300"/>
    <p:restoredTop sz="94629"/>
  </p:normalViewPr>
  <p:slideViewPr>
    <p:cSldViewPr snapToGrid="0">
      <p:cViewPr varScale="1">
        <p:scale>
          <a:sx n="69" d="100"/>
          <a:sy n="69" d="100"/>
        </p:scale>
        <p:origin x="-28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09/11/2022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1200" dirty="0" smtClean="0">
                <a:solidFill>
                  <a:srgbClr val="FF0000"/>
                </a:solidFill>
              </a:rPr>
              <a:t>pronounce the sound /</a:t>
            </a:r>
            <a:r>
              <a:rPr lang="en-US" sz="1200" dirty="0" smtClean="0">
                <a:solidFill>
                  <a:srgbClr val="00B050"/>
                </a:solidFill>
              </a:rPr>
              <a:t>ɪ</a:t>
            </a:r>
            <a:r>
              <a:rPr lang="en-US" sz="1200" dirty="0" smtClean="0">
                <a:solidFill>
                  <a:srgbClr val="FF0000"/>
                </a:solidFill>
              </a:rPr>
              <a:t>/</a:t>
            </a:r>
            <a:r>
              <a:rPr lang="x-none" sz="1200" smtClean="0">
                <a:solidFill>
                  <a:srgbClr val="FF0000"/>
                </a:solidFill>
              </a:rPr>
              <a:t> and </a:t>
            </a:r>
            <a:r>
              <a:rPr lang="en-US" sz="1200" dirty="0" smtClean="0">
                <a:solidFill>
                  <a:srgbClr val="FF0000"/>
                </a:solidFill>
              </a:rPr>
              <a:t>ask what subjects people like.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47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134722862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9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E19FFC1-D15A-D71F-5A11-68D87781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09/11/2022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A1F9BC1-33AC-2DE7-6B44-481E0A506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94F4A82-6330-F3FB-0069-9952D55A9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9519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2CD1F4-C9DF-1E10-7062-5875D3721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B2699B-A53E-DDEA-02CF-1182E1B25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B0709B3-7019-0E3A-88BA-8CD7F0A81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3763EB1-F717-AF42-F3C2-FBFE84436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09/11/2022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74B9B99-BBAF-5B00-1A32-D5A2D1A15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376630B-0DE2-9279-210D-6E2120EFF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51070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F524A7-F6F6-C631-9EDB-27770F820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C6E43D0-ADCC-C56C-A0E0-15F174F694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F89269-0578-787A-E8AC-2B8F85FD9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D63D4A-9892-4B34-FFB2-FE062ED38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09/11/2022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002B787-0DA3-8AD2-1839-9A949793B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97613E-2FD1-DDA1-19F9-5BB0D72B3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71881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39EF15-BC5F-A92D-5DD4-54AC9E0C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0BCB950-AFCD-8BE2-E59C-02C51EBB8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A7BD45-A916-25F0-C4FC-82870EB60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09/11/2022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510214-A41C-2CC0-A027-7DF95FED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BB6433-6EB9-346C-D1FB-90090176A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61837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48CC7A8-8441-F818-7612-8C1AFC05F3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36E3856-D60A-1505-BF6D-41DC370F8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A0E3FEB-B64D-FA5F-C1B2-E101354F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09/11/2022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0400AD-EE73-D5D3-B791-513A5CE97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69CFB1-84AE-97F9-AB2D-2A613DBD0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62289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7BE0C0-D9CB-CE44-97FD-CDF8E53F9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9C939A2-BFD5-21DB-FE3E-2C1E3959F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B01E5-5BF5-EC4A-BAC4-6436A3BCBB55}" type="datetimeFigureOut">
              <a:rPr lang="x-none" smtClean="0"/>
              <a:t>09/11/2022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608F25C-40FF-EBD7-F131-B9CCA596F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B650F8A-F3D2-05B2-3450-506A48055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DF571-3D77-6C43-93F5-1F11329A88A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4903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87956C-61CE-9EAF-5D44-F081B3577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7E2C8A1-C06B-5F29-9FEB-2D8E37817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A739F9-C273-A7AB-92AF-B972CE840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09/11/2022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386C10-DCA9-5ED9-C9EA-5D031649E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D733DC-D1B4-77DF-A07F-1FB0A3F65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50864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1E032C-FF59-0585-DD67-20E115EB0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184DC7D-B0C7-D7EF-8E5D-5FB7BAAB7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C1E899-789C-291E-737B-173179684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09/11/2022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65A78CA-2F0C-5BD9-02A2-121C95111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C7B6A5-12B7-3A55-DC13-D9423CCC5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23616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945AD7-F8CE-371D-A41D-4328CD004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19486C-B3F0-9563-D555-A4F06886C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5C05FA-FAB9-226C-5194-3BF1240BC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09/11/2022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8032FB9-50D5-D7C1-33C9-B88EFD9F9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72EA8C-7EC7-09D1-F970-A4A05A8F7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00226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D13A84-85B4-EA9F-12CC-A8DD857E1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1D79CFA-3DC2-2096-3BCF-15C593E71E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31AD251-7C0A-2CBF-ED20-6C8615576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81D346-CF6C-5FC0-A107-CB6AD53B4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09/11/2022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8D6612F-ED8C-8F26-A805-844FF8E71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35D99E8-F7E1-0921-3DCB-F17E688E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3562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F891AF-C2E8-6C1A-00F0-C90D99812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97F378-0374-82A6-4BB5-010BEE334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82615FE-C9D9-C01E-BC65-DB84D76B1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4BFB0E5-D9DA-84CF-E037-0D2F16BF73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086705E-A31C-FCF0-C27F-81AA848557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427909A-3E2A-94CE-3228-C67165122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09/11/2022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2FC9ECE-70F9-88A3-A6EB-E94ABE61D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0F6874D-9523-EB4F-10DB-F5ACB254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1328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50556F-CBAB-AE05-5870-0CA997232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14C6001-996F-A809-538F-3C1F37A6D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09/11/2022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54DED42-D8B8-351D-FB57-A8E34D1C5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D10B6AB-1411-4067-ED17-76D5FEC72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91555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7949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 userDrawn="1"/>
        </p:nvSpPr>
        <p:spPr>
          <a:xfrm>
            <a:off x="138127" y="-32609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692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2.2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7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B4C1DDA-0946-24F2-64D7-20CB968EE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EF7A1C8-C794-A87E-25A2-3EFFB27F9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36170C-42E3-0920-EE9E-FF0AF884D5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A645C-042C-894C-ACF0-1C7414EEC7AE}" type="datetimeFigureOut">
              <a:rPr lang="x-none" smtClean="0"/>
              <a:t>09/11/2022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4E1A41-80DE-88BF-888C-488404BB2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6F9652-87F8-4B0E-550C-C777BA53C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528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3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3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goodfreephotos.com/vector-images/educational-wheel-vector-clipart.png.php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5363" y="1852596"/>
            <a:ext cx="51959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3: School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2.2</a:t>
            </a:r>
          </a:p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SB p. 42</a:t>
            </a:r>
          </a:p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WB p. 31 (C)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58379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</a:p>
          <a:p>
            <a:pPr algn="ctr"/>
            <a:endParaRPr lang="en-US" sz="40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EF5DAD3-34B7-E608-4C51-592292A00A8C}"/>
              </a:ext>
            </a:extLst>
          </p:cNvPr>
          <p:cNvSpPr txBox="1"/>
          <p:nvPr/>
        </p:nvSpPr>
        <p:spPr>
          <a:xfrm>
            <a:off x="4463751" y="3682811"/>
            <a:ext cx="109356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/</a:t>
            </a:r>
            <a:r>
              <a:rPr lang="en-US" sz="6600" dirty="0" err="1">
                <a:solidFill>
                  <a:srgbClr val="FF0000"/>
                </a:solidFill>
              </a:rPr>
              <a:t>ɪ</a:t>
            </a:r>
            <a:r>
              <a:rPr lang="en-US" sz="6600" dirty="0">
                <a:solidFill>
                  <a:schemeClr val="bg1"/>
                </a:solidFill>
              </a:rPr>
              <a:t>/</a:t>
            </a:r>
            <a:endParaRPr lang="x-none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26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hysical.mp3" descr="physical.mp3">
            <a:hlinkClick r:id="" action="ppaction://media"/>
            <a:extLst>
              <a:ext uri="{FF2B5EF4-FFF2-40B4-BE49-F238E27FC236}">
                <a16:creationId xmlns:a16="http://schemas.microsoft.com/office/drawing/2014/main" xmlns="" id="{4C025D77-E0EA-CAB1-6F82-08FC7B1700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35206" y="2712692"/>
            <a:ext cx="812800" cy="812800"/>
          </a:xfrm>
          <a:prstGeom prst="rect">
            <a:avLst/>
          </a:prstGeom>
        </p:spPr>
      </p:pic>
      <p:pic>
        <p:nvPicPr>
          <p:cNvPr id="5" name="english.mp3" descr="english.mp3">
            <a:hlinkClick r:id="" action="ppaction://media"/>
            <a:extLst>
              <a:ext uri="{FF2B5EF4-FFF2-40B4-BE49-F238E27FC236}">
                <a16:creationId xmlns:a16="http://schemas.microsoft.com/office/drawing/2014/main" xmlns="" id="{529F920D-296A-86BF-6699-B14D50821E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38995" y="2876720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857C0C2-A434-C801-26E9-A4AD66C013DF}"/>
              </a:ext>
            </a:extLst>
          </p:cNvPr>
          <p:cNvSpPr txBox="1"/>
          <p:nvPr/>
        </p:nvSpPr>
        <p:spPr>
          <a:xfrm>
            <a:off x="7557260" y="2877696"/>
            <a:ext cx="2148376" cy="76944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physical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D17B1C4-D1DA-EE50-BFD6-7426532FA032}"/>
              </a:ext>
            </a:extLst>
          </p:cNvPr>
          <p:cNvSpPr txBox="1"/>
          <p:nvPr/>
        </p:nvSpPr>
        <p:spPr>
          <a:xfrm>
            <a:off x="2464807" y="2898400"/>
            <a:ext cx="2148377" cy="76944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English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A4E1A40A-FC4A-0509-88BE-284E8AEF75A9}"/>
              </a:ext>
            </a:extLst>
          </p:cNvPr>
          <p:cNvCxnSpPr>
            <a:cxnSpLocks/>
          </p:cNvCxnSpPr>
          <p:nvPr/>
        </p:nvCxnSpPr>
        <p:spPr>
          <a:xfrm>
            <a:off x="2793378" y="3525492"/>
            <a:ext cx="243453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9175872-3B06-741F-3411-1FAB1F748B96}"/>
              </a:ext>
            </a:extLst>
          </p:cNvPr>
          <p:cNvSpPr txBox="1"/>
          <p:nvPr/>
        </p:nvSpPr>
        <p:spPr>
          <a:xfrm>
            <a:off x="2574305" y="3667841"/>
            <a:ext cx="681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ɪ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  <a:endParaRPr lang="x-none" sz="3600" dirty="0">
              <a:solidFill>
                <a:srgbClr val="0070C0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3AC3C234-F11D-0D42-4C62-8BBA46B9DB8E}"/>
              </a:ext>
            </a:extLst>
          </p:cNvPr>
          <p:cNvCxnSpPr>
            <a:cxnSpLocks/>
          </p:cNvCxnSpPr>
          <p:nvPr/>
        </p:nvCxnSpPr>
        <p:spPr>
          <a:xfrm>
            <a:off x="8313479" y="3525492"/>
            <a:ext cx="243453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52250BA-7235-3647-E205-C255EEA4FE36}"/>
              </a:ext>
            </a:extLst>
          </p:cNvPr>
          <p:cNvSpPr txBox="1"/>
          <p:nvPr/>
        </p:nvSpPr>
        <p:spPr>
          <a:xfrm>
            <a:off x="7949851" y="3667841"/>
            <a:ext cx="681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ɪ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  <a:endParaRPr lang="x-none" sz="36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0" y="1043443"/>
            <a:ext cx="351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icon to hear the sound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90FEAB6-2D7C-CE1E-C749-062A007B5ED9}"/>
              </a:ext>
            </a:extLst>
          </p:cNvPr>
          <p:cNvSpPr txBox="1"/>
          <p:nvPr/>
        </p:nvSpPr>
        <p:spPr>
          <a:xfrm>
            <a:off x="7237751" y="1529734"/>
            <a:ext cx="4034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each word to hear the sound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505DCE76-9C0F-BC7E-3F5C-7BE24C2DE22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8" y="385372"/>
            <a:ext cx="5943600" cy="15875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58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 3.2.mp4" descr="chant 3.2.mp4">
            <a:hlinkClick r:id="" action="ppaction://media"/>
            <a:extLst>
              <a:ext uri="{FF2B5EF4-FFF2-40B4-BE49-F238E27FC236}">
                <a16:creationId xmlns:a16="http://schemas.microsoft.com/office/drawing/2014/main" xmlns="" id="{4EA6DB97-EEEE-72AF-FB8E-DF7862890B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7056" y="355148"/>
            <a:ext cx="10776857" cy="60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5667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A7A9FDA-1500-8FBB-D689-7B46155AD087}"/>
              </a:ext>
            </a:extLst>
          </p:cNvPr>
          <p:cNvSpPr txBox="1"/>
          <p:nvPr/>
        </p:nvSpPr>
        <p:spPr>
          <a:xfrm>
            <a:off x="407995" y="750067"/>
            <a:ext cx="5832174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What are they doing? </a:t>
            </a:r>
            <a:endParaRPr lang="en-US" sz="6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508A1B0-5E6A-B563-4C33-62E6ABA24092}"/>
              </a:ext>
            </a:extLst>
          </p:cNvPr>
          <p:cNvSpPr txBox="1"/>
          <p:nvPr/>
        </p:nvSpPr>
        <p:spPr>
          <a:xfrm>
            <a:off x="419871" y="750067"/>
            <a:ext cx="5832174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x-none" sz="3600" dirty="0"/>
              <a:t>Where are they?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C1621AD-10DD-57DC-DEFB-B834670DA72A}"/>
              </a:ext>
            </a:extLst>
          </p:cNvPr>
          <p:cNvSpPr txBox="1"/>
          <p:nvPr/>
        </p:nvSpPr>
        <p:spPr>
          <a:xfrm>
            <a:off x="396119" y="750067"/>
            <a:ext cx="5820298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x-none" sz="3600" dirty="0"/>
              <a:t>Who can you see?</a:t>
            </a: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E23282C4-0105-F551-0B7B-2A3012433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93" y="1396397"/>
            <a:ext cx="8502952" cy="49352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3ECD842-1889-AC84-85DE-8AAA4E1E233B}"/>
              </a:ext>
            </a:extLst>
          </p:cNvPr>
          <p:cNvSpPr txBox="1"/>
          <p:nvPr/>
        </p:nvSpPr>
        <p:spPr>
          <a:xfrm>
            <a:off x="220852" y="156830"/>
            <a:ext cx="105925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00B0F0"/>
                </a:solidFill>
              </a:rPr>
              <a:t>Look at the pictures and answer these questions</a:t>
            </a:r>
            <a:r>
              <a:rPr lang="en-US" sz="4000" b="1" dirty="0">
                <a:solidFill>
                  <a:srgbClr val="00B0F0"/>
                </a:solidFill>
              </a:rPr>
              <a:t>.</a:t>
            </a:r>
            <a:endParaRPr lang="x-none" sz="4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5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D2-TRACK 11.mp3" descr="CD2-TRACK 11.mp3">
            <a:hlinkClick r:id="" action="ppaction://media"/>
            <a:extLst>
              <a:ext uri="{FF2B5EF4-FFF2-40B4-BE49-F238E27FC236}">
                <a16:creationId xmlns:a16="http://schemas.microsoft.com/office/drawing/2014/main" xmlns="" id="{69A3EF50-FF66-3E8D-4E61-D639549228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63577" y="332272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C21BC6A-DBE3-9161-714C-04E8D492C263}"/>
              </a:ext>
            </a:extLst>
          </p:cNvPr>
          <p:cNvSpPr txBox="1"/>
          <p:nvPr/>
        </p:nvSpPr>
        <p:spPr>
          <a:xfrm>
            <a:off x="246618" y="2825841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/>
              <a:t>1</a:t>
            </a:r>
            <a:r>
              <a:rPr lang="x-none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C879DF6-F162-E37E-1141-86395BF283CB}"/>
              </a:ext>
            </a:extLst>
          </p:cNvPr>
          <p:cNvSpPr txBox="1"/>
          <p:nvPr/>
        </p:nvSpPr>
        <p:spPr>
          <a:xfrm>
            <a:off x="205025" y="5022025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/>
              <a:t>2</a:t>
            </a:r>
            <a:r>
              <a:rPr lang="x-none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1364AF2-AE90-AE03-CAAF-262726D5F38E}"/>
              </a:ext>
            </a:extLst>
          </p:cNvPr>
          <p:cNvSpPr txBox="1"/>
          <p:nvPr/>
        </p:nvSpPr>
        <p:spPr>
          <a:xfrm>
            <a:off x="6096000" y="2502675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/>
              <a:t>3</a:t>
            </a:r>
            <a:r>
              <a:rPr lang="x-none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D45EF33-A685-17F5-B140-BFFBFEF1000E}"/>
              </a:ext>
            </a:extLst>
          </p:cNvPr>
          <p:cNvSpPr txBox="1"/>
          <p:nvPr/>
        </p:nvSpPr>
        <p:spPr>
          <a:xfrm>
            <a:off x="5999965" y="4839019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/>
              <a:t>4</a:t>
            </a:r>
            <a:r>
              <a:rPr lang="x-none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E499F85-613E-99DE-6CE7-8852BB0533EC}"/>
              </a:ext>
            </a:extLst>
          </p:cNvPr>
          <p:cNvSpPr txBox="1"/>
          <p:nvPr/>
        </p:nvSpPr>
        <p:spPr>
          <a:xfrm>
            <a:off x="8361116" y="358270"/>
            <a:ext cx="351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icon to hear the sound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4D273B4B-3518-A784-6229-B70EB624A3B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436" y="1135509"/>
            <a:ext cx="4854537" cy="2817668"/>
          </a:xfrm>
          <a:prstGeom prst="rect">
            <a:avLst/>
          </a:prstGeom>
        </p:spPr>
      </p:pic>
      <p:pic>
        <p:nvPicPr>
          <p:cNvPr id="6" name="Picture 5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xmlns="" id="{6ACF22C7-F544-1AA7-43D9-A822E7D993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595" y="4058147"/>
            <a:ext cx="4854538" cy="2349434"/>
          </a:xfrm>
          <a:prstGeom prst="rect">
            <a:avLst/>
          </a:prstGeom>
        </p:spPr>
      </p:pic>
      <p:pic>
        <p:nvPicPr>
          <p:cNvPr id="18" name="Picture 1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29F867C0-8B8F-820D-2578-E9837886769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7797" y="1157772"/>
            <a:ext cx="4771343" cy="5245171"/>
          </a:xfrm>
          <a:prstGeom prst="rect">
            <a:avLst/>
          </a:prstGeom>
        </p:spPr>
      </p:pic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D46C69E2-8E3C-8B48-D2F7-E63A0817B03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849" y="332272"/>
            <a:ext cx="48895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39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2-TRACK 12.mp3" descr="CD2-TRACK 12.mp3">
            <a:hlinkClick r:id="" action="ppaction://media"/>
            <a:extLst>
              <a:ext uri="{FF2B5EF4-FFF2-40B4-BE49-F238E27FC236}">
                <a16:creationId xmlns:a16="http://schemas.microsoft.com/office/drawing/2014/main" xmlns="" id="{938EF74A-DE68-E024-E5F4-6A02A9513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13155" y="311060"/>
            <a:ext cx="812800" cy="81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7CDDA3E-6A28-AB30-6144-198B4DC2A9E5}"/>
              </a:ext>
            </a:extLst>
          </p:cNvPr>
          <p:cNvSpPr txBox="1"/>
          <p:nvPr/>
        </p:nvSpPr>
        <p:spPr>
          <a:xfrm>
            <a:off x="8594219" y="348128"/>
            <a:ext cx="351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icon to hear the sound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F97B79DC-36D0-53E0-E7BA-16CDF0EF37C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341" y="311060"/>
            <a:ext cx="43942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xmlns="" id="{2AF849AF-026F-4A02-9C40-DFE562B37D8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71" y="1428585"/>
            <a:ext cx="5906057" cy="27771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61D2BB5-802B-6633-757A-D857E846C21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71" y="4360723"/>
            <a:ext cx="6164200" cy="17467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FDEF6AC-5743-568C-1515-3B0688BA05B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7558" y="1095986"/>
            <a:ext cx="5908471" cy="28025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6444CD4-9B70-99E6-A822-AB598A51375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8993" y="3791689"/>
            <a:ext cx="5797036" cy="2554022"/>
          </a:xfrm>
          <a:prstGeom prst="rect">
            <a:avLst/>
          </a:prstGeom>
        </p:spPr>
      </p:pic>
      <p:sp>
        <p:nvSpPr>
          <p:cNvPr id="10" name="Oval 6">
            <a:extLst>
              <a:ext uri="{FF2B5EF4-FFF2-40B4-BE49-F238E27FC236}">
                <a16:creationId xmlns:a16="http://schemas.microsoft.com/office/drawing/2014/main" xmlns="" id="{93900E09-166C-4C80-82EC-E6A5B44916BD}"/>
              </a:ext>
            </a:extLst>
          </p:cNvPr>
          <p:cNvSpPr/>
          <p:nvPr/>
        </p:nvSpPr>
        <p:spPr>
          <a:xfrm>
            <a:off x="3032382" y="5085029"/>
            <a:ext cx="1376337" cy="597314"/>
          </a:xfrm>
          <a:custGeom>
            <a:avLst/>
            <a:gdLst>
              <a:gd name="connsiteX0" fmla="*/ 0 w 2075497"/>
              <a:gd name="connsiteY0" fmla="*/ 380013 h 760026"/>
              <a:gd name="connsiteX1" fmla="*/ 1037749 w 2075497"/>
              <a:gd name="connsiteY1" fmla="*/ 0 h 760026"/>
              <a:gd name="connsiteX2" fmla="*/ 2075498 w 2075497"/>
              <a:gd name="connsiteY2" fmla="*/ 380013 h 760026"/>
              <a:gd name="connsiteX3" fmla="*/ 1037749 w 2075497"/>
              <a:gd name="connsiteY3" fmla="*/ 760026 h 760026"/>
              <a:gd name="connsiteX4" fmla="*/ 0 w 2075497"/>
              <a:gd name="connsiteY4" fmla="*/ 380013 h 76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5497" h="760026" extrusionOk="0">
                <a:moveTo>
                  <a:pt x="0" y="380013"/>
                </a:moveTo>
                <a:cubicBezTo>
                  <a:pt x="-76968" y="122663"/>
                  <a:pt x="359618" y="39407"/>
                  <a:pt x="1037749" y="0"/>
                </a:cubicBezTo>
                <a:cubicBezTo>
                  <a:pt x="1648701" y="7962"/>
                  <a:pt x="2054557" y="170804"/>
                  <a:pt x="2075498" y="380013"/>
                </a:cubicBezTo>
                <a:cubicBezTo>
                  <a:pt x="2017075" y="646941"/>
                  <a:pt x="1589578" y="877780"/>
                  <a:pt x="1037749" y="760026"/>
                </a:cubicBezTo>
                <a:cubicBezTo>
                  <a:pt x="449948" y="752001"/>
                  <a:pt x="32901" y="605608"/>
                  <a:pt x="0" y="380013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Oval 6">
            <a:extLst>
              <a:ext uri="{FF2B5EF4-FFF2-40B4-BE49-F238E27FC236}">
                <a16:creationId xmlns:a16="http://schemas.microsoft.com/office/drawing/2014/main" xmlns="" id="{93900E09-166C-4C80-82EC-E6A5B44916BD}"/>
              </a:ext>
            </a:extLst>
          </p:cNvPr>
          <p:cNvSpPr/>
          <p:nvPr/>
        </p:nvSpPr>
        <p:spPr>
          <a:xfrm>
            <a:off x="10108097" y="1579829"/>
            <a:ext cx="1376337" cy="597314"/>
          </a:xfrm>
          <a:custGeom>
            <a:avLst/>
            <a:gdLst>
              <a:gd name="connsiteX0" fmla="*/ 0 w 2075497"/>
              <a:gd name="connsiteY0" fmla="*/ 380013 h 760026"/>
              <a:gd name="connsiteX1" fmla="*/ 1037749 w 2075497"/>
              <a:gd name="connsiteY1" fmla="*/ 0 h 760026"/>
              <a:gd name="connsiteX2" fmla="*/ 2075498 w 2075497"/>
              <a:gd name="connsiteY2" fmla="*/ 380013 h 760026"/>
              <a:gd name="connsiteX3" fmla="*/ 1037749 w 2075497"/>
              <a:gd name="connsiteY3" fmla="*/ 760026 h 760026"/>
              <a:gd name="connsiteX4" fmla="*/ 0 w 2075497"/>
              <a:gd name="connsiteY4" fmla="*/ 380013 h 76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5497" h="760026" extrusionOk="0">
                <a:moveTo>
                  <a:pt x="0" y="380013"/>
                </a:moveTo>
                <a:cubicBezTo>
                  <a:pt x="-76968" y="122663"/>
                  <a:pt x="359618" y="39407"/>
                  <a:pt x="1037749" y="0"/>
                </a:cubicBezTo>
                <a:cubicBezTo>
                  <a:pt x="1648701" y="7962"/>
                  <a:pt x="2054557" y="170804"/>
                  <a:pt x="2075498" y="380013"/>
                </a:cubicBezTo>
                <a:cubicBezTo>
                  <a:pt x="2017075" y="646941"/>
                  <a:pt x="1589578" y="877780"/>
                  <a:pt x="1037749" y="760026"/>
                </a:cubicBezTo>
                <a:cubicBezTo>
                  <a:pt x="449948" y="752001"/>
                  <a:pt x="32901" y="605608"/>
                  <a:pt x="0" y="380013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Oval 6">
            <a:extLst>
              <a:ext uri="{FF2B5EF4-FFF2-40B4-BE49-F238E27FC236}">
                <a16:creationId xmlns:a16="http://schemas.microsoft.com/office/drawing/2014/main" xmlns="" id="{93900E09-166C-4C80-82EC-E6A5B44916BD}"/>
              </a:ext>
            </a:extLst>
          </p:cNvPr>
          <p:cNvSpPr/>
          <p:nvPr/>
        </p:nvSpPr>
        <p:spPr>
          <a:xfrm>
            <a:off x="10040418" y="4551089"/>
            <a:ext cx="1683496" cy="597314"/>
          </a:xfrm>
          <a:custGeom>
            <a:avLst/>
            <a:gdLst>
              <a:gd name="connsiteX0" fmla="*/ 0 w 2075497"/>
              <a:gd name="connsiteY0" fmla="*/ 380013 h 760026"/>
              <a:gd name="connsiteX1" fmla="*/ 1037749 w 2075497"/>
              <a:gd name="connsiteY1" fmla="*/ 0 h 760026"/>
              <a:gd name="connsiteX2" fmla="*/ 2075498 w 2075497"/>
              <a:gd name="connsiteY2" fmla="*/ 380013 h 760026"/>
              <a:gd name="connsiteX3" fmla="*/ 1037749 w 2075497"/>
              <a:gd name="connsiteY3" fmla="*/ 760026 h 760026"/>
              <a:gd name="connsiteX4" fmla="*/ 0 w 2075497"/>
              <a:gd name="connsiteY4" fmla="*/ 380013 h 76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5497" h="760026" extrusionOk="0">
                <a:moveTo>
                  <a:pt x="0" y="380013"/>
                </a:moveTo>
                <a:cubicBezTo>
                  <a:pt x="-76968" y="122663"/>
                  <a:pt x="359618" y="39407"/>
                  <a:pt x="1037749" y="0"/>
                </a:cubicBezTo>
                <a:cubicBezTo>
                  <a:pt x="1648701" y="7962"/>
                  <a:pt x="2054557" y="170804"/>
                  <a:pt x="2075498" y="380013"/>
                </a:cubicBezTo>
                <a:cubicBezTo>
                  <a:pt x="2017075" y="646941"/>
                  <a:pt x="1589578" y="877780"/>
                  <a:pt x="1037749" y="760026"/>
                </a:cubicBezTo>
                <a:cubicBezTo>
                  <a:pt x="449948" y="752001"/>
                  <a:pt x="32901" y="605608"/>
                  <a:pt x="0" y="380013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3927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RACK 18.mp3" descr="TRACK 18.mp3">
            <a:hlinkClick r:id="" action="ppaction://media"/>
            <a:extLst>
              <a:ext uri="{FF2B5EF4-FFF2-40B4-BE49-F238E27FC236}">
                <a16:creationId xmlns:a16="http://schemas.microsoft.com/office/drawing/2014/main" xmlns="" id="{B52EC8EB-5B4D-149E-8C33-706006FA55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57418" y="221262"/>
            <a:ext cx="812800" cy="812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6A7D7F1-A58F-6F6B-32AF-10713AC28C47}"/>
              </a:ext>
            </a:extLst>
          </p:cNvPr>
          <p:cNvSpPr/>
          <p:nvPr/>
        </p:nvSpPr>
        <p:spPr>
          <a:xfrm>
            <a:off x="121368" y="392945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WB </a:t>
            </a:r>
            <a:r>
              <a:rPr lang="en-US" sz="2800" b="1" dirty="0"/>
              <a:t>p. 31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D17040A-BE3E-8889-C4E3-1F13198385FA}"/>
              </a:ext>
            </a:extLst>
          </p:cNvPr>
          <p:cNvSpPr txBox="1"/>
          <p:nvPr/>
        </p:nvSpPr>
        <p:spPr>
          <a:xfrm>
            <a:off x="1867956" y="664730"/>
            <a:ext cx="351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icon to hear the sound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42630B-C1F6-003F-F8A8-3EFB5CAFF5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329" y="995134"/>
            <a:ext cx="8470900" cy="704106"/>
          </a:xfrm>
          <a:prstGeom prst="rect">
            <a:avLst/>
          </a:prstGeom>
        </p:spPr>
      </p:pic>
      <p:pic>
        <p:nvPicPr>
          <p:cNvPr id="6" name="Picture 5" descr="A screenshot of a phone&#10;&#10;Description automatically generated with low confidence">
            <a:extLst>
              <a:ext uri="{FF2B5EF4-FFF2-40B4-BE49-F238E27FC236}">
                <a16:creationId xmlns:a16="http://schemas.microsoft.com/office/drawing/2014/main" xmlns="" id="{33915A54-F1B7-F330-C61F-F93B575CEB5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2615" y="1752012"/>
            <a:ext cx="3387303" cy="4664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9E52C8B-4FDE-3D33-1C02-BB60739147C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3818" y="1699240"/>
            <a:ext cx="3293874" cy="4716828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xmlns="" id="{888CA6A9-9C8B-9B01-5BB5-E558DF42A93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8938" y="4958188"/>
            <a:ext cx="762000" cy="80010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xmlns="" id="{7D78F9D1-55FA-BFFD-F06F-1FB73BAEFDF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5692" y="2628900"/>
            <a:ext cx="762000" cy="800100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xmlns="" id="{E8E8CA56-3548-BB81-B9A5-B7343B2E1A3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5692" y="4891454"/>
            <a:ext cx="762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8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03F5D7A-D17A-87A0-F84C-29CA90122ECC}"/>
              </a:ext>
            </a:extLst>
          </p:cNvPr>
          <p:cNvSpPr txBox="1"/>
          <p:nvPr/>
        </p:nvSpPr>
        <p:spPr>
          <a:xfrm>
            <a:off x="640871" y="299941"/>
            <a:ext cx="41547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  <a:latin typeface="+mj-lt"/>
              </a:rPr>
              <a:t>Interview game</a:t>
            </a:r>
            <a:endParaRPr lang="x-none" sz="48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B9B6C3DF-49AD-6EE1-E289-45E8B9175D82}"/>
              </a:ext>
            </a:extLst>
          </p:cNvPr>
          <p:cNvSpPr/>
          <p:nvPr/>
        </p:nvSpPr>
        <p:spPr>
          <a:xfrm>
            <a:off x="331133" y="2215777"/>
            <a:ext cx="5040996" cy="1147402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Choose 3 school subjects to write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D19BB0E5-E6F3-FB6B-47FE-2C8D3381AA6C}"/>
              </a:ext>
            </a:extLst>
          </p:cNvPr>
          <p:cNvSpPr/>
          <p:nvPr/>
        </p:nvSpPr>
        <p:spPr>
          <a:xfrm>
            <a:off x="363775" y="1130938"/>
            <a:ext cx="5040995" cy="830997"/>
          </a:xfrm>
          <a:prstGeom prst="roundRect">
            <a:avLst/>
          </a:prstGeom>
          <a:solidFill>
            <a:srgbClr val="FF9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Draw this table</a:t>
            </a:r>
            <a:endParaRPr lang="x-none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27016A71-6E57-C5AC-8788-9DB0065C4FA8}"/>
              </a:ext>
            </a:extLst>
          </p:cNvPr>
          <p:cNvSpPr/>
          <p:nvPr/>
        </p:nvSpPr>
        <p:spPr>
          <a:xfrm>
            <a:off x="331134" y="3494822"/>
            <a:ext cx="5106280" cy="1534378"/>
          </a:xfrm>
          <a:prstGeom prst="roundRect">
            <a:avLst/>
          </a:prstGeom>
          <a:solidFill>
            <a:srgbClr val="EF9A2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Move around to ask: Do you like…? </a:t>
            </a:r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A</a:t>
            </a:r>
            <a:r>
              <a:rPr lang="x-none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nd write in the table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5763F031-7B1E-FB2B-9A03-091E8F03EC90}"/>
              </a:ext>
            </a:extLst>
          </p:cNvPr>
          <p:cNvSpPr/>
          <p:nvPr/>
        </p:nvSpPr>
        <p:spPr>
          <a:xfrm>
            <a:off x="363775" y="5153361"/>
            <a:ext cx="5106282" cy="1147402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Work in pairs and tell about your friends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xmlns="" id="{870C123F-F08D-EACB-1D54-CEE6C7E106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838884"/>
              </p:ext>
            </p:extLst>
          </p:nvPr>
        </p:nvGraphicFramePr>
        <p:xfrm>
          <a:off x="5649685" y="2154729"/>
          <a:ext cx="6400800" cy="32004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{69C7853C-536D-4A76-A0AE-DD22124D55A5}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xmlns="" val="3662009447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xmlns="" val="41389204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xmlns="" val="226525677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xmlns="" val="1025349513"/>
                    </a:ext>
                  </a:extLst>
                </a:gridCol>
              </a:tblGrid>
              <a:tr h="310713"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/>
                        <a:t>Names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/>
                        <a:t>Math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/>
                        <a:t>English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/>
                        <a:t>Art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64849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x-none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39892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x-none" sz="3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x-none" sz="3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x-none" sz="3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x-none" sz="3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96189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x-none" sz="3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x-none" sz="3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x-none" sz="3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x-none" sz="3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497940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x-none" sz="3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x-none" sz="3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x-none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x-none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8976268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1A6ACD-D0AE-728C-9DEA-439F7E3C05EE}"/>
              </a:ext>
            </a:extLst>
          </p:cNvPr>
          <p:cNvSpPr txBox="1"/>
          <p:nvPr/>
        </p:nvSpPr>
        <p:spPr>
          <a:xfrm>
            <a:off x="5867400" y="2782669"/>
            <a:ext cx="962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chemeClr val="accent4"/>
                </a:solidFill>
              </a:rPr>
              <a:t>Tam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F817860-9BC3-E35A-C21E-2048047646A9}"/>
              </a:ext>
            </a:extLst>
          </p:cNvPr>
          <p:cNvSpPr txBox="1"/>
          <p:nvPr/>
        </p:nvSpPr>
        <p:spPr>
          <a:xfrm>
            <a:off x="7716768" y="2789478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b="1" dirty="0">
                <a:solidFill>
                  <a:srgbClr val="FF0000"/>
                </a:solidFill>
              </a:rPr>
              <a:t>✓</a:t>
            </a:r>
          </a:p>
          <a:p>
            <a:endParaRPr lang="x-none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2E2886E-D5C6-E24F-9FD6-0A32C1C4C970}"/>
              </a:ext>
            </a:extLst>
          </p:cNvPr>
          <p:cNvSpPr txBox="1"/>
          <p:nvPr/>
        </p:nvSpPr>
        <p:spPr>
          <a:xfrm>
            <a:off x="9221470" y="2789478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b="1" dirty="0">
                <a:solidFill>
                  <a:srgbClr val="FF0000"/>
                </a:solidFill>
              </a:rPr>
              <a:t>✓</a:t>
            </a:r>
          </a:p>
          <a:p>
            <a:endParaRPr lang="x-none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3008728-E8B1-C30C-E0DD-C1E844492DBB}"/>
              </a:ext>
            </a:extLst>
          </p:cNvPr>
          <p:cNvSpPr txBox="1"/>
          <p:nvPr/>
        </p:nvSpPr>
        <p:spPr>
          <a:xfrm>
            <a:off x="11017794" y="2716848"/>
            <a:ext cx="561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✘</a:t>
            </a:r>
          </a:p>
        </p:txBody>
      </p:sp>
    </p:spTree>
    <p:extLst>
      <p:ext uri="{BB962C8B-B14F-4D97-AF65-F5344CB8AC3E}">
        <p14:creationId xmlns:p14="http://schemas.microsoft.com/office/powerpoint/2010/main" val="410885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ENTER-4">
            <a:extLst>
              <a:ext uri="{FF2B5EF4-FFF2-40B4-BE49-F238E27FC236}">
                <a16:creationId xmlns:a16="http://schemas.microsoft.com/office/drawing/2014/main" xmlns="" id="{5C361E7E-8D41-4091-8666-8DA7BEA057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4559" y="5319713"/>
            <a:ext cx="2015230" cy="971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10">
            <a:extLst>
              <a:ext uri="{FF2B5EF4-FFF2-40B4-BE49-F238E27FC236}">
                <a16:creationId xmlns:a16="http://schemas.microsoft.com/office/drawing/2014/main" xmlns="" id="{CEA71355-3693-4A0F-8CCF-27E6247E43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81250" y="428626"/>
            <a:ext cx="7429500" cy="1071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latin typeface="Showcard Gothic"/>
              </a:rPr>
              <a:t>School subjects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xmlns="" id="{7EDCD8B8-5DDE-DD65-A098-69BFF606CC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3924299" y="1666875"/>
            <a:ext cx="4624387" cy="462438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xmlns="" id="{491E9DC0-38BB-4576-9103-6AE53CE423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09750" y="265113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Do </a:t>
            </a:r>
            <a:r>
              <a:rPr lang="pt-BR" sz="4800" b="1" dirty="0" err="1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you</a:t>
            </a: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 like </a:t>
            </a:r>
            <a:r>
              <a:rPr lang="pt-BR" sz="4800" b="1" dirty="0" err="1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math</a:t>
            </a: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 ?</a:t>
            </a:r>
            <a:endParaRPr lang="pt-BR" sz="48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2228" name="AutoShape 4">
            <a:extLst>
              <a:ext uri="{FF2B5EF4-FFF2-40B4-BE49-F238E27FC236}">
                <a16:creationId xmlns:a16="http://schemas.microsoft.com/office/drawing/2014/main" xmlns="" id="{9DA95BEA-191F-4022-A80F-D982F3534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8682" y="5374210"/>
            <a:ext cx="2592387" cy="935038"/>
          </a:xfrm>
          <a:prstGeom prst="plus">
            <a:avLst>
              <a:gd name="adj" fmla="val 25000"/>
            </a:avLst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math</a:t>
            </a:r>
            <a:endParaRPr lang="en-GB" sz="32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29" name="AutoShape 5">
            <a:extLst>
              <a:ext uri="{FF2B5EF4-FFF2-40B4-BE49-F238E27FC236}">
                <a16:creationId xmlns:a16="http://schemas.microsoft.com/office/drawing/2014/main" xmlns="" id="{9E287F9F-234D-440F-A94D-1083D4775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8150" y="5374210"/>
            <a:ext cx="2736850" cy="935038"/>
          </a:xfrm>
          <a:prstGeom prst="plus">
            <a:avLst>
              <a:gd name="adj" fmla="val 25000"/>
            </a:avLst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Yes, I do.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30" name="AutoShape 6">
            <a:extLst>
              <a:ext uri="{FF2B5EF4-FFF2-40B4-BE49-F238E27FC236}">
                <a16:creationId xmlns:a16="http://schemas.microsoft.com/office/drawing/2014/main" xmlns="" id="{4F5EC7CA-71B5-4FF0-B16D-BB7128FF3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0776" y="5384953"/>
            <a:ext cx="2665413" cy="935038"/>
          </a:xfrm>
          <a:prstGeom prst="plus">
            <a:avLst>
              <a:gd name="adj" fmla="val 25000"/>
            </a:avLst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No, I don’t.</a:t>
            </a:r>
            <a:endParaRPr lang="en-GB" sz="32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31" name="WordArt 7">
            <a:extLst>
              <a:ext uri="{FF2B5EF4-FFF2-40B4-BE49-F238E27FC236}">
                <a16:creationId xmlns:a16="http://schemas.microsoft.com/office/drawing/2014/main" xmlns="" id="{AE9D32AE-676C-46A1-BA2A-1768BF4BF2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407402" y="1146176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orte" panose="03060902040502070203" pitchFamily="66" charset="0"/>
              </a:rPr>
              <a:t>GREAT</a:t>
            </a:r>
            <a:endParaRPr lang="en-US" sz="36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72BFC5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Forte" panose="03060902040502070203" pitchFamily="66" charset="0"/>
            </a:endParaRPr>
          </a:p>
        </p:txBody>
      </p:sp>
      <p:pic>
        <p:nvPicPr>
          <p:cNvPr id="52232" name="Picture 8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84C2DE7-EB77-47AF-A538-CC12D1CD59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39276" y="3043239"/>
            <a:ext cx="6969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xmlns="" id="{B5D71F93-736E-894E-D7BB-8221BB87BC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7592" y="1293542"/>
            <a:ext cx="3930458" cy="3519758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5688F536-B4F3-DBA2-BD72-80A4B86B749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9825" y="3358512"/>
            <a:ext cx="917577" cy="9634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2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2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9"/>
                  </p:tgtEl>
                </p:cond>
              </p:nextCondLst>
            </p:seq>
          </p:childTnLst>
        </p:cTn>
      </p:par>
    </p:tnLst>
    <p:bldLst>
      <p:bldP spid="52226" grpId="0"/>
      <p:bldP spid="52228" grpId="0" animBg="1"/>
      <p:bldP spid="522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xmlns="" id="{CA125552-9B73-44F3-B2E9-A801E36292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11325" y="241052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Do </a:t>
            </a:r>
            <a:r>
              <a:rPr lang="pt-BR" sz="4800" b="1" dirty="0" err="1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you</a:t>
            </a: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 like </a:t>
            </a:r>
            <a:r>
              <a:rPr lang="pt-BR" sz="4800" b="1" dirty="0" err="1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music</a:t>
            </a: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?</a:t>
            </a:r>
            <a:endParaRPr lang="pt-BR" sz="48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3251" name="AutoShape 3">
            <a:extLst>
              <a:ext uri="{FF2B5EF4-FFF2-40B4-BE49-F238E27FC236}">
                <a16:creationId xmlns:a16="http://schemas.microsoft.com/office/drawing/2014/main" xmlns="" id="{35730E2E-FDCA-4C3B-8C5C-2B8AE602F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6600" y="5301832"/>
            <a:ext cx="2736850" cy="935037"/>
          </a:xfrm>
          <a:prstGeom prst="plus">
            <a:avLst>
              <a:gd name="adj" fmla="val 25000"/>
            </a:avLst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Yes, I do.</a:t>
            </a:r>
            <a:endParaRPr lang="en-GB" sz="32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2" name="AutoShape 4">
            <a:extLst>
              <a:ext uri="{FF2B5EF4-FFF2-40B4-BE49-F238E27FC236}">
                <a16:creationId xmlns:a16="http://schemas.microsoft.com/office/drawing/2014/main" xmlns="" id="{40052295-F425-4E7B-AFF5-60B56C31B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3312" y="5301832"/>
            <a:ext cx="2736850" cy="935038"/>
          </a:xfrm>
          <a:prstGeom prst="plus">
            <a:avLst>
              <a:gd name="adj" fmla="val 25000"/>
            </a:avLst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No, I don’t.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3" name="AutoShape 5">
            <a:extLst>
              <a:ext uri="{FF2B5EF4-FFF2-40B4-BE49-F238E27FC236}">
                <a16:creationId xmlns:a16="http://schemas.microsoft.com/office/drawing/2014/main" xmlns="" id="{596F29D6-5074-4E57-86F5-209FCA0F4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1325" y="5301832"/>
            <a:ext cx="2665413" cy="935038"/>
          </a:xfrm>
          <a:prstGeom prst="plus">
            <a:avLst>
              <a:gd name="adj" fmla="val 25000"/>
            </a:avLst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music</a:t>
            </a:r>
            <a:endParaRPr lang="en-GB" sz="32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4" name="WordArt 6">
            <a:extLst>
              <a:ext uri="{FF2B5EF4-FFF2-40B4-BE49-F238E27FC236}">
                <a16:creationId xmlns:a16="http://schemas.microsoft.com/office/drawing/2014/main" xmlns="" id="{3571F708-6080-415B-A7BA-7416CEAC40E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53255" name="Picture 7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FBEBB7A-3691-4D99-BA06-54A0B00624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8450" y="3043239"/>
            <a:ext cx="896938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C6D1BD6-0C88-8451-C117-F4C89BB17D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7284" y="1261899"/>
            <a:ext cx="3843877" cy="3486605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A10EAF67-DAAF-D93D-B315-307267A6A1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6420" y="3576406"/>
            <a:ext cx="1061418" cy="111448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3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3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3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2"/>
                  </p:tgtEl>
                </p:cond>
              </p:nextCondLst>
            </p:seq>
          </p:childTnLst>
        </p:cTn>
      </p:par>
    </p:tnLst>
    <p:bldLst>
      <p:bldP spid="53250" grpId="0"/>
      <p:bldP spid="53251" grpId="0" animBg="1"/>
      <p:bldP spid="532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xmlns="" id="{491E9DC0-38BB-4576-9103-6AE53CE423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60564" y="220763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Do </a:t>
            </a:r>
            <a:r>
              <a:rPr lang="pt-BR" sz="4800" b="1" dirty="0" err="1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you</a:t>
            </a: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 like </a:t>
            </a:r>
            <a:r>
              <a:rPr lang="pt-BR" sz="4800" b="1" dirty="0" err="1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music</a:t>
            </a: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 ?</a:t>
            </a:r>
            <a:endParaRPr lang="pt-BR" sz="48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2228" name="AutoShape 4">
            <a:extLst>
              <a:ext uri="{FF2B5EF4-FFF2-40B4-BE49-F238E27FC236}">
                <a16:creationId xmlns:a16="http://schemas.microsoft.com/office/drawing/2014/main" xmlns="" id="{9DA95BEA-191F-4022-A80F-D982F3534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4410" y="5398196"/>
            <a:ext cx="2592387" cy="935038"/>
          </a:xfrm>
          <a:prstGeom prst="plus">
            <a:avLst>
              <a:gd name="adj" fmla="val 25000"/>
            </a:avLst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math</a:t>
            </a:r>
            <a:endParaRPr lang="en-GB" sz="32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29" name="AutoShape 5">
            <a:extLst>
              <a:ext uri="{FF2B5EF4-FFF2-40B4-BE49-F238E27FC236}">
                <a16:creationId xmlns:a16="http://schemas.microsoft.com/office/drawing/2014/main" xmlns="" id="{9E287F9F-234D-440F-A94D-1083D4775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7349" y="5398196"/>
            <a:ext cx="2736850" cy="935038"/>
          </a:xfrm>
          <a:prstGeom prst="plus">
            <a:avLst>
              <a:gd name="adj" fmla="val 25000"/>
            </a:avLst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Yes, I do.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30" name="AutoShape 6">
            <a:extLst>
              <a:ext uri="{FF2B5EF4-FFF2-40B4-BE49-F238E27FC236}">
                <a16:creationId xmlns:a16="http://schemas.microsoft.com/office/drawing/2014/main" xmlns="" id="{4F5EC7CA-71B5-4FF0-B16D-BB7128FF3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9825" y="5398196"/>
            <a:ext cx="2665413" cy="935038"/>
          </a:xfrm>
          <a:prstGeom prst="plus">
            <a:avLst>
              <a:gd name="adj" fmla="val 25000"/>
            </a:avLst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No, I don’t.</a:t>
            </a:r>
            <a:endParaRPr lang="en-GB" sz="32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31" name="WordArt 7">
            <a:extLst>
              <a:ext uri="{FF2B5EF4-FFF2-40B4-BE49-F238E27FC236}">
                <a16:creationId xmlns:a16="http://schemas.microsoft.com/office/drawing/2014/main" xmlns="" id="{AE9D32AE-676C-46A1-BA2A-1768BF4BF2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52232" name="Picture 8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84C2DE7-EB77-47AF-A538-CC12D1CD59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39276" y="3043239"/>
            <a:ext cx="6969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5688F536-B4F3-DBA2-BD72-80A4B86B74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9825" y="3358512"/>
            <a:ext cx="917577" cy="963456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xmlns="" id="{5F9BE153-C3D3-C096-FECF-D5766FA035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1011" y="1070172"/>
            <a:ext cx="4314128" cy="394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00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2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2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9"/>
                  </p:tgtEl>
                </p:cond>
              </p:nextCondLst>
            </p:seq>
          </p:childTnLst>
        </p:cTn>
      </p:par>
    </p:tnLst>
    <p:bldLst>
      <p:bldP spid="52226" grpId="0"/>
      <p:bldP spid="52228" grpId="0" animBg="1"/>
      <p:bldP spid="522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>
            <a:extLst>
              <a:ext uri="{FF2B5EF4-FFF2-40B4-BE49-F238E27FC236}">
                <a16:creationId xmlns:a16="http://schemas.microsoft.com/office/drawing/2014/main" xmlns="" id="{1E28C703-3B18-4613-A81F-B817BBDDA1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29300" y="5663040"/>
            <a:ext cx="3352916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0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Yes, </a:t>
            </a:r>
            <a:r>
              <a:rPr lang="pt-BR" sz="4000" b="1" dirty="0" err="1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I</a:t>
            </a:r>
            <a:r>
              <a:rPr lang="pt-BR" sz="40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 do.</a:t>
            </a:r>
          </a:p>
        </p:txBody>
      </p:sp>
      <p:sp>
        <p:nvSpPr>
          <p:cNvPr id="6151" name="AutoShape 7">
            <a:extLst>
              <a:ext uri="{FF2B5EF4-FFF2-40B4-BE49-F238E27FC236}">
                <a16:creationId xmlns:a16="http://schemas.microsoft.com/office/drawing/2014/main" xmlns="" id="{340877FC-0318-43E2-9012-1DC599763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682" y="596087"/>
            <a:ext cx="4764804" cy="1285875"/>
          </a:xfrm>
          <a:prstGeom prst="plus">
            <a:avLst>
              <a:gd name="adj" fmla="val 25000"/>
            </a:avLst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Do you like music?</a:t>
            </a:r>
            <a:endParaRPr lang="en-GB" sz="36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6152" name="AutoShape 8">
            <a:extLst>
              <a:ext uri="{FF2B5EF4-FFF2-40B4-BE49-F238E27FC236}">
                <a16:creationId xmlns:a16="http://schemas.microsoft.com/office/drawing/2014/main" xmlns="" id="{0CB7FE3B-C2EE-4888-809D-B0434C95A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92" y="2534696"/>
            <a:ext cx="4900532" cy="1140018"/>
          </a:xfrm>
          <a:prstGeom prst="plus">
            <a:avLst>
              <a:gd name="adj" fmla="val 25000"/>
            </a:avLst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Do you like English?</a:t>
            </a:r>
            <a:endParaRPr lang="en-GB" sz="36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6153" name="AutoShape 9">
            <a:extLst>
              <a:ext uri="{FF2B5EF4-FFF2-40B4-BE49-F238E27FC236}">
                <a16:creationId xmlns:a16="http://schemas.microsoft.com/office/drawing/2014/main" xmlns="" id="{2638D4CE-35B0-4F09-A9FF-E8525CAE2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92" y="4036839"/>
            <a:ext cx="4900532" cy="1158527"/>
          </a:xfrm>
          <a:prstGeom prst="plus">
            <a:avLst>
              <a:gd name="adj" fmla="val 25000"/>
            </a:avLst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Do you like art?</a:t>
            </a:r>
            <a:endParaRPr lang="en-GB" sz="36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6154" name="WordArt 10">
            <a:extLst>
              <a:ext uri="{FF2B5EF4-FFF2-40B4-BE49-F238E27FC236}">
                <a16:creationId xmlns:a16="http://schemas.microsoft.com/office/drawing/2014/main" xmlns="" id="{B2CCB775-038B-4F67-A1BE-3A91D8FEBB6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06533" y="802462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6155" name="Picture 11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2E4F929-B56B-429D-B989-1E8937DAD8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69873" y="3976456"/>
            <a:ext cx="760413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xmlns="" id="{60C882AF-B80F-2C8A-947B-ADA36426AA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3641" y="802462"/>
            <a:ext cx="4145275" cy="3791686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6E937F0F-28CA-E574-3796-FC33C4B6C64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4598" y="4505093"/>
            <a:ext cx="1103359" cy="115852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</p:childTnLst>
        </p:cTn>
      </p:par>
    </p:tnLst>
    <p:bldLst>
      <p:bldP spid="6149" grpId="0"/>
      <p:bldP spid="6151" grpId="0" animBg="1"/>
      <p:bldP spid="615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>
            <a:extLst>
              <a:ext uri="{FF2B5EF4-FFF2-40B4-BE49-F238E27FC236}">
                <a16:creationId xmlns:a16="http://schemas.microsoft.com/office/drawing/2014/main" xmlns="" id="{1E28C703-3B18-4613-A81F-B817BBDDA1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0" y="5670454"/>
            <a:ext cx="3352916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0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No, </a:t>
            </a:r>
            <a:r>
              <a:rPr lang="pt-BR" sz="4000" b="1" dirty="0" err="1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I</a:t>
            </a:r>
            <a:r>
              <a:rPr lang="pt-BR" sz="40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 </a:t>
            </a:r>
            <a:r>
              <a:rPr lang="pt-BR" sz="4000" b="1" dirty="0" err="1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don’t</a:t>
            </a:r>
            <a:r>
              <a:rPr lang="pt-BR" sz="40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.</a:t>
            </a:r>
          </a:p>
        </p:txBody>
      </p:sp>
      <p:sp>
        <p:nvSpPr>
          <p:cNvPr id="6151" name="AutoShape 7">
            <a:extLst>
              <a:ext uri="{FF2B5EF4-FFF2-40B4-BE49-F238E27FC236}">
                <a16:creationId xmlns:a16="http://schemas.microsoft.com/office/drawing/2014/main" xmlns="" id="{340877FC-0318-43E2-9012-1DC599763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92" y="561784"/>
            <a:ext cx="4764804" cy="1285875"/>
          </a:xfrm>
          <a:prstGeom prst="plus">
            <a:avLst>
              <a:gd name="adj" fmla="val 25000"/>
            </a:avLst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Do you like music?</a:t>
            </a:r>
            <a:endParaRPr lang="en-GB" sz="36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6152" name="AutoShape 8">
            <a:extLst>
              <a:ext uri="{FF2B5EF4-FFF2-40B4-BE49-F238E27FC236}">
                <a16:creationId xmlns:a16="http://schemas.microsoft.com/office/drawing/2014/main" xmlns="" id="{0CB7FE3B-C2EE-4888-809D-B0434C95A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013" y="4473382"/>
            <a:ext cx="4900532" cy="1140018"/>
          </a:xfrm>
          <a:prstGeom prst="plus">
            <a:avLst>
              <a:gd name="adj" fmla="val 25000"/>
            </a:avLst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Do you like P.E.?</a:t>
            </a:r>
            <a:endParaRPr lang="en-GB" sz="36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6153" name="AutoShape 9">
            <a:extLst>
              <a:ext uri="{FF2B5EF4-FFF2-40B4-BE49-F238E27FC236}">
                <a16:creationId xmlns:a16="http://schemas.microsoft.com/office/drawing/2014/main" xmlns="" id="{2638D4CE-35B0-4F09-A9FF-E8525CAE2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877" y="2517583"/>
            <a:ext cx="4764803" cy="1285875"/>
          </a:xfrm>
          <a:prstGeom prst="plus">
            <a:avLst>
              <a:gd name="adj" fmla="val 25000"/>
            </a:avLst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Do you like art?</a:t>
            </a:r>
            <a:endParaRPr lang="en-GB" sz="36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6154" name="WordArt 10">
            <a:extLst>
              <a:ext uri="{FF2B5EF4-FFF2-40B4-BE49-F238E27FC236}">
                <a16:creationId xmlns:a16="http://schemas.microsoft.com/office/drawing/2014/main" xmlns="" id="{B2CCB775-038B-4F67-A1BE-3A91D8FEBB6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06533" y="802462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6155" name="Picture 11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2E4F929-B56B-429D-B989-1E8937DAD8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43220" y="4313239"/>
            <a:ext cx="760413" cy="5286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256FE44C-9C2D-CD09-6751-EEF8FCEE18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8915" y="1228314"/>
            <a:ext cx="3897816" cy="3527932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xmlns="" id="{6DD131E7-7C44-B94B-E6DB-E7156840E33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7823" y="4813300"/>
            <a:ext cx="762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720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</p:childTnLst>
        </p:cTn>
      </p:par>
    </p:tnLst>
    <p:bldLst>
      <p:bldP spid="6149" grpId="0"/>
      <p:bldP spid="6151" grpId="0" animBg="1"/>
      <p:bldP spid="61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xmlns="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6976</TotalTime>
  <Words>276</Words>
  <Application>Microsoft Office PowerPoint</Application>
  <PresentationFormat>Custom</PresentationFormat>
  <Paragraphs>69</Paragraphs>
  <Slides>17</Slides>
  <Notes>2</Notes>
  <HiddenSlides>0</HiddenSlides>
  <MMClips>6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Custom Design</vt:lpstr>
      <vt:lpstr>PowerPoint Presentation</vt:lpstr>
      <vt:lpstr>PowerPoint Presentation</vt:lpstr>
      <vt:lpstr>PowerPoint Presentation</vt:lpstr>
      <vt:lpstr>Do you like math ?</vt:lpstr>
      <vt:lpstr>Do you like music?</vt:lpstr>
      <vt:lpstr>Do you like music ?</vt:lpstr>
      <vt:lpstr>Yes, I do.</vt:lpstr>
      <vt:lpstr>No, I don’t.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CMC</cp:lastModifiedBy>
  <cp:revision>178</cp:revision>
  <dcterms:created xsi:type="dcterms:W3CDTF">2020-12-08T03:17:05Z</dcterms:created>
  <dcterms:modified xsi:type="dcterms:W3CDTF">2022-11-09T14:42:40Z</dcterms:modified>
</cp:coreProperties>
</file>