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</p:sldMasterIdLst>
  <p:notesMasterIdLst>
    <p:notesMasterId r:id="rId12"/>
  </p:notesMasterIdLst>
  <p:sldIdLst>
    <p:sldId id="256" r:id="rId4"/>
    <p:sldId id="258" r:id="rId5"/>
    <p:sldId id="291" r:id="rId6"/>
    <p:sldId id="289" r:id="rId7"/>
    <p:sldId id="262" r:id="rId8"/>
    <p:sldId id="264" r:id="rId9"/>
    <p:sldId id="265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EF9B7"/>
    <a:srgbClr val="FF0066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572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4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03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60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34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9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7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69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6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40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21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548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772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98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47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60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7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38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26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02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96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35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62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28/10/2022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51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731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24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5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2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820440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527237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34034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940831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0440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27237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234034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940831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20440" y="293826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769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346" y="285659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91" y="1012508"/>
            <a:ext cx="1235052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67" y="1012508"/>
            <a:ext cx="1237302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66" y="3926010"/>
            <a:ext cx="1231164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718" t="9234" r="22684" b="11716"/>
          <a:stretch/>
        </p:blipFill>
        <p:spPr>
          <a:xfrm>
            <a:off x="1448234" y="3926010"/>
            <a:ext cx="1194192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282" y="1012508"/>
            <a:ext cx="123723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5683" t="2113" r="15966" b="1479"/>
          <a:stretch/>
        </p:blipFill>
        <p:spPr>
          <a:xfrm>
            <a:off x="9632796" y="3926010"/>
            <a:ext cx="1246716" cy="1645920"/>
          </a:xfrm>
          <a:prstGeom prst="rect">
            <a:avLst/>
          </a:prstGeom>
        </p:spPr>
      </p:pic>
      <p:pic>
        <p:nvPicPr>
          <p:cNvPr id="1026" name="Picture 2" descr="Tiếng Anh lớp 5 tập 1 - Sách học sinh (kèm đĩa) – SachGiaoKhoa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93" y="1012508"/>
            <a:ext cx="1268064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5408" t="1664" r="15657" b="1289"/>
          <a:stretch/>
        </p:blipFill>
        <p:spPr>
          <a:xfrm>
            <a:off x="4145791" y="3926010"/>
            <a:ext cx="1249110" cy="1645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61797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58507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84535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5449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41477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38187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64215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5769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/mæ</a:t>
            </a:r>
            <a:r>
              <a:rPr lang="el-GR"/>
              <a:t>θ</a:t>
            </a:r>
            <a:r>
              <a:rPr lang="en-US"/>
              <a:t>s/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61797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8507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35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/ˈmjuːzɪk/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5449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/ɪt/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41477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/ˌpiː ˈiː/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38187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/ˈsaɪəns/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64215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/ɑːrt/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92906" y="285659"/>
            <a:ext cx="13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/ˈlesn</a:t>
            </a:r>
            <a:r>
              <a:rPr lang="en-US">
                <a:solidFill>
                  <a:srgbClr val="FF0066"/>
                </a:solidFill>
              </a:rPr>
              <a:t>z</a:t>
            </a:r>
            <a:r>
              <a:rPr lang="en-US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97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5708" y="540031"/>
            <a:ext cx="8459216" cy="6014584"/>
            <a:chOff x="1116776" y="740086"/>
            <a:chExt cx="9461915" cy="67275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6776" y="740086"/>
              <a:ext cx="9411516" cy="31320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303"/>
            <a:stretch/>
          </p:blipFill>
          <p:spPr>
            <a:xfrm>
              <a:off x="1116776" y="3872177"/>
              <a:ext cx="9461915" cy="3595422"/>
            </a:xfrm>
            <a:prstGeom prst="rect">
              <a:avLst/>
            </a:prstGeom>
          </p:spPr>
        </p:pic>
      </p:grpSp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441" y="5714999"/>
            <a:ext cx="511302" cy="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654932" y="3540528"/>
            <a:ext cx="3595086" cy="972845"/>
            <a:chOff x="1224753" y="2838634"/>
            <a:chExt cx="359508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lessons do you have today?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654932" y="1432519"/>
            <a:ext cx="3649836" cy="1273547"/>
            <a:chOff x="1654932" y="1432519"/>
            <a:chExt cx="3649836" cy="127354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79894" y="3351741"/>
            <a:ext cx="4399306" cy="971241"/>
            <a:chOff x="7075869" y="2799420"/>
            <a:chExt cx="4399306" cy="971241"/>
          </a:xfrm>
        </p:grpSpPr>
        <p:sp>
          <p:nvSpPr>
            <p:cNvPr id="21" name="Rounded Rectangle 20"/>
            <p:cNvSpPr/>
            <p:nvPr/>
          </p:nvSpPr>
          <p:spPr>
            <a:xfrm>
              <a:off x="7628045" y="2799420"/>
              <a:ext cx="3847130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40551" y="31176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955374" y="920005"/>
            <a:ext cx="5498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vi-VN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/>
          <p:cNvSpPr/>
          <p:nvPr/>
        </p:nvSpPr>
        <p:spPr>
          <a:xfrm>
            <a:off x="1229488" y="4604342"/>
            <a:ext cx="480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bạn có những môn gì?)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9601" y="1667788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số môn học</a:t>
            </a:r>
          </a:p>
        </p:txBody>
      </p:sp>
      <p:sp>
        <p:nvSpPr>
          <p:cNvPr id="26" name="Mspham-0936082789"/>
          <p:cNvSpPr/>
          <p:nvPr/>
        </p:nvSpPr>
        <p:spPr>
          <a:xfrm>
            <a:off x="7615951" y="4373509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1121" y="3595765"/>
            <a:ext cx="245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môn học</a:t>
            </a:r>
          </a:p>
        </p:txBody>
      </p:sp>
    </p:spTree>
    <p:extLst>
      <p:ext uri="{BB962C8B-B14F-4D97-AF65-F5344CB8AC3E}">
        <p14:creationId xmlns:p14="http://schemas.microsoft.com/office/powerpoint/2010/main" val="6637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91" y="796734"/>
            <a:ext cx="8844649" cy="57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57" y="852263"/>
            <a:ext cx="11173242" cy="5538377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870732" y="36071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549" b="6880"/>
          <a:stretch/>
        </p:blipFill>
        <p:spPr>
          <a:xfrm>
            <a:off x="10269581" y="257639"/>
            <a:ext cx="1122319" cy="634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4665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4664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64664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6776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6776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6776" y="3778635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6776" y="4406516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33222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33222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33222" y="32172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33222" y="49515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33222" y="55794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sound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243" y="369007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178" y="363137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21" y="763247"/>
            <a:ext cx="10845834" cy="5562444"/>
          </a:xfrm>
          <a:prstGeom prst="roundRect">
            <a:avLst>
              <a:gd name="adj" fmla="val 9959"/>
            </a:avLst>
          </a:prstGeom>
        </p:spPr>
      </p:pic>
      <p:sp>
        <p:nvSpPr>
          <p:cNvPr id="2" name="Rounded Rectangle 1"/>
          <p:cNvSpPr/>
          <p:nvPr/>
        </p:nvSpPr>
        <p:spPr>
          <a:xfrm>
            <a:off x="7170345" y="4055953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9227" y="3232125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50186" y="323212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8598" y="4851373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7502" y="559758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9388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9149" y="39209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9" r="736"/>
          <a:stretch/>
        </p:blipFill>
        <p:spPr>
          <a:xfrm>
            <a:off x="536011" y="792209"/>
            <a:ext cx="11066803" cy="5655502"/>
          </a:xfrm>
          <a:prstGeom prst="roundRect">
            <a:avLst>
              <a:gd name="adj" fmla="val 14839"/>
            </a:avLst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E14F144A-3383-4993-B872-C4A424D10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543" y="438917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1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138</Words>
  <Application>Microsoft Office PowerPoint</Application>
  <PresentationFormat>Custom</PresentationFormat>
  <Paragraphs>55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69</cp:revision>
  <dcterms:created xsi:type="dcterms:W3CDTF">2021-05-23T02:42:57Z</dcterms:created>
  <dcterms:modified xsi:type="dcterms:W3CDTF">2022-10-28T13:36:14Z</dcterms:modified>
</cp:coreProperties>
</file>