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6" r:id="rId2"/>
    <p:sldId id="281" r:id="rId3"/>
    <p:sldId id="256" r:id="rId4"/>
    <p:sldId id="257" r:id="rId5"/>
    <p:sldId id="258" r:id="rId6"/>
    <p:sldId id="259" r:id="rId7"/>
    <p:sldId id="260" r:id="rId8"/>
    <p:sldId id="261" r:id="rId9"/>
    <p:sldId id="282" r:id="rId10"/>
    <p:sldId id="283" r:id="rId11"/>
    <p:sldId id="284" r:id="rId12"/>
    <p:sldId id="285" r:id="rId13"/>
    <p:sldId id="293" r:id="rId14"/>
    <p:sldId id="294" r:id="rId15"/>
  </p:sldIdLst>
  <p:sldSz cx="12192000" cy="6858000"/>
  <p:notesSz cx="6858000" cy="9144000"/>
  <p:embeddedFontLst>
    <p:embeddedFont>
      <p:font typeface="Arial Black" pitchFamily="34" charset="0"/>
      <p:bold r:id="rId17"/>
    </p:embeddedFont>
    <p:embeddedFont>
      <p:font typeface=".VnRevue" pitchFamily="34" charset="0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ooper Black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5" autoAdjust="0"/>
    <p:restoredTop sz="94660"/>
  </p:normalViewPr>
  <p:slideViewPr>
    <p:cSldViewPr snapToGrid="0">
      <p:cViewPr>
        <p:scale>
          <a:sx n="76" d="100"/>
          <a:sy n="76" d="100"/>
        </p:scale>
        <p:origin x="-2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2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26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</a:t>
            </a: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</a:t>
            </a: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94" y="96119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19" y="94901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3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64011" y="2582530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4675" y="5308912"/>
            <a:ext cx="173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6101" y="258253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3714" y="5308912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28" y="2582530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8835" y="530891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22055" y="2582530"/>
            <a:ext cx="2220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76759" y="5308912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38" y="3627719"/>
            <a:ext cx="2658258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953" y="3627719"/>
            <a:ext cx="265825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53" y="949018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953" y="949018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63596" y="2997133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nông thôn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36146" y="2997133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713" y="2997133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núi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36070" y="2997133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bờ biển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63596" y="5766295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bãi biển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3714" y="5753436"/>
            <a:ext cx="1717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gần biển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6713" y="5766295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công viên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79022" y="5753435"/>
            <a:ext cx="14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sở thú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6298" y="414982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9157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47544" y="909993"/>
            <a:ext cx="7520298" cy="5637806"/>
            <a:chOff x="1884001" y="980397"/>
            <a:chExt cx="8939035" cy="70567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4001" y="980397"/>
              <a:ext cx="8939035" cy="40618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4001" y="5042209"/>
              <a:ext cx="8817104" cy="29949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B2631555-578A-4FA0-BE76-9AC6526D1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606" y="198389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5869C489-F3C8-4468-B35F-0187CFE53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842" y="216677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319BF625-1F92-4AA6-8252-011FEC65E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5606" y="484712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79A624A2-1814-4335-86AC-4C397DD2B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842" y="50300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8631" y="2727014"/>
            <a:ext cx="10754966" cy="2881268"/>
            <a:chOff x="-6179699" y="922420"/>
            <a:chExt cx="19483684" cy="5219700"/>
          </a:xfrm>
        </p:grpSpPr>
        <p:pic>
          <p:nvPicPr>
            <p:cNvPr id="1025" name="Picture 1" descr="https://s.sachmem.vn/public/images/TA5T1SHS/U5-L1-2-1-29a2c0f2a1ceeaefe58040545a40ac8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9699" y="1337276"/>
              <a:ext cx="3810000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1-2-2-19944e7af3553ca9ce9cb7be87e040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258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https://s.sachmem.vn/public/images/TA5T1SHS/U5-L1-2-3-718a611d6aae7f8cf062c3b5c13e4c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4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.sachmem.vn/public/images/TA5T1SHS/U5-L1-2-4-1a69718bfa7b87da0c081712b1b849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984" y="92242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ounded Rectangular Callout 18"/>
          <p:cNvSpPr/>
          <p:nvPr/>
        </p:nvSpPr>
        <p:spPr>
          <a:xfrm flipH="1">
            <a:off x="3578789" y="662643"/>
            <a:ext cx="6580648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791960" y="1397081"/>
            <a:ext cx="5661858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822" y="4426300"/>
            <a:ext cx="192873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67" y="93792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162" y="1428572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474692" y="573694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9831" y="5671905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7099" y="4338389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771746" y="2044067"/>
            <a:ext cx="385114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  <a:endCxn id="3" idx="0"/>
          </p:cNvCxnSpPr>
          <p:nvPr/>
        </p:nvCxnSpPr>
        <p:spPr>
          <a:xfrm flipH="1">
            <a:off x="4515201" y="2044067"/>
            <a:ext cx="2107688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5" idx="0"/>
          </p:cNvCxnSpPr>
          <p:nvPr/>
        </p:nvCxnSpPr>
        <p:spPr>
          <a:xfrm>
            <a:off x="6622889" y="2044067"/>
            <a:ext cx="954139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6" idx="1"/>
          </p:cNvCxnSpPr>
          <p:nvPr/>
        </p:nvCxnSpPr>
        <p:spPr>
          <a:xfrm>
            <a:off x="6622889" y="2044067"/>
            <a:ext cx="269759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5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2" y="1381760"/>
            <a:ext cx="11298207" cy="3505200"/>
          </a:xfrm>
          <a:prstGeom prst="roundRect">
            <a:avLst>
              <a:gd name="adj" fmla="val 14348"/>
            </a:avLst>
          </a:prstGeom>
        </p:spPr>
      </p:pic>
      <p:sp>
        <p:nvSpPr>
          <p:cNvPr id="5" name="Oval 4"/>
          <p:cNvSpPr/>
          <p:nvPr/>
        </p:nvSpPr>
        <p:spPr>
          <a:xfrm>
            <a:off x="9438640" y="21132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6640" y="34848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845"/>
          <a:stretch/>
        </p:blipFill>
        <p:spPr>
          <a:xfrm>
            <a:off x="1940561" y="810030"/>
            <a:ext cx="7731760" cy="5854930"/>
          </a:xfrm>
          <a:prstGeom prst="roundRect">
            <a:avLst>
              <a:gd name="adj" fmla="val 3918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73112" y="3791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0" y="2002738"/>
            <a:ext cx="495278" cy="51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0" y="4004258"/>
            <a:ext cx="495278" cy="511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60" y="6005778"/>
            <a:ext cx="495278" cy="511672"/>
          </a:xfrm>
          <a:prstGeom prst="rect">
            <a:avLst/>
          </a:prstGeom>
        </p:spPr>
      </p:pic>
      <p:sp>
        <p:nvSpPr>
          <p:cNvPr id="19" name="6-Point Star 18"/>
          <p:cNvSpPr/>
          <p:nvPr/>
        </p:nvSpPr>
        <p:spPr>
          <a:xfrm>
            <a:off x="1173164" y="1453831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1151263" y="338588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1151263" y="5224113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949C9099-01F5-4E1A-9F3E-6F76D8FA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37" y="384003"/>
            <a:ext cx="365760" cy="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3" y="670559"/>
            <a:ext cx="9856602" cy="6013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3663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26" b="51087"/>
          <a:stretch/>
        </p:blipFill>
        <p:spPr>
          <a:xfrm>
            <a:off x="6052110" y="4645330"/>
            <a:ext cx="4944178" cy="806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163" b="51414"/>
          <a:stretch/>
        </p:blipFill>
        <p:spPr>
          <a:xfrm>
            <a:off x="6057852" y="5650949"/>
            <a:ext cx="4890442" cy="80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0761" t="52174"/>
          <a:stretch/>
        </p:blipFill>
        <p:spPr>
          <a:xfrm>
            <a:off x="6057852" y="3753591"/>
            <a:ext cx="4930684" cy="788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50539" r="50522"/>
          <a:stretch/>
        </p:blipFill>
        <p:spPr>
          <a:xfrm>
            <a:off x="6037480" y="2697674"/>
            <a:ext cx="4954628" cy="815145"/>
          </a:xfrm>
          <a:prstGeom prst="rect">
            <a:avLst/>
          </a:prstGeom>
        </p:spPr>
      </p:pic>
      <p:pic>
        <p:nvPicPr>
          <p:cNvPr id="2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2847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68" y="191080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9128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320" y="2118697"/>
            <a:ext cx="6794183" cy="3821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785" y="750491"/>
            <a:ext cx="9025255" cy="5349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D0169A2B-0E64-488B-A103-0D2C1E699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537" y="816793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317</Words>
  <Application>Microsoft Office PowerPoint</Application>
  <PresentationFormat>Custom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.VnRevue</vt:lpstr>
      <vt:lpstr>Calibri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54</cp:revision>
  <dcterms:created xsi:type="dcterms:W3CDTF">2021-05-10T00:00:18Z</dcterms:created>
  <dcterms:modified xsi:type="dcterms:W3CDTF">2022-10-14T13:57:42Z</dcterms:modified>
</cp:coreProperties>
</file>