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21"/>
  </p:notesMasterIdLst>
  <p:sldIdLst>
    <p:sldId id="291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9" r:id="rId14"/>
    <p:sldId id="269" r:id="rId15"/>
    <p:sldId id="270" r:id="rId16"/>
    <p:sldId id="29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Elephant" pitchFamily="18" charset="0"/>
      <p:regular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Tifani HeavyH" pitchFamily="34" charset="0"/>
      <p:regular r:id="rId30"/>
    </p:embeddedFont>
    <p:embeddedFont>
      <p:font typeface="Edwardian Script ITC" pitchFamily="66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6" d="100"/>
          <a:sy n="76" d="100"/>
        </p:scale>
        <p:origin x="-50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07/10/2022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5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16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74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1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18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openxmlformats.org/officeDocument/2006/relationships/slide" Target="slide10.xml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slide" Target="slide6.xml"/><Relationship Id="rId19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slide" Target="slide8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7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Lesson </a:t>
            </a:r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Edwardian Script ITC" panose="030303020407070D0804" pitchFamily="66" charset="0"/>
              </a:rPr>
              <a:t>3</a:t>
            </a:r>
            <a:endParaRPr lang="en-US" sz="60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37664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did.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636" y="3032819"/>
            <a:ext cx="4940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cartoon? </a:t>
            </a:r>
          </a:p>
        </p:txBody>
      </p:sp>
    </p:spTree>
    <p:extLst>
      <p:ext uri="{BB962C8B-B14F-4D97-AF65-F5344CB8AC3E}">
        <p14:creationId xmlns:p14="http://schemas.microsoft.com/office/powerpoint/2010/main" val="913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didn’t.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am not.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267485" y="3132429"/>
            <a:ext cx="4717947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play hide-and-seek? </a:t>
            </a:r>
          </a:p>
        </p:txBody>
      </p:sp>
    </p:spTree>
    <p:extLst>
      <p:ext uri="{BB962C8B-B14F-4D97-AF65-F5344CB8AC3E}">
        <p14:creationId xmlns:p14="http://schemas.microsoft.com/office/powerpoint/2010/main" val="26496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4419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birthday party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the apple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hide-and-seek.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played 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plays 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hide-and-seek.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0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together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singed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together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singes 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together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580973" y="2459138"/>
            <a:ext cx="3777241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842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Chattes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Chatted </a:t>
              </a:r>
            </a:p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my friends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1290320" y="2672622"/>
            <a:ext cx="47244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__________.</a:t>
            </a:r>
          </a:p>
        </p:txBody>
      </p:sp>
    </p:spTree>
    <p:extLst>
      <p:ext uri="{BB962C8B-B14F-4D97-AF65-F5344CB8AC3E}">
        <p14:creationId xmlns:p14="http://schemas.microsoft.com/office/powerpoint/2010/main" val="2151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do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do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at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dance happily.</a:t>
            </a:r>
          </a:p>
        </p:txBody>
      </p:sp>
    </p:spTree>
    <p:extLst>
      <p:ext uri="{BB962C8B-B14F-4D97-AF65-F5344CB8AC3E}">
        <p14:creationId xmlns:p14="http://schemas.microsoft.com/office/powerpoint/2010/main" val="26779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9912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was great.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party?</a:t>
            </a: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9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like was it?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548" y="2828835"/>
            <a:ext cx="3305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happily.</a:t>
            </a:r>
          </a:p>
        </p:txBody>
      </p:sp>
    </p:spTree>
    <p:extLst>
      <p:ext uri="{BB962C8B-B14F-4D97-AF65-F5344CB8AC3E}">
        <p14:creationId xmlns:p14="http://schemas.microsoft.com/office/powerpoint/2010/main" val="2285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472</Words>
  <Application>Microsoft Office PowerPoint</Application>
  <PresentationFormat>Custom</PresentationFormat>
  <Paragraphs>128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Tahoma</vt:lpstr>
      <vt:lpstr>Elephant</vt:lpstr>
      <vt:lpstr>Calibri</vt:lpstr>
      <vt:lpstr>.VnTifani HeavyH</vt:lpstr>
      <vt:lpstr>Edwardian Script ITC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24</cp:revision>
  <dcterms:created xsi:type="dcterms:W3CDTF">2021-05-16T08:45:29Z</dcterms:created>
  <dcterms:modified xsi:type="dcterms:W3CDTF">2022-10-07T08:48:21Z</dcterms:modified>
</cp:coreProperties>
</file>