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BFCE-BF5E-D941-AB33-F89D8A213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A8055-06F2-3D40-923E-77507155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A9E4-FDFC-6641-8F31-6ED26F8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AB04-C070-5446-8E35-2384C0AB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FB1C-129B-834C-9243-E88AC24B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458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B6DD-985E-D04C-814E-5ED2F42C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28C98-C54E-3848-B542-FA2B82AB9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C306C-08A7-9246-B778-25C283D8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0E47-AC1C-2D4A-93B8-DA1248BA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581C-6F0D-2241-BAF8-71650E34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118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5C0C9-316A-CA45-8E40-F6B752013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A8AB8-45DE-4B42-BD36-9BA200FCE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5A3B-B98F-7C44-91A2-CE99C815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A3CD2-292E-A149-90B1-6382F20B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D3541-B256-634D-A1AC-9AA259C7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1902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1D76-3BA6-0748-9DBD-358BE030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6624-9645-704F-AC9F-B83197BFD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4149-04DD-764A-99F7-8032856E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B911A-996B-9245-890A-3125942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EF97-1AC4-A94B-8C5B-8FF661F2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8003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BBF1-AEC2-D246-883A-8C95DE6D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A2A3A-10CD-8743-A439-D25D6BB86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65777-79B8-2144-8A81-E2C3846B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EC3E1-6E9C-6A45-8621-FEFEF344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60481-31B5-774A-8476-C94B4233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233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7CD1-21CB-E148-A248-F2C10E09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1524A-9853-E348-92F8-9DE9BA858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76B5D-6648-AD46-ABD7-2F624E517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4FF51-E2ED-3646-96A4-E5B29545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7FFEF-4E0C-B241-84FF-67D4560A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27E9C-39BE-8C45-AF00-077304E2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2598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1C10-9EE5-7448-A187-85B680D5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6F65B-745D-CD43-B319-D9F41BCE7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55AF4-0FBB-5A41-AEEA-C29F8C07E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A7EB2-2C7C-8548-9FA6-62398FF97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BC568-81B3-324C-9E17-018714921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0D815-FE45-BF42-8D00-4A5A430E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BC1E6-2EB4-5D47-B934-37E5772D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9EB76-967A-C244-A0AE-1A6ED62A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640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9603-0A58-244B-9E58-1684FD47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4C549-658A-4E46-950C-8A716FF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17513-E094-3644-B179-FAAA7429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0F052-CA40-B94A-8171-5553B31F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101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CEED41-DF78-C34E-A629-F02E7C21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76FCD-8AA9-E242-97CD-4B9E3B41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795F8-DA51-8D4B-A30E-9DADAD97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015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E8AA-53B9-4844-9E68-D88D0134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EC5D-5405-AF42-BD5F-58F07066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E3990-C32F-794D-92E7-0C54E3CEC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ABF4-3C65-454C-8B12-F81DB695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FD5-0713-DC47-AF5B-A4F4F8DD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429B5-DCEB-7C48-B8A3-C02A40BE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664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697E-386C-514A-A08D-FAF4CFDD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62178-AEAD-5F44-971B-5EF2340B8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F3C1A-7816-EC42-B98F-9D9C928B8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87A06-60EA-3F42-9BAD-5E64F6DE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9403D-E4D4-7F49-B105-8592D0B3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1034A-FA71-4243-A6D7-5708CEC8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64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9C640-E4FE-DD41-B7FF-51A5B54D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3A441-59CB-AF44-95CB-492B5E7F0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0C3FE-427D-0643-9A8C-32ABE213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EBE6-70D3-974A-BCA1-735E4A5CF9D5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575D8-1F86-1341-8DA5-1DB2F73B0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FFE11-D2FF-1A47-A336-7941C3437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9C84-FC34-FA45-B02B-BBC732FA4C1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804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DBBD-3E80-8F49-B34D-866A2D01F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5D657-862B-BB44-9082-5595B0F38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34E2D-B3C4-4A62-94F5-7EE713F9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5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68BE-FDB7-344A-825B-E1C6E9A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811BAC-1935-4679-81D6-5824FA489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41E4DA-E509-4A10-899B-57497FA17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A11B-7982-2D44-9D47-B6879272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5C01D5-6A2B-4624-9009-0C94F014C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52BAA-93E6-4EEF-B5DB-C4A77BE9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4BF2-CF21-FE4E-A06E-79919161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48E104-D992-4A31-9653-B6C135BFD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30217" cy="6858000"/>
          </a:xfrm>
        </p:spPr>
      </p:pic>
    </p:spTree>
    <p:extLst>
      <p:ext uri="{BB962C8B-B14F-4D97-AF65-F5344CB8AC3E}">
        <p14:creationId xmlns:p14="http://schemas.microsoft.com/office/powerpoint/2010/main" val="268616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2AFC-2FFC-1444-9198-C13CB3DB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B32A78-8069-4E8B-9BF6-6A2CF87D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D6895-90E2-4F94-A816-0D8CE71C0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6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3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FD4C-E946-ED49-879E-B187FCEC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7AD8-A9E0-46FB-BACE-ACD7C6ED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00F4F-5A82-4826-9147-900A42DE7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47B8-A507-6C4B-93D9-08E12EF6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654AB4-2C60-4DA4-8634-7946DB56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B3347-71DB-4FCC-B5D1-51BAAC1D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80745" cy="69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hung</dc:creator>
  <cp:lastModifiedBy>Nguyễn Nam Khánh</cp:lastModifiedBy>
  <cp:revision>2</cp:revision>
  <dcterms:created xsi:type="dcterms:W3CDTF">2022-03-28T00:33:47Z</dcterms:created>
  <dcterms:modified xsi:type="dcterms:W3CDTF">2022-04-03T08:44:03Z</dcterms:modified>
</cp:coreProperties>
</file>