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72AC0-D6B7-4B6F-8F7E-0C2FC716B05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D13BB-019D-40DA-8357-A3D565AFF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2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D13BB-019D-40DA-8357-A3D565AFF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094E-6617-8242-BB3E-BD5FFDC15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1BA55-6597-E84A-ACCE-DBA157955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C1A4D-C55E-C346-A780-4B286F42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D88E-E7B2-8340-ABD7-5AAAF4811577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0A0A5-A209-0D49-93BE-7F5EF1CE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0FC3-4F7F-8344-BCB9-F534475A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2D93-BF8C-574A-8A89-D35F1AC7199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606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870D-63C3-0749-B1F0-A9202308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A34BA-7CE7-9445-8D0F-BFDCBFB7A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A1E0-91EF-C442-8318-EECD2A6C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D88E-E7B2-8340-ABD7-5AAAF4811577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85A19-EEEA-714D-AEEC-D45EC2A2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4E08D-E544-D846-8CEF-EDE300DA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2D93-BF8C-574A-8A89-D35F1AC7199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7928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5734D-91AB-8B48-A943-DDC3402D3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D8B81-6D90-894A-9A61-C479DA2FF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0AB57-5A15-344E-BB8E-63DFEF0E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D88E-E7B2-8340-ABD7-5AAAF4811577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CE948-5A97-6C4D-81C2-3AF05A1F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C99DD-B0C3-BE4B-8152-4FF58B65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2D93-BF8C-574A-8A89-D35F1AC7199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674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6052-8C19-624B-9717-F8D94FD2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23C26-C89F-A744-B7BA-32AA58BDD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B1EA-B6A7-C04E-9769-5AC9DC93A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D88E-E7B2-8340-ABD7-5AAAF4811577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9804-9267-E14F-A622-1F20C8BF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D3C59-D296-1B4D-A66E-322A1CE6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2D93-BF8C-574A-8A89-D35F1AC7199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0082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024B-B33E-A64A-8A46-46D6C76E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5DC6C-991A-8C44-A9F8-C0754B73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6FFB-4AA2-1E48-872C-59A01F7B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D88E-E7B2-8340-ABD7-5AAAF4811577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A9326-0BAE-DE4A-BCE6-7718BB1C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2D3DA-71EA-614E-B7C7-7E3F8632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2D93-BF8C-574A-8A89-D35F1AC7199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1903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F32F-FECD-884B-95BE-197B7D64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EBFD-6261-0D4D-A437-72ACFCDE0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2A34A-900B-C848-AAA1-F40CB9103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79CA1-3C69-7E46-9961-61C414C6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D88E-E7B2-8340-ABD7-5AAAF4811577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29F89-0E19-274E-95C0-2760BB96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0BE12-9C35-4B43-B6E6-939668BF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2D93-BF8C-574A-8A89-D35F1AC7199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3799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906D-5A6F-DD4A-A8A7-3299F8E3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EB8F-EF9C-FB43-8EDC-A838224D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A5757-D7E5-8C44-991B-5887B9E41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879C4-FEDC-6943-85B9-43DE3A9F5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A623E-900A-4A4F-B15D-40323F42D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E32DC-A263-6A4A-829D-8A0445A7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D88E-E7B2-8340-ABD7-5AAAF4811577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FECDC-6709-4D4F-936C-D9C0C74C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D6F66-F03A-624B-AB3F-66F73681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2D93-BF8C-574A-8A89-D35F1AC7199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6261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268D-A99E-7840-8324-B5B4B22D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BF8B8-E500-8F44-B2EA-B20F519E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D88E-E7B2-8340-ABD7-5AAAF4811577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D21BE-4CF0-4C42-A89D-7D44547C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51134-AF03-2242-A798-A428C30F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2D93-BF8C-574A-8A89-D35F1AC7199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2684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33E8A-66BC-0E43-BD50-D4CEFD20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D88E-E7B2-8340-ABD7-5AAAF4811577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76606-5FD4-E64B-9904-B07EA806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1741C-BF3D-4F44-93BF-2B93871C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2D93-BF8C-574A-8A89-D35F1AC7199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261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A0D9-2614-8546-B977-413E2A5E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E2952-C020-9348-B074-19EE526B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63430-3F8F-FF40-A641-8406BEE5D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C1EAE-0653-3247-B57D-490BD9823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D88E-E7B2-8340-ABD7-5AAAF4811577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D125A-7409-E747-BF7A-AFFEFB6D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2DE87-8CF7-174A-85B9-150E9D0E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2D93-BF8C-574A-8A89-D35F1AC7199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3911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C022-CEED-DC43-8F2F-F20C437E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33D4E-CE8C-414C-869B-5DE7E683A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5ED0E-B8C7-1745-B188-A9907D979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7FF47-8F32-AB43-B090-993FA2BF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D88E-E7B2-8340-ABD7-5AAAF4811577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FE74E-3331-414F-9C4E-99304F8E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C80ED-6F97-174A-8EE3-F2606AC0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2D93-BF8C-574A-8A89-D35F1AC7199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0526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305E6A-E245-4141-9A74-F12B6E5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01163-9E00-304D-91BC-E3F46B7D4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576CD-7DEA-4842-88CA-10F2542DE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D88E-E7B2-8340-ABD7-5AAAF4811577}" type="datetimeFigureOut">
              <a:rPr lang="en-VN" smtClean="0"/>
              <a:t>04/03/2022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EDEF6-75A0-7140-8293-55433D721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29052-DEB6-D346-A4C0-849CB236F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2D93-BF8C-574A-8A89-D35F1AC7199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367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3DBA-FE77-9B48-B7AF-4F4841B68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F2ABA-89BA-064D-B4BC-27A8077F5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7BDC6-197F-4EE0-81ED-4F469D632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ECB0E-B61B-B64A-B237-937A50EE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2.2" descr="2.2">
            <a:hlinkClick r:id="" action="ppaction://media"/>
            <a:extLst>
              <a:ext uri="{FF2B5EF4-FFF2-40B4-BE49-F238E27FC236}">
                <a16:creationId xmlns:a16="http://schemas.microsoft.com/office/drawing/2014/main" id="{FAC803E6-9461-0B44-BDE5-FD7F4470D44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49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DEB5-16BE-C34B-8D5E-28854E4C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3ADEB7-7063-40F2-A445-08FBE4761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946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E227-38D0-4249-9077-0376E113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A9B59-31E9-4BC6-8175-2C191C7C9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AC018-33F1-4A9B-803B-233EC311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1995" cy="69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9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6FCE-2CAB-8341-9C4F-9767429D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A9F3C2-A82A-4658-8B7E-D19AFE5D8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3720" cy="6858000"/>
          </a:xfrm>
        </p:spPr>
      </p:pic>
    </p:spTree>
    <p:extLst>
      <p:ext uri="{BB962C8B-B14F-4D97-AF65-F5344CB8AC3E}">
        <p14:creationId xmlns:p14="http://schemas.microsoft.com/office/powerpoint/2010/main" val="172333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4731-5CFE-E64F-B37C-D39B6B7B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8ED731-8296-4820-80CA-449A72786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5EB486-DED9-4145-903D-753C520C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6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F42D-073F-0942-911E-C63D45DD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0EB1E-1757-43FC-B10D-7D0BDA25E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FCB52-723E-44F0-A1A8-3C2944B9E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25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Widescreen</PresentationFormat>
  <Paragraphs>1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hung</dc:creator>
  <cp:lastModifiedBy>Nguyễn Nam Khánh</cp:lastModifiedBy>
  <cp:revision>5</cp:revision>
  <dcterms:created xsi:type="dcterms:W3CDTF">2022-03-27T10:35:07Z</dcterms:created>
  <dcterms:modified xsi:type="dcterms:W3CDTF">2022-04-03T08:39:32Z</dcterms:modified>
</cp:coreProperties>
</file>