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E075-03CC-DC4D-B6C0-5847060C1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5C844-575D-B443-9EB0-17777483A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06604-7A3E-CC44-BB24-D77ED4E4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B9F29-7741-6A47-923B-55B7DFF4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72CB2-BDE1-1942-A4B1-D4E23ADE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6539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B50A-4F59-D645-A971-56A4045E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2D2A3-6B2B-B14F-BEAD-3C5004C7A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238B-6962-4A4E-9767-AA2A3525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4C391-0259-0647-A536-0B073570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BD239-51C5-3D40-861E-0DA58A11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756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80EBD0-C4AF-2149-9640-18F55646E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8DEB7-91F6-4E45-BE49-3954AF1FF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A5D8B-BEBA-CA4E-BAC5-EDE476A0D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8E1CD-A687-F047-98D1-1AC147E0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43F8A-ADFC-FA49-9544-5D03BE99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3908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468E-A53B-3E49-A6C2-1C42D637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BB8C-9170-124C-91EB-644F1BA59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729AA-7B42-0D4F-95D0-F52B7D45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F4C-75CE-4B49-AF13-417CAE66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1C61A-F746-A943-B808-BFC90C51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7914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4D64-D8E0-4140-9C3D-ED687983E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863A1-C03A-BB47-8E15-111A47BF6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E1629-BDFF-EC4E-8028-78429C16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DDC3-111A-6449-AB6F-4C10F90A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93319-66B8-C345-AD6A-A23688DE0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521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324D-29A3-D642-91BF-E55C6860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AE414-DBB3-7743-888E-A86C5114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B6551-B91B-8743-A171-887E84F7C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A1C26-B7F6-224A-808B-96AD0784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F468B-5BF1-3E47-BC79-3B217972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3B14F-915D-CC47-B3E2-6C9B4EB0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597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DB79-0708-2544-A69A-B11E32CE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405CF-5B4D-9A4C-91C0-2635ED491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48E9D-32BF-2A4F-B9C0-57F5691F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DA742-C011-5949-82AD-BE1ED6020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216EF-13D3-C44F-98D5-C460E3561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88195-B773-9245-9488-256BE7FE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7FE080-46B5-9B49-A786-3EF79453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5F677-C119-B944-A659-3B5B8CAA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358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0E63-032B-CC49-B034-C5CCB12F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1028A-FE3C-474C-A5B1-4B317C96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5298A-730E-8F43-B58E-D13EC54C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B1817-0EB1-664E-A10B-6235B5C03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340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E6664-960F-FE49-A159-763D119D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33C39-949D-F045-9D1B-0F339E3C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62AE3-3A81-4A45-9FA1-A7098FFB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397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90AA-05B7-3F4D-8A0F-1A664D01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8AC41-D508-9B48-AF5C-C18B88E9F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E7CED-43AA-AE40-8530-7C4316833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01312-4E20-C74D-9EE3-BAB30606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BC48E-459B-1547-80C1-0FC19B69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A6EE3-636C-1A4F-8552-D14D6C3E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2141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6AA7-960A-7442-A0E5-053B64A5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D8D022-352D-1B48-9B10-B317F13C7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39DF52-0C23-2544-AB79-2F6B36121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A32BC-02AF-C140-B5C3-B026F6EB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46DC4-8D58-5D48-91B8-01227472E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AB1C4-8087-6A4C-8B28-D6C30E98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56984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27F02-2C55-4548-9553-31361CF9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642FA-618B-AA48-9F1E-F0FADBA9F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BAD2A-1363-7C48-822F-7F3D55955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CF9C-ACA2-A542-8661-C35C311FEE37}" type="datetimeFigureOut">
              <a:rPr lang="en-VN" smtClean="0"/>
              <a:t>27/03/2022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2A4B7-DF76-6048-B217-39958C976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6DD89-0C51-0143-A0FF-FE0D34E5F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3EBF5-8338-EB4B-9094-017892CF0D1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475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4FF2F-87D5-364E-8B9D-F7DEE0ED5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B9BD4-290D-D647-A00A-0ECB419662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06A99-5A6B-3E46-8456-CA12CE33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50"/>
            <a:ext cx="12192000" cy="65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6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FEE6-F0FF-DD4C-BEF5-6BAF0F28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C6DAEE-7636-CB4D-9868-FD949DB90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8459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1137-F6BE-7244-8A75-8316042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887502-AEA4-224A-810D-A303F58A3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4121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EC66-995B-AE44-A961-3C2AEC37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A4C812-CB45-EB4D-86E8-48E7A6F37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35483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9E1A-5F1E-3340-9DD8-00B85C684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NHẢY DÂY " descr="NHẢY DÂY ">
            <a:hlinkClick r:id="" action="ppaction://media"/>
            <a:extLst>
              <a:ext uri="{FF2B5EF4-FFF2-40B4-BE49-F238E27FC236}">
                <a16:creationId xmlns:a16="http://schemas.microsoft.com/office/drawing/2014/main" id="{6C0ABADA-94B0-FA45-AC0B-B5F5B56A26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139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3C54-1E6D-5943-A12B-D57486D7A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A30894-3B65-C542-AEC0-E629CCFB5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73284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AFAD-AE5C-454D-90DE-83A9501F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C0DBD4-F8EE-7844-B082-A5DE07441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2085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2</cp:revision>
  <dcterms:created xsi:type="dcterms:W3CDTF">2022-03-27T10:55:55Z</dcterms:created>
  <dcterms:modified xsi:type="dcterms:W3CDTF">2022-03-27T11:26:34Z</dcterms:modified>
</cp:coreProperties>
</file>