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B1E09-6B31-D640-B8C1-0F36E8351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CCD2B-C9CC-9C40-8214-73D295C6B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99717-CDDA-0D47-9FE3-FA2F984F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49729-C1C0-A94E-92EB-19323752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15CCE-1C23-A24F-A179-3F440226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10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2872-359E-084B-B467-6D739ECE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D6246-8EDE-2146-BA8A-11BC3D6CF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8B6E6-7600-FD44-953B-51A1D80C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6858A-D842-A549-8A81-D60E0943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BCEDB-2F0B-3842-8028-5B9760CC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043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9DB81-3A75-0645-8388-8630103AF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29FEB-FB02-6046-9E36-609FE84E9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C81B7-042D-D14C-959F-699FB1DE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F79D9-C7F9-984C-B5C8-670DE1C3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752E7-205F-674F-AA95-19501077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765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B1F1-AA60-9A44-BFAF-9455EE1E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87C66-B12E-D445-881E-0579F0DD4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0E04F-820A-F74C-8FE1-988C3BDB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CC2C1-B9F5-A743-B98A-63DECC3F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2330-4005-DE49-89B1-2D87F112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052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23E8-FAFB-F34B-AA6F-21E40BB1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DC017-3A24-8546-8E1C-346FD4A6E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FE27-9171-EE4A-B8F9-0CE87C98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020DA-6FE0-EF45-A4AC-5C2F126E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3E787-7DB0-724C-8AE9-EB9487D9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884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769F-FEB4-9941-8271-334C1520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D8A16-17DD-5645-B3A9-725B391BB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F9894-03DE-8045-8CD2-18B4D8952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87F64-B09D-2B44-A2F2-AFFECEF6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68F8B-57B2-374E-B044-9E154B5B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5FB4A-D8EE-BD4C-B9F3-914C5D4C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081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B622-6CB3-464D-9BBB-FE9EA57F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48FAA-F54D-8F47-A7C1-D7CDB91CC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F9446-235A-494C-B59C-AE21351A9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42DD8-2526-9241-A2F3-E190E4F25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5CE9F-7362-1649-8804-8DC793EA0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F95BB-A145-1948-8949-06F002E0D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0B3F3-E27B-F84F-AE71-5C38FA89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900F90-5206-264E-B423-450586B9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049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DC69-0655-9344-957A-686245A9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BB123-F090-6445-AB9A-5FABA133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27610-6638-0D4C-BCCD-CB8CCF38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C370E-FD68-6A42-BCE1-9305A9B6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1783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7EB2B-3A60-3141-88C0-E54E18AD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23A55-72A7-B74B-8DC3-FDCA4408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06F49-418B-AC42-BD02-D70C21BD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9926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2EBB-0E5A-AF47-8E86-3CF68840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28559-5E4E-7D49-8E32-59E46F08E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98C4D-21D4-CE46-B4FA-8FFF3976D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68A5C-33E1-BB44-A099-CD2D53E2D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3B893-8E73-1A41-9EC8-DA2993AF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3D1E6-2E35-E641-9695-1E6BC71C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115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7200-9E0D-F64D-AFCB-C49C75DB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106A-E4E8-0C4A-A5A0-3D31DA7DC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7323E-AA07-D74F-82E0-C2CD14BA9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5EC34-B7DA-2B45-B9E0-E00E4A3B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47C21-D6D8-AC4E-821C-F66F4A24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F97F8-B419-0C45-844C-E0EB33BF5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2750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0FF763-FEC2-2E45-826E-4713E576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F968C-E35A-3E49-B25D-41F962973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54AD1-EE05-2B4E-9BC2-DEF18ED07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8CEA2-50EE-2844-B975-2DBC8A1F71D8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4C6E1-7577-9E48-8B25-F51BD5D78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2A66D-EE69-2F4E-9495-C5A4DFB01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905C-4912-CA49-8907-F5D1A49B9B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199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3898-BA0F-194A-9CAF-5F847E2881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717EE-39B2-1844-996E-13DD27313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336AB-EF3E-CB49-849F-1629DEC4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" y="0"/>
            <a:ext cx="12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2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7DE9-8FBC-F34D-B545-323F3A2C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950FC1-AEF1-554C-B48E-E6A05BB0D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511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33D8-9AB5-D64F-B5EF-6D25B8B7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B4630F-1060-E045-88D1-7FFE3A732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0709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D90-8712-8449-9D8C-2C0429D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A7B1E-F569-4B49-AF83-18BC515A6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378"/>
            <a:ext cx="12192000" cy="6703621"/>
          </a:xfrm>
        </p:spPr>
      </p:pic>
    </p:spTree>
    <p:extLst>
      <p:ext uri="{BB962C8B-B14F-4D97-AF65-F5344CB8AC3E}">
        <p14:creationId xmlns:p14="http://schemas.microsoft.com/office/powerpoint/2010/main" val="79058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49AD-787D-954E-911D-BDCD8CA2C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BAD9C7-C894-9D4C-A402-6DA2B5F54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013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B7C2-DEEF-B24C-8CC5-2EAA51B8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2B3E2C-CE97-3144-82AB-A415C1BAC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8994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54AA-E6DD-B44A-902D-45454F1F2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A3B10-EF40-894A-AECE-0706BD9E9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42137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27C5-33EC-9B4E-92E9-0A3D6976C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5E3821-782E-774A-848D-92843AD98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48162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2022-03-21T09:30:30Z</dcterms:created>
  <dcterms:modified xsi:type="dcterms:W3CDTF">2022-03-21T09:35:02Z</dcterms:modified>
</cp:coreProperties>
</file>