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2"/>
  </p:normalViewPr>
  <p:slideViewPr>
    <p:cSldViewPr snapToGrid="0" snapToObjects="1">
      <p:cViewPr varScale="1">
        <p:scale>
          <a:sx n="103" d="100"/>
          <a:sy n="103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9DB8-F54D-AF44-A2BD-AF2780DE8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AF020-76B0-A94E-861B-952A1A073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E5202-4F28-224F-8521-42265AEC8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351AD-6074-8149-9880-632FBC11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0935E-E60D-994A-A674-E9A042C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316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4CCF-534A-434F-82ED-DD3AF6D9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28B24-6725-1743-8358-F1652BB3F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B1000-1F9D-3048-BBB8-EA749CB4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CCDB4-E92A-5F4E-AB39-F36C24717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9305-322A-6E45-A9A1-5C3C26DF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0818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017E0-200F-4F42-AD6E-73ECF6873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8DA78-071A-2546-8332-C1341129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C31B9-5270-B645-81DC-E6CB670E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43744-E1B7-E34B-9E72-B90258C0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3B2F5-E73D-5C43-8954-C2422446E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407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4F1E-4929-0740-A815-0E5A3939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596F9-1EB1-F847-AAE0-2190DFB10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2F2CA-109F-AF49-9B25-7329C45F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3AE50-A8E6-BF43-A5A1-85436A5B2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09ED9-2FE4-8648-8C6E-1E6F2C90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2278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1686-8407-CC46-8269-12650EF8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E1938-84D0-E24F-807B-A14894AF9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9E331-F148-3847-B159-F5763EEC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07C38-7B77-BA46-841E-81FF03EC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139F-3F06-824B-8E3C-00789ECD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33413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6C25-E0E0-2344-8643-635062B8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0CBF4-D2A8-3044-BD93-274EE05DB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989D0-552E-9D41-BFCA-195AFB588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B652C-E7D5-BE47-AC3E-12A2BDBD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A5BCF-2841-6545-A7D6-E988DB35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A8397-3FD4-234C-AEDC-404570C5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664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CD62-69AB-8145-B323-E69679C7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7586D-F8B7-BA4F-AB2E-B4080A3EF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E47CF-F974-9A48-94C1-285058F13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19F35-6384-DB4D-B916-72CAE8547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47C8C-4B7F-CB49-9B4A-F4FEC2E99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E06F3-6701-8D4B-A0EB-DC6F158B2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BBDD2-CD24-844E-A7DF-2291CC38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F028F-6B6D-134F-8D3A-05562CB8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7952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18C0-051C-B846-86A0-B009DBF0D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126DA-688F-BC40-B783-2D940FD6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FA1E0-CB8E-CA47-81F4-41B9A0F0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CCA36-068A-D348-BB0C-EE7462B5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0392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0D0BB-967E-1E4F-8608-BAAF927C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19C5A-9E3D-B144-972A-8304FA9C2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B189C-0623-0149-825D-D636CD13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868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ACB0-DA17-6D4E-A181-8F3DAEB1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5A9C6-614C-8E4F-A117-5D9DF00B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78539-1AC9-764E-9B3E-74B34ACEA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1AE54-4D76-494A-82A8-FD866664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25432-3EA4-7C46-BDA3-3293FA84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EF64A-D08F-AF46-9CB3-008E187E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2275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9309-D8DF-0E4C-A5A9-30CCEBC0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D4954-7FCE-B444-B38F-F4A41969E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3FA0B-73CD-0C47-BC22-D5E8F3E8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D0F05-C464-CC4F-877E-896445648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9DD59-5FF0-5147-A0D3-66BF0A57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4E977-CE26-0E4E-A79E-3468FD78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584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9DA29-63A7-0F42-AF23-E0DDC7BF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09417-0475-2747-A4FF-E3D8DB5BD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EBF14-405C-3849-A259-EEBA84871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BC8E7-DFAC-5E46-9AA9-0D6C85454B7B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555D-AB4D-5E4B-98CD-2F5A3F89C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16690-EADB-7348-8945-36DBFC02D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B93EA-6B33-DB47-BA87-D97A7240A0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1502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C3593-18CE-E84C-96AF-20A2E504CA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AA62E-BCEA-F84B-A0CE-3B4413F0B5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81171-DC6B-524C-AC74-FEC4B30D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" y="0"/>
            <a:ext cx="12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6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018B-18CB-1145-8902-BFE8A529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8BC998-9535-D340-9505-23CB5DCF7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8914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8248-10A4-B54B-9C8C-D3056ED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9FD53B-384F-C544-8226-C2FF9EF4C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6498"/>
            <a:ext cx="12192000" cy="6944497"/>
          </a:xfrm>
        </p:spPr>
      </p:pic>
    </p:spTree>
    <p:extLst>
      <p:ext uri="{BB962C8B-B14F-4D97-AF65-F5344CB8AC3E}">
        <p14:creationId xmlns:p14="http://schemas.microsoft.com/office/powerpoint/2010/main" val="32021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E3857-862B-2D4A-BEE4-5E950F9B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319D72-F4B7-E245-87B3-965DD3C0D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513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038D-CD39-254C-941F-FC78A157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E9E64F-61D4-3842-9260-F657D202A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23124" cy="6858000"/>
          </a:xfrm>
        </p:spPr>
      </p:pic>
    </p:spTree>
    <p:extLst>
      <p:ext uri="{BB962C8B-B14F-4D97-AF65-F5344CB8AC3E}">
        <p14:creationId xmlns:p14="http://schemas.microsoft.com/office/powerpoint/2010/main" val="134600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9BE6-EB1E-644E-A7EF-764FAC93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2C52AD-8DDB-1E4D-8321-DF013C087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164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32DB-ABC8-1047-AF0C-19930995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777A1A-9C52-D046-929D-EB5929125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50553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2022-03-13T13:56:13Z</dcterms:created>
  <dcterms:modified xsi:type="dcterms:W3CDTF">2022-03-13T14:01:48Z</dcterms:modified>
</cp:coreProperties>
</file>