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CFA7-51F1-F549-AAC4-71E24A8CF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37CA51-2A95-4147-A39A-60FD71D7E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24C89-BDC0-CA46-B280-74BECE40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50ACB-56BD-1942-BC58-EBB46451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ED91F-BE3B-514D-BBFE-F4990DDC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9199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FED2-F5A8-A549-A82A-76564F30B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3339DC-1B05-A746-AE3D-03A93BC4A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196B-C6E5-7149-803D-9AF4B2AF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DF196-6E93-FB43-B8A9-BAD8C90D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05464-31B7-FE48-8866-C0275C0A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991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B62B02-7A05-F84B-8C61-9449AF1B1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EFD70-679D-BC45-8480-A31C339AA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B4D7-982E-F94E-9E7D-83BE0569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36C39-DBF6-1249-82F8-856A5F9A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6E9D2-9854-3648-9588-40B1115B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22556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8803-56A9-3947-A277-80C4FAB04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3EDC-C869-F846-9C2A-6CA441936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9D58E-AA34-864B-ABA5-CDBB830A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8638F-529F-1A4E-995C-460484AD2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1839F-11B3-464D-90C5-A01A40B8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558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64B8-E01D-CE47-A384-AB97833EE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CDDB0-3E04-B045-BDB4-3871FE1C0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5833A-8974-5347-88B1-E70F2B6E5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286FB-BABF-624B-9119-F302703F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0CC2E-4A48-CC4F-AC29-03CFAE18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468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69C7-6ED6-854D-A539-08C63768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5AA0F-DC50-7642-98BD-EBCE132BB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00EE0-2166-4540-83BD-2E7E52504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7CC1A-C093-4343-8A20-3E331C215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786-B619-B24C-BA28-4AA071814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1FF32-B768-4744-B580-C0E54B9DD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295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B3F32-53EA-094B-9C81-071C573DA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83283-5DA5-8545-8B98-9C269F5C6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E969A-33C3-294C-9D34-5BDEBB6EA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58743-7098-9947-AA1A-2F05BE1A41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24E88-314D-024E-A79B-6050B809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1AEF1-8534-9B46-ACE8-BECEC00C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00507-F35E-EB49-9231-1FDA199B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9789B4-5FD9-A843-B620-966B8BF4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675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5D13-10D0-0C46-8927-245C1AA0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E5C1C0-DF3C-EA4A-9318-5DB843021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1E6FC0-F888-8C46-A1D8-40E89CF3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13919-58EF-4949-BBD2-2753BC283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8874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5973B6-C814-774B-8570-994110FAA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372CB-5B50-5748-9460-B1C6D030A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3B65EB-DA19-9F41-8B5E-EC2A4F46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0595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5444-B857-6D4A-A92A-92E8EFF5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881F6-2173-F447-A23A-CBCB3E317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69269-92FA-074E-8DDE-B29CF4C6E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B1AAA-2EE2-6D4F-A587-875887EB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D97F4-8AA4-BC43-BB06-E421E1E9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2BDA5-C1F2-BE49-A843-1F513A32C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998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BDEA-BDBE-3548-AD3B-3C6C3D98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A72D0-4D1D-9242-B2C9-0779619CB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A5814-2B1F-A24E-95CF-64C1B80D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2691C-5D64-6841-8AFE-F80CEE50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8946D-0963-364C-B0F1-DA1B948D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CA627-FC0F-BF46-A2BB-BFAD437D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2309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9D8318-0195-674F-804A-17FB55FE5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B3734-1616-EF42-8BE1-CA51182BC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968A7-DB53-FD43-8EA3-3AE442E66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EE853-EE50-2746-A560-AD6F14E5355F}" type="datetimeFigureOut">
              <a:rPr lang="en-VN" smtClean="0"/>
              <a:t>21/03/2022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793B5-37E5-634A-8524-DD7ECAD89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45A6E-38BB-BD42-8A85-5B728CFEF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BE4EE-392C-AF4B-8A67-A85BF4879D1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55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BD245-8477-784D-A6EC-7497448D9D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E944F-821A-7B4D-8B94-E4DE1E9037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EA7B1-F5CA-784E-A4CC-ECB2DA28B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3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6D05-288D-B745-85F5-0AC39BEE3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368269-0B7F-B248-B6EC-BC0F6B1DD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4558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00C3-4874-0446-841E-C443304C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B0E8D8-882C-4F46-9ACD-378C8BD22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19376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EF68-6263-404B-A948-F5A92E14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EC96F3-EA00-DA45-83FD-F776F0AD2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183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A40E-48D7-3C4A-A875-DA2252D98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087FF-6B7D-2A46-BCCE-6B11B2D3C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77205" cy="6858000"/>
          </a:xfrm>
        </p:spPr>
      </p:pic>
    </p:spTree>
    <p:extLst>
      <p:ext uri="{BB962C8B-B14F-4D97-AF65-F5344CB8AC3E}">
        <p14:creationId xmlns:p14="http://schemas.microsoft.com/office/powerpoint/2010/main" val="4287356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3A315-50B4-8549-8778-9D1D918A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B23BB2-EAE3-334F-B7AD-A337371E4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98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1DA1-5AB6-CF4A-AF6D-801940D95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82383-4B20-C542-8EBF-49C9AB716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2600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2022-03-21T09:25:25Z</dcterms:created>
  <dcterms:modified xsi:type="dcterms:W3CDTF">2022-03-21T09:29:44Z</dcterms:modified>
</cp:coreProperties>
</file>