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2"/>
  </p:normalViewPr>
  <p:slideViewPr>
    <p:cSldViewPr snapToGrid="0" snapToObjects="1">
      <p:cViewPr varScale="1">
        <p:scale>
          <a:sx n="103" d="100"/>
          <a:sy n="103" d="100"/>
        </p:scale>
        <p:origin x="8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CDA6-7D2D-B34D-9825-0ECAF47A5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A72E81-7068-834D-B7E9-02BB1B9D2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BACE3-4280-2D4D-BE0F-DA5EA9F3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37499-2AEA-9D4B-91E2-A5059DB6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56915-299C-5342-A11F-E54C6567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20427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DB4F-837E-DD40-8253-D3536968E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359AA-9E9A-AF44-BF25-6305C00B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28595-1002-6A4A-90DD-EAC0173E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10088-70AF-474D-918A-1854C5EE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17CB-1394-A240-9ABE-049A82D1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36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5ECC7-A79E-5E42-8F9C-B138B8CBF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C40F6-456A-4646-BDA5-ABE2EEE9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32AC8-46AB-6C4A-BCC4-54ACEFB9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A398E-234F-704D-806A-37FEA55E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64837-48F8-7D44-A2C0-4131502E0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2479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B40E3-5D39-7B4E-B055-4EDE11EF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9AE5F-3F93-A843-9FA6-407869DCE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03623-4F1A-6D4D-A071-00BADD9B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2326E-31C5-E348-913E-CF078729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F0C5A-EFDC-7543-9DF3-38DB2BE1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8558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ACEB6-B0F0-944B-98FD-DD893C73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9740F-541B-2D4D-8249-6FD2F6D4B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C1A23-9E09-1041-B225-730631796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85E2E-326C-634D-9DE0-870B4B55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1B2DB-9F87-614B-BE84-104E3E209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1145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BE8A2-B5F0-B640-9096-67199370F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19D07-238F-7449-9217-8C7BE313A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429A6-BF5D-A045-B75D-437B417B0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5015F-071F-8A4A-9DBC-48B3A807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5A184-7E79-8745-A326-0E4125239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A3F39-C57A-7746-A86A-0D515EFB9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433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18D41-1FF6-0E42-846C-FFE17116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352FC-7A6E-C047-B077-1D5BA08A3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E22DA-98E4-E244-8D54-51DFC89EB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0CA69-4A2E-3E4C-9853-E1E4D4DC0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E87416-5D9A-4B46-A47A-20996FE14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68CDD-A313-E441-B17D-1F4311FB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2543E9-DA97-F647-935C-A46078297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BBA1B-20F7-C34B-B5FD-E855E9A0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4082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CE5F-A636-1D4B-B8F3-31A9DA6D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71D14-197F-4441-BD3E-7A2D250F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05FAE-0BCD-1644-ABA4-03F7129F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40C1C-4831-3844-8032-89001917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47448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A380E6-4C0A-924C-8F8A-FB6CE54A4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7A4C2E-DC78-1640-B3D2-E0A0B846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6DBB9-61FF-934A-9E96-E22E68E5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314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90FA0-077F-494A-9978-A98AF502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7B923-68A5-2F44-B8E6-85F0897E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27568-9591-AB42-A7F4-87BD89E71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EA130-0FE1-8E4D-9780-DC9A24FF3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41206-8B76-5D4C-94F6-BEAAFA303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A908A-1DD1-E343-882C-DB3FCF22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8417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F615-DF8B-A146-8410-657CB15D7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BE0B3-2905-1843-A4D1-61BD5D999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D525A0-E98B-EC47-8DC4-E7D3F1BDE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16EA4-B95D-634F-B0D4-C79185091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02096-FD6E-D844-8B1A-DF6072C4D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EABC1-5126-DF42-B2D6-445380D3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905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286C3-2CA3-0C4C-A1AE-D4E4A9F01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948F5-5888-1D44-BF7C-5F5DB30C8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FAF96-9971-AF4B-B0EB-52C7B0838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A7DA3-1017-4446-AC06-6095823D0C8D}" type="datetimeFigureOut">
              <a:rPr lang="en-VN" smtClean="0"/>
              <a:t>13/03/2022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61D93-5AD8-9F4B-8B27-889A6AB59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2CDE4-5DE8-3D47-9790-4A9614D77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83FB5-E334-D24E-89F4-94F034931D4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21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9A6E5-A0C1-B447-97F3-038743A4F2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95B386-70EB-FD4C-99FE-4997354699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CFFAA-3855-5943-BE7B-A5255BDB7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" y="0"/>
            <a:ext cx="12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98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93A8-52A9-4346-9CAF-B2B35F14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91F7D-3259-E244-9A47-2D938305E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6854"/>
          </a:xfrm>
        </p:spPr>
      </p:pic>
    </p:spTree>
    <p:extLst>
      <p:ext uri="{BB962C8B-B14F-4D97-AF65-F5344CB8AC3E}">
        <p14:creationId xmlns:p14="http://schemas.microsoft.com/office/powerpoint/2010/main" val="265622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F349-AB5E-2644-A575-61D4ADDCC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A1733-4AB8-A84F-82D2-14FF55163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2217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CAC3-C262-804C-83FD-E4B0D27C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80B06-0325-AF41-B471-A51EEE7A2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0093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F947A-10B4-1E47-AD3B-142526427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B78225-6347-3B46-A5A3-9D7A6544C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4497"/>
          </a:xfrm>
        </p:spPr>
      </p:pic>
    </p:spTree>
    <p:extLst>
      <p:ext uri="{BB962C8B-B14F-4D97-AF65-F5344CB8AC3E}">
        <p14:creationId xmlns:p14="http://schemas.microsoft.com/office/powerpoint/2010/main" val="1766164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B3C3-8E74-084D-A62F-139AD5222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5FA09B-2D65-984F-9955-D69B99AF4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418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2ED17-E6C4-9D44-B7F7-79D2E229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BF13FB-02C7-5C4D-802E-880DC5A27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249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E682-F292-CE41-B7B3-BDF12918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CC1FAC-548D-8545-975A-DB3FC417F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72995"/>
            <a:ext cx="12192000" cy="7030995"/>
          </a:xfrm>
        </p:spPr>
      </p:pic>
    </p:spTree>
    <p:extLst>
      <p:ext uri="{BB962C8B-B14F-4D97-AF65-F5344CB8AC3E}">
        <p14:creationId xmlns:p14="http://schemas.microsoft.com/office/powerpoint/2010/main" val="1377536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2022-03-13T14:27:07Z</dcterms:created>
  <dcterms:modified xsi:type="dcterms:W3CDTF">2022-03-13T14:31:01Z</dcterms:modified>
</cp:coreProperties>
</file>