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539C9-A2A8-4A4A-A6C2-40544A20E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44C95-8FFA-214F-98FF-E5F58AFFF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49DD3-2089-F24E-8E50-5BFC9DD2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7B853-07FA-5246-9AA5-746CBA53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544-D03B-3844-A858-BFA6D3DC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533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C375-4477-9F47-9943-B3F60528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896BC-1C8B-6B4F-B915-C50265777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0F5A5-44E4-7E4C-A7BA-20809651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50758-7F3B-2243-837F-C0FFD6C41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99EE6-2833-1242-8BD2-271478A6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40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B9F34D-1387-D747-943F-B9CC0654B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3F4DE-6A77-D04D-B4D5-12779DF1B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6BC8-3C70-7041-B807-57773705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DC653-EB5F-7B48-86BF-1D53B42D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00E7D-2645-CA48-A957-39790155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747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5AF0-7732-E549-9D99-45E7C76B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7B1A4-AF69-1549-8C89-098233B52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BADF5-D4CC-1546-B823-87AFF9B88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624EA-3106-7D4F-8511-B8F0C2FD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7DFF8-3B26-6A42-975B-09A81485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181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6D4B-ACE2-5440-A5FD-D760A8C7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50180-A1ED-EF46-A23B-8F93CF843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F73E-10D9-2C4E-90D2-E9A63E61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8C62-2106-664D-A29D-6A475C3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6F894-EF7C-0245-A836-17FBBDD3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73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174D-15A8-214B-B89F-90C8A224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6B1FC-9097-7949-98AD-A93122686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D5B8-5A31-A148-A8FA-BCB569E27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CCE36-FAAC-204F-AE17-3310751C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C1933-8E1A-954A-8C68-5AD61911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C2A39-3442-2A4B-B812-161F0CC9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286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1E638-E993-6346-A5F8-6A89B005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9E9DA-4F75-2849-B124-32BCCFD00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B0C6E-1C95-0C40-8BAD-5EF0464E0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6359D-6940-1441-BAF0-91DF2C668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CB995-3B78-5845-91D9-A2DDF8F7F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CF26CC-2925-634B-83C7-10B0D590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40E47-6F91-A141-BF5B-F10FD3E8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9F60E-D5B0-614C-B2F1-19EA43D4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38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0D63-F7F9-CF4C-A4B7-687135F9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9F842-A4FF-D842-A366-DA8EA6ECC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26266-F482-C74B-8A8A-14DC9A41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1352F-57D6-AC41-90F2-3FAC3E85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1377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A48EF-3AE8-4E48-A370-FAC002AE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F3AB-44EB-E341-8C1E-01F3B777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98E79-D613-F14F-9B45-3504B88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1355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7A606-1E27-5B40-B576-BF5C2ADD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2CBC9-74A8-F849-B687-748832EF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4FC0D-58A3-C04D-81D7-109735D14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DC316-F7BB-BC4B-9A15-E15730F3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EC577-0C53-9848-818B-1048BD8B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FC2FA-52D7-6E41-A15D-92A6D4FB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23494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8DF5-3096-0341-8899-576F7C7B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C2732-ED43-1449-880E-D4DD9C795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2BE0-E9ED-8B48-92AE-A564DB398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715FE-6CA2-A240-BF20-FD06C734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F5CF5-E973-5248-A5A7-1B73D22F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6600F-5C59-7646-94E0-B2268ADB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133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4ECBA-26A2-CB4E-9E7E-8A9C9ABF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15345-93DB-1C4D-9A50-58CBC1EF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D4BC1-AD92-8546-A467-47665D667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3809-D453-C44B-92D9-7913138DB3C2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6AFA9-53AC-1648-97D1-7CAA9C0EA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3AF0D-7490-B042-8EFC-7E25994B4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AB67-2969-B140-AC9F-9DBFBC748B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07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48B5-EF6A-7B43-B766-077E3CFED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D387F-AACB-084A-AC5B-C978E90FE3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F7244-563C-0E4F-AF18-D9396299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8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1E2B-7AE3-4B43-A3F7-3C85659F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BD3116-B3F2-3644-954B-25F07B1C8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2025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1F16-957F-C241-94BF-F4F8202E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FEC69-18AD-9F40-8585-4A8A52C6A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8935"/>
          </a:xfrm>
        </p:spPr>
      </p:pic>
    </p:spTree>
    <p:extLst>
      <p:ext uri="{BB962C8B-B14F-4D97-AF65-F5344CB8AC3E}">
        <p14:creationId xmlns:p14="http://schemas.microsoft.com/office/powerpoint/2010/main" val="273246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873D-D1A6-334B-BFB2-7D259D06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FCD2F-634B-F545-8C84-4386B94EB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126"/>
            <a:ext cx="12192000" cy="6774873"/>
          </a:xfrm>
        </p:spPr>
      </p:pic>
    </p:spTree>
    <p:extLst>
      <p:ext uri="{BB962C8B-B14F-4D97-AF65-F5344CB8AC3E}">
        <p14:creationId xmlns:p14="http://schemas.microsoft.com/office/powerpoint/2010/main" val="289158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054B-55BF-6647-8329-9F048180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1FDC6-C089-5441-A402-BBF328085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151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03CB-6028-E649-918F-704B3712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5AF37-D078-E846-888E-75CD27D4E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2175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2022-03-21T09:20:34Z</dcterms:created>
  <dcterms:modified xsi:type="dcterms:W3CDTF">2022-03-21T09:25:19Z</dcterms:modified>
</cp:coreProperties>
</file>