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BE98D-2190-495E-A32A-EE806AED378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53CF-7D5A-4409-942C-80D31B2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B53CF-7D5A-4409-942C-80D31B2984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2A9F-501C-D94B-B4A5-E9B30D017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AE51D-4CCE-3248-85A7-05DFB1C33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171A1-F410-E14D-B0F3-D7BDE5B0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5165E-5FD5-DF45-A1C1-4055E1A4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B2D9-83DE-4341-B613-D2D23600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66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8A54-DABC-7245-B13A-E33921F6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B67FA-E5EF-9B42-956C-9A282DAD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D211D-1D98-5C4C-9A08-289D4C2F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F7B6-5A9A-E24D-A397-64DAEE5F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DF0C-C85D-BF47-B631-B2E8047E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46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7500D-0755-5540-9C73-AB91A9A56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F4458-15A6-AC4F-BDFE-1AEA6C0D4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56EF6-6079-674B-B167-21E9C4B8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BF27-4EAA-564D-BED8-7A3A1466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D2973-E917-5C48-A486-AB02D539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181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FE302-9988-3246-AD4E-894948FA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3AA80-2D8F-0243-84DF-1CBE43DFB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8CEA-C7DE-C641-BED5-2398F12F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D3AD3-16D9-8247-9562-FD99E476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35564-D848-4F4D-9223-8EA79C01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820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4BA2-6127-9A47-BF14-394EE165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2F959-894D-3549-9076-2DA64923F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9300-6351-6D4C-9B71-7CA4F357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FC78-35E2-3448-BFC8-F2D7E4A6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55E7A-ED74-0C4C-9049-1F08C764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085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2444-CBEA-434E-BAA3-9CFEFF6A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128C1-4F38-4847-846F-1EBE2E49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88923-4C2C-0540-ADF7-BCC9443B6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08BF0-7331-0B41-9308-1200270F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33C5-BDFD-854F-8997-7232A8BD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165AD-5F0D-5743-8468-E8643B7A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982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1E93-272F-7642-9DD5-A8C84430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14B7-EB12-3942-A7F3-654DFFF9A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3D213-C053-B941-AD05-E42591FCA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C2D2-D260-1846-AF77-F130CACA6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FA94B-23F1-6640-BDC5-4505DE9FD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A7883-D527-054E-8A13-F06D79774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3A5AD-242A-054B-902E-330795A3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B684E-8AE7-5E4F-92A4-18CA5592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831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A9392-B5CE-5C4A-A43B-20664339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62B67-05F3-134D-BB8B-78855713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E217E-BF34-2544-AF53-862A7CBD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036A-6609-2F4D-9650-82C5371C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08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4C328-4A8E-784B-AEBD-3888CF16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B50CB-BCC8-4B45-807B-B21967EB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CBD66-AC75-F349-8F49-2AD552C5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350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3CBD-FEF8-0944-B9DB-6CC7D44B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6CD2-9832-1D48-A9ED-DC83C6316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8B4DB-D8A9-9D42-B03C-FCBB0E113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0363B-8842-4641-8F83-530843FF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6EFF-68F0-7844-857C-EDADED59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BC300-793D-2346-AF2D-0B812E1D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55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8A17-FA5D-524D-9661-FA3A16F0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D03B3-BC9D-9741-B812-AC01A3C89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5C65F-0699-4B47-B24F-521BA109D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9B62D-B4D6-8848-8B21-6DBA2290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FE537-E3E3-EA44-BBD9-3A9B95D3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B6A41-A3BA-884E-AFF6-9FCFD6E0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519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9FFC2-C456-664D-81A3-7E6DECFE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5EF4C-9C0F-954E-9F7B-454AF1AE1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3AC80-6336-5943-BD2E-DBB53B65F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C575-783E-8940-820C-22C6BE3AE681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A4BE-060A-CB47-B6FD-31CCC94AA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65ECE-9980-984C-A234-B15B2C4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55DCA-C13D-8945-8092-F195C2E7AAB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538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E6116-82A0-4E48-A514-993A734D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9867-8804-204E-87F7-BC949AB1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3.3" descr="3.3">
            <a:hlinkClick r:id="" action="ppaction://media"/>
            <a:extLst>
              <a:ext uri="{FF2B5EF4-FFF2-40B4-BE49-F238E27FC236}">
                <a16:creationId xmlns:a16="http://schemas.microsoft.com/office/drawing/2014/main" id="{A1F18859-AE05-CD40-86FF-F755EC1FE5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09" r="1236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4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639B-391C-3046-8405-C6356F27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 BÀI THỂ DỤC  " descr=" BÀI THỂ DỤC  ">
            <a:hlinkClick r:id="" action="ppaction://media"/>
            <a:extLst>
              <a:ext uri="{FF2B5EF4-FFF2-40B4-BE49-F238E27FC236}">
                <a16:creationId xmlns:a16="http://schemas.microsoft.com/office/drawing/2014/main" id="{F0B01E5B-64D3-CF41-A93E-EC091FB588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008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B529-C8ED-AC44-966D-602A5446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4.3" descr="4.3">
            <a:hlinkClick r:id="" action="ppaction://media"/>
            <a:extLst>
              <a:ext uri="{FF2B5EF4-FFF2-40B4-BE49-F238E27FC236}">
                <a16:creationId xmlns:a16="http://schemas.microsoft.com/office/drawing/2014/main" id="{14BCB14D-5197-9D48-8D2E-5C4657FA13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45" r="1236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0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57B8B-6266-48E7-93CE-06DBDDD4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7" y="164386"/>
            <a:ext cx="11784460" cy="6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1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D6A63D-7306-443D-A29F-1E470428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2" y="261082"/>
            <a:ext cx="11499876" cy="62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DDBAA-0586-AF4A-92E4-CAE155AB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7.3" descr="7.3">
            <a:hlinkClick r:id="" action="ppaction://media"/>
            <a:extLst>
              <a:ext uri="{FF2B5EF4-FFF2-40B4-BE49-F238E27FC236}">
                <a16:creationId xmlns:a16="http://schemas.microsoft.com/office/drawing/2014/main" id="{9B36803D-99FC-5944-BB96-5584540D3C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56" t="-1049" r="13455" b="1049"/>
          <a:stretch/>
        </p:blipFill>
        <p:spPr>
          <a:xfrm>
            <a:off x="0" y="-102742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25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4A2D94-66E8-425C-BF7E-A0E3042E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5" y="332280"/>
            <a:ext cx="11437274" cy="62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1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</Words>
  <Application>Microsoft Office PowerPoint</Application>
  <PresentationFormat>Widescreen</PresentationFormat>
  <Paragraphs>1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Nguyễn Nam Khánh</cp:lastModifiedBy>
  <cp:revision>3</cp:revision>
  <dcterms:created xsi:type="dcterms:W3CDTF">2022-02-27T14:44:41Z</dcterms:created>
  <dcterms:modified xsi:type="dcterms:W3CDTF">2022-03-01T12:14:55Z</dcterms:modified>
</cp:coreProperties>
</file>