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5A7A-EDD5-486F-A626-39B9FE807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6AAD5-5092-4E51-815C-4D633E8A5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A748-180F-4CF3-9AA8-9E415E37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E8CA1-95F3-4EEC-AE11-F3491125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D9D5-7BB0-4421-9EF0-014D0CAF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CF59-AFD1-4854-AB9D-9D4F3DF6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F9613-281C-4C33-911E-05D88D6B1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80A09-74BA-4510-A7F4-D43E8431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68B76-FB2A-4959-B200-442DD9B0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7910-4D91-4BD6-A29B-2245A7CD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01063-9CE8-463D-BB3A-3CB870737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690FB-6CA3-4987-91DC-65A57E90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14F88-211E-418A-B77C-1C7EAD3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CF8-3BE6-4470-9087-55B23186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D1EC5-90CC-4415-B7E2-F7690419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1E37F-3889-4EB2-8FED-C19EF90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303D-0A49-4EE9-B6A8-07E3F07E2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0926F-8828-4D02-A7CF-3C79651C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BAB1-E16F-4BE2-9704-C4526D77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1243-01DD-40D8-959F-DE0A9074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2BA3-51E3-4713-8D8D-159AD42F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D7111-76BD-4E0F-BCBE-807A549C2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EB17D-BD38-4F27-866D-AA4E0C89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D4A-CC81-470E-9D97-9B898866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49A8-72B6-4AB9-93A2-4873BBFF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8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62FE-DB95-42C9-85D9-7E19EDC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E409D-5FE1-45DC-ADDF-A52ED0003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93563-287E-4CE1-9397-C15AE6CE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3663-75F1-4B0F-98FD-3D9926B2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95CAC-2F7A-4D7D-AFB0-CFE5AFFA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0F91-C227-4646-99E3-2678577E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4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168C-0D95-4715-B6F4-E68CDD2C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0105-4C0F-4129-AB42-E72E965B8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7BE3B-4BC2-4C89-8FCD-DB34496C7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A2D9-A1A6-49CE-9F73-85D32E6DB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E6532-9697-4393-9DDC-F358399A7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5E8EA-CF6C-4367-98BD-22D9E310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9FA64-7180-4113-A2A2-016294ED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35CA-41B6-485B-8921-6D62F80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C84F-691A-49DB-B3E2-3CE58754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727E0-527B-4BF0-B2FD-BE937B73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78CF1-17C7-44A9-A382-0E1F7426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916F3-4594-4364-B940-E7A0724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CE9C8-E92A-4B41-8B2C-792BEA6F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E62F-78B8-4A20-9C3E-ADE1536C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B9E87-A260-4713-AD99-D278EF7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09B3-FEF4-40B5-A1D0-A9C9AB20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540E-8F5E-4F98-940F-F67DA8B1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AD300-85C6-46EE-A285-7674AD32F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EA006-033C-4FBA-A9F2-D00CFD1B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32C1F-0354-43A9-98BE-1B22B5D6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2A9A4-A51D-4B0A-9A27-D2F7694C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4AAB-AB3C-4B6E-A0D7-950408DB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F4E2-E9BE-47C8-B824-502A7A6AF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03174-8BBB-44D7-8890-748A78792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5ACC2-28D8-456F-AAB7-85ADF3A7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EA5BE-096C-47DE-9D1D-488A952E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CB08A-EDF6-40F8-8F58-41A7544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CAC87-484B-4454-81A8-E8468D28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4B3A-FF71-4041-87E4-40970721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D1753-EA74-4A3B-A592-E3821ED4E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2F714-53B8-497D-A191-0B19E94AF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867B-9A5F-41E1-AACF-2C6794C3E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4DFD51-5654-43B0-8FB6-D2C51E259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TD5 - Tuần 23">
            <a:hlinkClick r:id="" action="ppaction://media"/>
            <a:extLst>
              <a:ext uri="{FF2B5EF4-FFF2-40B4-BE49-F238E27FC236}">
                <a16:creationId xmlns:a16="http://schemas.microsoft.com/office/drawing/2014/main" id="{6C40C586-8125-49F2-B334-00D35DDAA1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69972" cy="69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7</cp:revision>
  <dcterms:created xsi:type="dcterms:W3CDTF">2022-02-22T07:02:34Z</dcterms:created>
  <dcterms:modified xsi:type="dcterms:W3CDTF">2022-02-22T07:18:22Z</dcterms:modified>
</cp:coreProperties>
</file>