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E195-8E3A-4FB5-9E6C-1573F6F19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1A698-1841-4E61-B816-AD6FD64C4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FB12-D5E9-4596-BE07-C60F2B6F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9B58-1C9E-4928-AB3C-B22D3065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7F50B-85E7-4929-B7FD-AE8A6FDA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82D1-5E78-43D5-AFB2-1FCE8815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9A7E9-DD0C-4CDD-B39E-443464FB6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E77C-46DA-4B53-8910-1BCB0F5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AFE20-5BD8-4D96-A4BF-1424F1E1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835B-51FB-4B96-ABD6-9954B2A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96EFB-FC97-4EB9-BB3D-6AFED803E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49C76-005C-42F9-A459-31E6E1354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E6E7-549A-43D9-9274-DB0DA3CE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C78DC-819E-49F2-A368-EA80CA7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2FB3-5D9E-4BB4-B007-0B7D7496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9544-DD8F-4946-ACB5-C3A390E6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292E-F59E-4E2C-B146-3FCD698B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C5FD-89FD-4F17-BA9C-0B636CD0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66A71-19E0-4CAB-B2F5-FDA1B333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A0E4-54E9-4C7D-B5DF-0A2B5FDD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2766-FBF3-4DAC-AEFF-ECCFC945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D827-E4EC-4E14-A569-87189F4AC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7A1D-5BD6-4C08-8F6C-D264C2DD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5733-6C5E-4DCF-BC62-2A2C5604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1780-24A3-4DDC-8524-E273B370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9369-98C8-4909-A6FE-DADCA30D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2E21-C3C2-4BAD-87D2-DC08B8594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66A8A-2A07-4F2E-AED0-87CFF9D7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F7F8A-EDD1-4415-9926-421C4708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C7589-CE4A-42F0-95CF-E2B294C5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078B7-1175-4606-8AAF-A8383504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049D-3EAF-4652-B636-E6FCF7E0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DAED-A87E-4C67-97AF-F4B42ACC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F3407-10BC-4E54-92E4-7A1CC451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0DA9-5403-443C-BFEE-DC62289D2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3A082-CBD4-41F8-8322-8E67F4A29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268A6-210F-49FD-B5E0-EDA5D17B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6B285-E5E1-47C2-95C2-A0829D7C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32FCF-4727-4C8A-B28A-BACF3CAA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5649-7372-4EB1-A56F-1FC1494A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56B34-D474-4403-814E-B4139149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FDC0E-819B-40BF-A7B7-D10FC21A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DC50C-67E6-445A-808C-C6D0633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EB9A8-693A-4D37-A190-DE721979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3BCA3-AE10-4EC0-8B01-2F7B1CC9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B34E-01F7-4904-A646-3D14171B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3420-B391-4552-809A-04432DC7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D0CB-1C2A-4F0A-8828-0C2A471F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8A0E4-6273-4806-AC09-E9D3182DC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03B0C-6024-42B2-A398-A278F903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33EB6-2A1E-4400-B814-D66310FC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39C9E-60E2-45E8-91A4-9B02FA23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D13D-79B8-4C3F-9003-281F43B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F4BCD-0AD8-4678-952C-754474F93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859D5-3ED1-49C7-83A3-6BE8B909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F055B-05D0-423C-825F-7AA657DD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C1004-A69E-4A48-A9A2-EC9647EC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20903-6335-4C42-B438-9714C599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7D03E-F1E9-4013-A8AD-262D6665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26192-40B1-4664-A5DA-0A08A318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A2D7-7F9E-4EFB-878E-ADACDC6B7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8940-E591-4C95-95B0-692CF663AF5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A8FA-744A-44EC-BA1D-A15AD0B2F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F84E-975A-423B-871C-0EF8F498E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03D2-E8B7-43F8-9CB4-EBB6CAA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4A7D-8E37-4582-8B8F-EB9C9D709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17725-1C90-44D0-A859-77EC7FB6E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DTC LỚP 3 TUẦN 17">
            <a:hlinkClick r:id="" action="ppaction://media"/>
            <a:extLst>
              <a:ext uri="{FF2B5EF4-FFF2-40B4-BE49-F238E27FC236}">
                <a16:creationId xmlns:a16="http://schemas.microsoft.com/office/drawing/2014/main" id="{845917C0-75DB-4518-80CE-95CFF7465E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Ngân Phương</dc:creator>
  <cp:lastModifiedBy>Ngân Phương</cp:lastModifiedBy>
  <cp:revision>1</cp:revision>
  <dcterms:created xsi:type="dcterms:W3CDTF">2022-01-01T10:56:38Z</dcterms:created>
  <dcterms:modified xsi:type="dcterms:W3CDTF">2022-01-01T10:56:46Z</dcterms:modified>
</cp:coreProperties>
</file>