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AD6F-5976-4D0F-856D-83ACF1790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9D163-07CD-4D83-9E73-80D8CCE85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ECAD0-74D6-4157-882E-B047E748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6F8E0-63F3-416A-BB93-C31A978A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A5389-FDDE-4F51-AF90-7BC0C6C8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1987-D865-47E8-A68E-228602D5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1FF8A-1E82-44C8-986F-AD65ED474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34953-58AE-4888-9E07-993DCDD8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F43-16E0-478D-9B44-C28B80E5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1CB26-3ACE-4BE8-A2F5-7E19C4593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C4D28-32E5-44B3-B205-8B9D34717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A818A-6D2C-4AFD-A779-6BF5D9E54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2B1A-60F2-4E86-B38C-41EEA7D5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81E0-098D-48FC-B9D4-6A9F4577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21899-C97E-4A66-8146-4F9CF8E5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9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97B43-E74E-4629-9FAB-9C11AD7D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38B0-95FE-4778-8B83-FA36154E0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171C2-04AB-47BE-898D-8581A727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5CD8C-CF9A-4107-AA36-C14F4C60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3D0A4-FC02-4FF1-BE8F-416ED03F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4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2609-16F8-4215-9145-65BD4AE5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110C3-7430-4926-BE4A-050A8C2A5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667B-C273-4A58-8A78-DB786D56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C7815-8D7E-4355-B750-C6AD1FD1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E92ED-A6A1-4643-B1B5-0D2DF236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9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4F33-22ED-49D3-8D5D-1E007DB3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2869-F665-4649-93DD-1DDFCF308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12533-1D93-4EBC-A832-EB59E3080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B856C-73EE-4F19-8D50-209DCFD6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A9157-78F3-4873-B15F-466F4C61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86C09-A52E-48BC-911A-9F8BD422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4E9B-EF2B-401A-8920-9DD31208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DCFEA-D6D8-4C47-984B-5A747F2C4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2D830-35D7-4998-880A-339170E22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1FD83-0654-4A3D-82ED-CFA1B2298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6283AC-072B-47FD-BB31-A2434D3F9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DB5AE-688B-46A4-900D-5AA0EBCA7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F1C41-AC2E-4C2F-8F6D-D8CD1F99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9357F-30EA-4B8D-8646-53F77C92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C466-9738-47AD-8777-CCE8F80F3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A1179-CD50-450F-B827-5BDC50A9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F58E1-5497-404C-B7C1-D48FF977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49808-69EB-459F-9C4A-E453AD4D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1AE1B0-0C43-46A0-8829-BC5AD93B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78F91-1586-495B-B3FB-D2828482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FFFF0-C43A-448D-9F34-907A25F7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3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85FC-2C99-475B-AC65-BCC71701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E41A4-FB40-4D7D-B26E-05E3DA5F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9FB7F-01CB-4012-98E2-3558796D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12BE7-37F9-4303-B46A-1E9C3FF3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3EA50-7FF9-4E9D-BE9B-03086B1E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09454-0DDE-4135-848E-83101C51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7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E254-3F77-4D4C-B673-468BA808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BFE53-8BA0-45B7-8AFB-4D9983053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BD4D1-6FDF-4EAA-A564-AE1CDEE39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769D6-8102-44D5-9140-392B8096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4BC3-BBCF-431B-A262-C27AD4B7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C007E-CA77-44EB-BFE7-E8846873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7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A47BA-589E-4EFF-8FB6-5C736036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ED602-BF25-4FF5-99EE-FCB84E4D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1940F-E2A9-4AA4-B5F5-D2EB36ADC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9D414-566C-4613-A9FC-52CF1E451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0266C-0E4C-4A78-8F41-26E11B068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8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F32FF-54FC-48EC-8780-C0FA7C01C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3EB8B-3B1E-47D6-9CC8-1D1AA347BF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TC LỚP 3 TUẦN 19 (1)">
            <a:hlinkClick r:id="" action="ppaction://media"/>
            <a:extLst>
              <a:ext uri="{FF2B5EF4-FFF2-40B4-BE49-F238E27FC236}">
                <a16:creationId xmlns:a16="http://schemas.microsoft.com/office/drawing/2014/main" id="{AC1BE423-07AC-42A7-9FA4-BCCCDE312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1</cp:revision>
  <dcterms:created xsi:type="dcterms:W3CDTF">2022-01-21T07:13:11Z</dcterms:created>
  <dcterms:modified xsi:type="dcterms:W3CDTF">2022-01-21T07:13:20Z</dcterms:modified>
</cp:coreProperties>
</file>