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1E39-C5F5-4542-8155-59D166623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E6105-C536-4260-8C96-54543C4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BC6B7-8B44-464D-942D-F28FC1DE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F6F12-57C3-4A35-AB82-327D8962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CDCEC-8B24-4643-86E9-C7425532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5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BE693-FA39-40AA-88BF-6A49B2E7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0383D-940B-4499-BC47-2E3D1CF11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3B3E5-E3D9-4134-9A26-6B73C4E1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4B243-44A7-4968-9FA7-F878B717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CB5B7-4662-42CB-B45D-9664842D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17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F7091-C82A-462D-AC90-745C36C36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D69F4-B8E2-4607-ABE0-CF8CA4D9A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FDBE6-F734-47DD-9483-E065F48A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B8576-B3E3-4710-ABDD-0CA78A00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CCAC-D98F-4B51-8346-62F956B5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6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D691-C8D0-4905-AB11-7D214D51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7C076-4F96-43C1-972E-8215C2C71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360F6-6A17-416C-8EEE-3EE92F30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DABDC-9554-484E-91AE-78211364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5B375-B670-4849-846B-1378B415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0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A9D4-CAC3-40D4-84AD-4BA43F08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536CF-9470-4CA2-9749-348971B8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99F33-D971-4B2A-813C-425B18C16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E7368-737E-4D1E-B6BC-E7E1DB76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55366-FCBD-46EE-BBEB-9CFCFB4E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15B9-8B53-40B5-854E-B09CA5A2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DAECD-D6D8-4232-A5AD-77AB8D1A8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50D86-6FFA-4966-9F4A-0A78AF1DD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C1F24-7E72-418D-9695-1F971475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2F75D-867B-4F33-80C7-2E2C7CD9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DFCB6-20F6-462D-BE90-140EEA10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8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6CAC-F8E8-44F1-AA62-8DA9F589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F0F11-88DA-4F54-9E75-55B636BBF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ABF7A-2BAB-4CA3-BCE5-AAA5A5567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381DD-3202-49EB-8F3A-48390FAEB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3AAA6-E052-4E6B-9C19-4B98746FD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E86487-A1DC-4AF0-AAE2-7E28C240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574D6-A271-4B6B-9C22-C9FF2C71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EB408-B531-4941-93E3-BE4B591A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0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D50D-E410-4ADA-A054-FA0352FC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87062-0125-45BE-8557-7583585F8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E3043-8B32-4D3E-88C5-E40ED431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3E0F1-51DC-4841-960E-6A7B1F4E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F323F-89B7-4E45-814C-7D167AB0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AD715-F2EB-458E-95D7-BBB877F6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ECE3C-6783-4314-9C3A-F49560C5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0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8B93-68A7-4283-8346-F0A42C21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DBF96-09DC-4A83-BCB9-59FA09F9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D318E-1014-4490-A325-5BA92020B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85226-2B5B-4F98-B9F4-89C33F63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89ACD-4514-4B56-B01C-5C3AF5F1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2F99E-AB85-4D8A-89F8-B381CFEA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3DBE-5EA3-4A8B-A288-FF9AE2F5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72EFA-C764-4F49-9BF4-24BC84837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B1A37-C081-4AF6-8B46-3A6987F7E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8FC3D-7461-499A-9BFE-8346EC3A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F9EBC-69E5-4774-9D7F-C38DD5D3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D1414-833E-46C9-883D-F690562F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34C68-D1D1-4E1F-8351-2080EBEA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190ED-9FFE-4185-8967-B6468104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A8E6-2626-4812-8202-7FDE5FC99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BB61-2B7F-4889-9F17-B585EB716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970BD-09A6-4301-87BD-33132E1AA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1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B7D0-93A3-48F1-B13F-B3F1BA9E8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CE76C-C6F9-4984-8EC0-7432A0850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TC-LỚP-3-TUẦN-18">
            <a:hlinkClick r:id="" action="ppaction://media"/>
            <a:extLst>
              <a:ext uri="{FF2B5EF4-FFF2-40B4-BE49-F238E27FC236}">
                <a16:creationId xmlns:a16="http://schemas.microsoft.com/office/drawing/2014/main" id="{0AA04D2E-2552-4DED-9045-4D33CB772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1</cp:revision>
  <dcterms:created xsi:type="dcterms:W3CDTF">2022-01-03T11:42:33Z</dcterms:created>
  <dcterms:modified xsi:type="dcterms:W3CDTF">2022-01-03T11:42:37Z</dcterms:modified>
</cp:coreProperties>
</file>