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6D7CB8-0119-41C8-9427-B97FA91AABBB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194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50C3D5B2-6E8A-49CA-AAC0-02A2B0BA16AD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94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9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5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63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6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6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39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A039-CA3F-418A-B121-337C33DF6F55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sp>
        <p:nvSpPr>
          <p:cNvPr id="2051" name="WordArt 7"/>
          <p:cNvSpPr>
            <a:spLocks noChangeArrowheads="1" noChangeShapeType="1" noTextEdit="1"/>
          </p:cNvSpPr>
          <p:nvPr/>
        </p:nvSpPr>
        <p:spPr bwMode="auto">
          <a:xfrm>
            <a:off x="5486400" y="1339850"/>
            <a:ext cx="35052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MATH 5</a:t>
            </a:r>
          </a:p>
        </p:txBody>
      </p:sp>
      <p:grpSp>
        <p:nvGrpSpPr>
          <p:cNvPr id="2052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2055" name="Group 11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cs typeface="Times New Roman" pitchFamily="18" charset="0"/>
                </a:endParaRPr>
              </a:p>
            </p:txBody>
          </p:sp>
          <p:sp>
            <p:nvSpPr>
              <p:cNvPr id="2058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BÀI GIẢNG TOÁN 5 - </a:t>
                </a:r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TIẾT </a:t>
                </a:r>
                <a:r>
                  <a:rPr lang="vi-VN" sz="3600" kern="10" smtClean="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44</a:t>
                </a:r>
                <a:endParaRPr lang="vi-VN" sz="3600" kern="1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47"/>
                      </a:gs>
                      <a:gs pos="100000">
                        <a:srgbClr val="000099"/>
                      </a:gs>
                    </a:gsLst>
                    <a:lin ang="5400000" scaled="1"/>
                  </a:gra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2056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pic>
        <p:nvPicPr>
          <p:cNvPr id="2053" name="Picture 24" descr="converting-metric-units-4-6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762000"/>
            <a:ext cx="5257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ChangeArrowheads="1" noChangeShapeType="1" noTextEdit="1"/>
          </p:cNvSpPr>
          <p:nvPr/>
        </p:nvSpPr>
        <p:spPr bwMode="auto">
          <a:xfrm>
            <a:off x="-381000" y="4648200"/>
            <a:ext cx="9525000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CHUNG</a:t>
            </a:r>
            <a:endParaRPr lang="vi-VN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1450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457200" y="228600"/>
            <a:ext cx="8988425" cy="5800725"/>
            <a:chOff x="68" y="6"/>
            <a:chExt cx="5662" cy="3654"/>
          </a:xfrm>
        </p:grpSpPr>
        <p:sp>
          <p:nvSpPr>
            <p:cNvPr id="13319" name="Freeform 3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>
                <a:gd name="T0" fmla="*/ 68 w 75"/>
                <a:gd name="T1" fmla="*/ 11 h 50"/>
                <a:gd name="T2" fmla="*/ 75 w 75"/>
                <a:gd name="T3" fmla="*/ 22 h 50"/>
                <a:gd name="T4" fmla="*/ 75 w 75"/>
                <a:gd name="T5" fmla="*/ 33 h 50"/>
                <a:gd name="T6" fmla="*/ 68 w 75"/>
                <a:gd name="T7" fmla="*/ 45 h 50"/>
                <a:gd name="T8" fmla="*/ 60 w 75"/>
                <a:gd name="T9" fmla="*/ 50 h 50"/>
                <a:gd name="T10" fmla="*/ 22 w 75"/>
                <a:gd name="T11" fmla="*/ 50 h 50"/>
                <a:gd name="T12" fmla="*/ 15 w 75"/>
                <a:gd name="T13" fmla="*/ 45 h 50"/>
                <a:gd name="T14" fmla="*/ 7 w 75"/>
                <a:gd name="T15" fmla="*/ 45 h 50"/>
                <a:gd name="T16" fmla="*/ 0 w 75"/>
                <a:gd name="T17" fmla="*/ 39 h 50"/>
                <a:gd name="T18" fmla="*/ 0 w 75"/>
                <a:gd name="T19" fmla="*/ 17 h 50"/>
                <a:gd name="T20" fmla="*/ 7 w 75"/>
                <a:gd name="T21" fmla="*/ 5 h 50"/>
                <a:gd name="T22" fmla="*/ 22 w 75"/>
                <a:gd name="T23" fmla="*/ 0 h 50"/>
                <a:gd name="T24" fmla="*/ 30 w 75"/>
                <a:gd name="T25" fmla="*/ 0 h 50"/>
                <a:gd name="T26" fmla="*/ 37 w 75"/>
                <a:gd name="T27" fmla="*/ 5 h 50"/>
                <a:gd name="T28" fmla="*/ 60 w 75"/>
                <a:gd name="T29" fmla="*/ 5 h 50"/>
                <a:gd name="T30" fmla="*/ 68 w 75"/>
                <a:gd name="T31" fmla="*/ 11 h 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0"/>
                <a:gd name="T50" fmla="*/ 75 w 75"/>
                <a:gd name="T51" fmla="*/ 50 h 5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0" name="Freeform 4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>
                <a:gd name="T0" fmla="*/ 82 w 82"/>
                <a:gd name="T1" fmla="*/ 16 h 45"/>
                <a:gd name="T2" fmla="*/ 82 w 82"/>
                <a:gd name="T3" fmla="*/ 33 h 45"/>
                <a:gd name="T4" fmla="*/ 75 w 82"/>
                <a:gd name="T5" fmla="*/ 39 h 45"/>
                <a:gd name="T6" fmla="*/ 60 w 82"/>
                <a:gd name="T7" fmla="*/ 45 h 45"/>
                <a:gd name="T8" fmla="*/ 15 w 82"/>
                <a:gd name="T9" fmla="*/ 45 h 45"/>
                <a:gd name="T10" fmla="*/ 0 w 82"/>
                <a:gd name="T11" fmla="*/ 33 h 45"/>
                <a:gd name="T12" fmla="*/ 0 w 82"/>
                <a:gd name="T13" fmla="*/ 16 h 45"/>
                <a:gd name="T14" fmla="*/ 15 w 82"/>
                <a:gd name="T15" fmla="*/ 5 h 45"/>
                <a:gd name="T16" fmla="*/ 22 w 82"/>
                <a:gd name="T17" fmla="*/ 5 h 45"/>
                <a:gd name="T18" fmla="*/ 30 w 82"/>
                <a:gd name="T19" fmla="*/ 0 h 45"/>
                <a:gd name="T20" fmla="*/ 75 w 82"/>
                <a:gd name="T21" fmla="*/ 0 h 45"/>
                <a:gd name="T22" fmla="*/ 67 w 82"/>
                <a:gd name="T23" fmla="*/ 5 h 45"/>
                <a:gd name="T24" fmla="*/ 82 w 82"/>
                <a:gd name="T25" fmla="*/ 16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2"/>
                <a:gd name="T40" fmla="*/ 0 h 45"/>
                <a:gd name="T41" fmla="*/ 82 w 82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1" name="Freeform 5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>
                <a:gd name="T0" fmla="*/ 654 w 677"/>
                <a:gd name="T1" fmla="*/ 146 h 242"/>
                <a:gd name="T2" fmla="*/ 662 w 677"/>
                <a:gd name="T3" fmla="*/ 169 h 242"/>
                <a:gd name="T4" fmla="*/ 677 w 677"/>
                <a:gd name="T5" fmla="*/ 197 h 242"/>
                <a:gd name="T6" fmla="*/ 662 w 677"/>
                <a:gd name="T7" fmla="*/ 237 h 242"/>
                <a:gd name="T8" fmla="*/ 647 w 677"/>
                <a:gd name="T9" fmla="*/ 209 h 242"/>
                <a:gd name="T10" fmla="*/ 624 w 677"/>
                <a:gd name="T11" fmla="*/ 180 h 242"/>
                <a:gd name="T12" fmla="*/ 579 w 677"/>
                <a:gd name="T13" fmla="*/ 141 h 242"/>
                <a:gd name="T14" fmla="*/ 549 w 677"/>
                <a:gd name="T15" fmla="*/ 118 h 242"/>
                <a:gd name="T16" fmla="*/ 497 w 677"/>
                <a:gd name="T17" fmla="*/ 84 h 242"/>
                <a:gd name="T18" fmla="*/ 459 w 677"/>
                <a:gd name="T19" fmla="*/ 68 h 242"/>
                <a:gd name="T20" fmla="*/ 421 w 677"/>
                <a:gd name="T21" fmla="*/ 56 h 242"/>
                <a:gd name="T22" fmla="*/ 361 w 677"/>
                <a:gd name="T23" fmla="*/ 45 h 242"/>
                <a:gd name="T24" fmla="*/ 309 w 677"/>
                <a:gd name="T25" fmla="*/ 56 h 242"/>
                <a:gd name="T26" fmla="*/ 256 w 677"/>
                <a:gd name="T27" fmla="*/ 73 h 242"/>
                <a:gd name="T28" fmla="*/ 203 w 677"/>
                <a:gd name="T29" fmla="*/ 101 h 242"/>
                <a:gd name="T30" fmla="*/ 158 w 677"/>
                <a:gd name="T31" fmla="*/ 124 h 242"/>
                <a:gd name="T32" fmla="*/ 113 w 677"/>
                <a:gd name="T33" fmla="*/ 135 h 242"/>
                <a:gd name="T34" fmla="*/ 60 w 677"/>
                <a:gd name="T35" fmla="*/ 135 h 242"/>
                <a:gd name="T36" fmla="*/ 0 w 677"/>
                <a:gd name="T37" fmla="*/ 113 h 242"/>
                <a:gd name="T38" fmla="*/ 15 w 677"/>
                <a:gd name="T39" fmla="*/ 90 h 242"/>
                <a:gd name="T40" fmla="*/ 38 w 677"/>
                <a:gd name="T41" fmla="*/ 68 h 242"/>
                <a:gd name="T42" fmla="*/ 60 w 677"/>
                <a:gd name="T43" fmla="*/ 51 h 242"/>
                <a:gd name="T44" fmla="*/ 90 w 677"/>
                <a:gd name="T45" fmla="*/ 39 h 242"/>
                <a:gd name="T46" fmla="*/ 121 w 677"/>
                <a:gd name="T47" fmla="*/ 22 h 242"/>
                <a:gd name="T48" fmla="*/ 158 w 677"/>
                <a:gd name="T49" fmla="*/ 17 h 242"/>
                <a:gd name="T50" fmla="*/ 188 w 677"/>
                <a:gd name="T51" fmla="*/ 11 h 242"/>
                <a:gd name="T52" fmla="*/ 226 w 677"/>
                <a:gd name="T53" fmla="*/ 5 h 242"/>
                <a:gd name="T54" fmla="*/ 316 w 677"/>
                <a:gd name="T55" fmla="*/ 0 h 242"/>
                <a:gd name="T56" fmla="*/ 376 w 677"/>
                <a:gd name="T57" fmla="*/ 5 h 242"/>
                <a:gd name="T58" fmla="*/ 429 w 677"/>
                <a:gd name="T59" fmla="*/ 22 h 242"/>
                <a:gd name="T60" fmla="*/ 481 w 677"/>
                <a:gd name="T61" fmla="*/ 39 h 242"/>
                <a:gd name="T62" fmla="*/ 534 w 677"/>
                <a:gd name="T63" fmla="*/ 62 h 242"/>
                <a:gd name="T64" fmla="*/ 579 w 677"/>
                <a:gd name="T65" fmla="*/ 90 h 242"/>
                <a:gd name="T66" fmla="*/ 617 w 677"/>
                <a:gd name="T67" fmla="*/ 118 h 2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7"/>
                <a:gd name="T103" fmla="*/ 0 h 242"/>
                <a:gd name="T104" fmla="*/ 677 w 677"/>
                <a:gd name="T105" fmla="*/ 242 h 2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2" name="Freeform 6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>
                <a:gd name="T0" fmla="*/ 61 w 76"/>
                <a:gd name="T1" fmla="*/ 6 h 45"/>
                <a:gd name="T2" fmla="*/ 76 w 76"/>
                <a:gd name="T3" fmla="*/ 11 h 45"/>
                <a:gd name="T4" fmla="*/ 76 w 76"/>
                <a:gd name="T5" fmla="*/ 28 h 45"/>
                <a:gd name="T6" fmla="*/ 68 w 76"/>
                <a:gd name="T7" fmla="*/ 40 h 45"/>
                <a:gd name="T8" fmla="*/ 61 w 76"/>
                <a:gd name="T9" fmla="*/ 40 h 45"/>
                <a:gd name="T10" fmla="*/ 61 w 76"/>
                <a:gd name="T11" fmla="*/ 45 h 45"/>
                <a:gd name="T12" fmla="*/ 46 w 76"/>
                <a:gd name="T13" fmla="*/ 45 h 45"/>
                <a:gd name="T14" fmla="*/ 38 w 76"/>
                <a:gd name="T15" fmla="*/ 40 h 45"/>
                <a:gd name="T16" fmla="*/ 16 w 76"/>
                <a:gd name="T17" fmla="*/ 40 h 45"/>
                <a:gd name="T18" fmla="*/ 0 w 76"/>
                <a:gd name="T19" fmla="*/ 28 h 45"/>
                <a:gd name="T20" fmla="*/ 8 w 76"/>
                <a:gd name="T21" fmla="*/ 17 h 45"/>
                <a:gd name="T22" fmla="*/ 8 w 76"/>
                <a:gd name="T23" fmla="*/ 11 h 45"/>
                <a:gd name="T24" fmla="*/ 16 w 76"/>
                <a:gd name="T25" fmla="*/ 6 h 45"/>
                <a:gd name="T26" fmla="*/ 23 w 76"/>
                <a:gd name="T27" fmla="*/ 6 h 45"/>
                <a:gd name="T28" fmla="*/ 31 w 76"/>
                <a:gd name="T29" fmla="*/ 0 h 45"/>
                <a:gd name="T30" fmla="*/ 53 w 76"/>
                <a:gd name="T31" fmla="*/ 0 h 45"/>
                <a:gd name="T32" fmla="*/ 61 w 76"/>
                <a:gd name="T33" fmla="*/ 6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6"/>
                <a:gd name="T52" fmla="*/ 0 h 45"/>
                <a:gd name="T53" fmla="*/ 76 w 76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3" name="Freeform 7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>
                <a:gd name="T0" fmla="*/ 75 w 75"/>
                <a:gd name="T1" fmla="*/ 23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60 w 75"/>
                <a:gd name="T11" fmla="*/ 51 h 51"/>
                <a:gd name="T12" fmla="*/ 22 w 75"/>
                <a:gd name="T13" fmla="*/ 51 h 51"/>
                <a:gd name="T14" fmla="*/ 7 w 75"/>
                <a:gd name="T15" fmla="*/ 45 h 51"/>
                <a:gd name="T16" fmla="*/ 0 w 75"/>
                <a:gd name="T17" fmla="*/ 34 h 51"/>
                <a:gd name="T18" fmla="*/ 0 w 75"/>
                <a:gd name="T19" fmla="*/ 17 h 51"/>
                <a:gd name="T20" fmla="*/ 15 w 75"/>
                <a:gd name="T21" fmla="*/ 6 h 51"/>
                <a:gd name="T22" fmla="*/ 22 w 75"/>
                <a:gd name="T23" fmla="*/ 6 h 51"/>
                <a:gd name="T24" fmla="*/ 30 w 75"/>
                <a:gd name="T25" fmla="*/ 0 h 51"/>
                <a:gd name="T26" fmla="*/ 37 w 75"/>
                <a:gd name="T27" fmla="*/ 0 h 51"/>
                <a:gd name="T28" fmla="*/ 45 w 75"/>
                <a:gd name="T29" fmla="*/ 6 h 51"/>
                <a:gd name="T30" fmla="*/ 52 w 75"/>
                <a:gd name="T31" fmla="*/ 6 h 51"/>
                <a:gd name="T32" fmla="*/ 60 w 75"/>
                <a:gd name="T33" fmla="*/ 11 h 51"/>
                <a:gd name="T34" fmla="*/ 68 w 75"/>
                <a:gd name="T35" fmla="*/ 11 h 51"/>
                <a:gd name="T36" fmla="*/ 68 w 75"/>
                <a:gd name="T37" fmla="*/ 23 h 51"/>
                <a:gd name="T38" fmla="*/ 75 w 75"/>
                <a:gd name="T39" fmla="*/ 23 h 5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51"/>
                <a:gd name="T62" fmla="*/ 75 w 75"/>
                <a:gd name="T63" fmla="*/ 51 h 5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4" name="Freeform 8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>
                <a:gd name="T0" fmla="*/ 75 w 75"/>
                <a:gd name="T1" fmla="*/ 28 h 51"/>
                <a:gd name="T2" fmla="*/ 75 w 75"/>
                <a:gd name="T3" fmla="*/ 40 h 51"/>
                <a:gd name="T4" fmla="*/ 67 w 75"/>
                <a:gd name="T5" fmla="*/ 45 h 51"/>
                <a:gd name="T6" fmla="*/ 52 w 75"/>
                <a:gd name="T7" fmla="*/ 51 h 51"/>
                <a:gd name="T8" fmla="*/ 22 w 75"/>
                <a:gd name="T9" fmla="*/ 51 h 51"/>
                <a:gd name="T10" fmla="*/ 7 w 75"/>
                <a:gd name="T11" fmla="*/ 40 h 51"/>
                <a:gd name="T12" fmla="*/ 0 w 75"/>
                <a:gd name="T13" fmla="*/ 40 h 51"/>
                <a:gd name="T14" fmla="*/ 0 w 75"/>
                <a:gd name="T15" fmla="*/ 12 h 51"/>
                <a:gd name="T16" fmla="*/ 15 w 75"/>
                <a:gd name="T17" fmla="*/ 0 h 51"/>
                <a:gd name="T18" fmla="*/ 37 w 75"/>
                <a:gd name="T19" fmla="*/ 0 h 51"/>
                <a:gd name="T20" fmla="*/ 52 w 75"/>
                <a:gd name="T21" fmla="*/ 6 h 51"/>
                <a:gd name="T22" fmla="*/ 60 w 75"/>
                <a:gd name="T23" fmla="*/ 6 h 51"/>
                <a:gd name="T24" fmla="*/ 67 w 75"/>
                <a:gd name="T25" fmla="*/ 12 h 51"/>
                <a:gd name="T26" fmla="*/ 75 w 75"/>
                <a:gd name="T27" fmla="*/ 23 h 51"/>
                <a:gd name="T28" fmla="*/ 75 w 75"/>
                <a:gd name="T29" fmla="*/ 28 h 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5"/>
                <a:gd name="T46" fmla="*/ 0 h 51"/>
                <a:gd name="T47" fmla="*/ 75 w 75"/>
                <a:gd name="T48" fmla="*/ 51 h 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5" name="Freeform 9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>
                <a:gd name="T0" fmla="*/ 52 w 75"/>
                <a:gd name="T1" fmla="*/ 6 h 327"/>
                <a:gd name="T2" fmla="*/ 52 w 75"/>
                <a:gd name="T3" fmla="*/ 119 h 327"/>
                <a:gd name="T4" fmla="*/ 60 w 75"/>
                <a:gd name="T5" fmla="*/ 175 h 327"/>
                <a:gd name="T6" fmla="*/ 67 w 75"/>
                <a:gd name="T7" fmla="*/ 231 h 327"/>
                <a:gd name="T8" fmla="*/ 67 w 75"/>
                <a:gd name="T9" fmla="*/ 254 h 327"/>
                <a:gd name="T10" fmla="*/ 75 w 75"/>
                <a:gd name="T11" fmla="*/ 282 h 327"/>
                <a:gd name="T12" fmla="*/ 67 w 75"/>
                <a:gd name="T13" fmla="*/ 299 h 327"/>
                <a:gd name="T14" fmla="*/ 60 w 75"/>
                <a:gd name="T15" fmla="*/ 322 h 327"/>
                <a:gd name="T16" fmla="*/ 52 w 75"/>
                <a:gd name="T17" fmla="*/ 322 h 327"/>
                <a:gd name="T18" fmla="*/ 45 w 75"/>
                <a:gd name="T19" fmla="*/ 327 h 327"/>
                <a:gd name="T20" fmla="*/ 22 w 75"/>
                <a:gd name="T21" fmla="*/ 327 h 327"/>
                <a:gd name="T22" fmla="*/ 15 w 75"/>
                <a:gd name="T23" fmla="*/ 322 h 327"/>
                <a:gd name="T24" fmla="*/ 15 w 75"/>
                <a:gd name="T25" fmla="*/ 237 h 327"/>
                <a:gd name="T26" fmla="*/ 7 w 75"/>
                <a:gd name="T27" fmla="*/ 197 h 327"/>
                <a:gd name="T28" fmla="*/ 0 w 75"/>
                <a:gd name="T29" fmla="*/ 158 h 327"/>
                <a:gd name="T30" fmla="*/ 0 w 75"/>
                <a:gd name="T31" fmla="*/ 40 h 327"/>
                <a:gd name="T32" fmla="*/ 7 w 75"/>
                <a:gd name="T33" fmla="*/ 6 h 327"/>
                <a:gd name="T34" fmla="*/ 15 w 75"/>
                <a:gd name="T35" fmla="*/ 0 h 327"/>
                <a:gd name="T36" fmla="*/ 45 w 75"/>
                <a:gd name="T37" fmla="*/ 0 h 327"/>
                <a:gd name="T38" fmla="*/ 52 w 75"/>
                <a:gd name="T39" fmla="*/ 6 h 3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327"/>
                <a:gd name="T62" fmla="*/ 75 w 75"/>
                <a:gd name="T63" fmla="*/ 327 h 32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6" name="Freeform 10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>
                <a:gd name="T0" fmla="*/ 180 w 180"/>
                <a:gd name="T1" fmla="*/ 23 h 457"/>
                <a:gd name="T2" fmla="*/ 158 w 180"/>
                <a:gd name="T3" fmla="*/ 79 h 457"/>
                <a:gd name="T4" fmla="*/ 143 w 180"/>
                <a:gd name="T5" fmla="*/ 130 h 457"/>
                <a:gd name="T6" fmla="*/ 128 w 180"/>
                <a:gd name="T7" fmla="*/ 181 h 457"/>
                <a:gd name="T8" fmla="*/ 113 w 180"/>
                <a:gd name="T9" fmla="*/ 237 h 457"/>
                <a:gd name="T10" fmla="*/ 105 w 180"/>
                <a:gd name="T11" fmla="*/ 288 h 457"/>
                <a:gd name="T12" fmla="*/ 82 w 180"/>
                <a:gd name="T13" fmla="*/ 344 h 457"/>
                <a:gd name="T14" fmla="*/ 75 w 180"/>
                <a:gd name="T15" fmla="*/ 395 h 457"/>
                <a:gd name="T16" fmla="*/ 52 w 180"/>
                <a:gd name="T17" fmla="*/ 446 h 457"/>
                <a:gd name="T18" fmla="*/ 45 w 180"/>
                <a:gd name="T19" fmla="*/ 451 h 457"/>
                <a:gd name="T20" fmla="*/ 37 w 180"/>
                <a:gd name="T21" fmla="*/ 451 h 457"/>
                <a:gd name="T22" fmla="*/ 30 w 180"/>
                <a:gd name="T23" fmla="*/ 457 h 457"/>
                <a:gd name="T24" fmla="*/ 7 w 180"/>
                <a:gd name="T25" fmla="*/ 457 h 457"/>
                <a:gd name="T26" fmla="*/ 0 w 180"/>
                <a:gd name="T27" fmla="*/ 451 h 457"/>
                <a:gd name="T28" fmla="*/ 0 w 180"/>
                <a:gd name="T29" fmla="*/ 429 h 457"/>
                <a:gd name="T30" fmla="*/ 7 w 180"/>
                <a:gd name="T31" fmla="*/ 400 h 457"/>
                <a:gd name="T32" fmla="*/ 22 w 180"/>
                <a:gd name="T33" fmla="*/ 372 h 457"/>
                <a:gd name="T34" fmla="*/ 30 w 180"/>
                <a:gd name="T35" fmla="*/ 338 h 457"/>
                <a:gd name="T36" fmla="*/ 45 w 180"/>
                <a:gd name="T37" fmla="*/ 310 h 457"/>
                <a:gd name="T38" fmla="*/ 52 w 180"/>
                <a:gd name="T39" fmla="*/ 282 h 457"/>
                <a:gd name="T40" fmla="*/ 60 w 180"/>
                <a:gd name="T41" fmla="*/ 248 h 457"/>
                <a:gd name="T42" fmla="*/ 67 w 180"/>
                <a:gd name="T43" fmla="*/ 214 h 457"/>
                <a:gd name="T44" fmla="*/ 75 w 180"/>
                <a:gd name="T45" fmla="*/ 186 h 457"/>
                <a:gd name="T46" fmla="*/ 128 w 180"/>
                <a:gd name="T47" fmla="*/ 11 h 457"/>
                <a:gd name="T48" fmla="*/ 135 w 180"/>
                <a:gd name="T49" fmla="*/ 6 h 457"/>
                <a:gd name="T50" fmla="*/ 143 w 180"/>
                <a:gd name="T51" fmla="*/ 6 h 457"/>
                <a:gd name="T52" fmla="*/ 150 w 180"/>
                <a:gd name="T53" fmla="*/ 0 h 457"/>
                <a:gd name="T54" fmla="*/ 165 w 180"/>
                <a:gd name="T55" fmla="*/ 0 h 457"/>
                <a:gd name="T56" fmla="*/ 180 w 180"/>
                <a:gd name="T57" fmla="*/ 11 h 457"/>
                <a:gd name="T58" fmla="*/ 180 w 180"/>
                <a:gd name="T59" fmla="*/ 23 h 45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0"/>
                <a:gd name="T91" fmla="*/ 0 h 457"/>
                <a:gd name="T92" fmla="*/ 180 w 180"/>
                <a:gd name="T93" fmla="*/ 457 h 45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7" name="Freeform 11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>
                <a:gd name="T0" fmla="*/ 488 w 488"/>
                <a:gd name="T1" fmla="*/ 68 h 361"/>
                <a:gd name="T2" fmla="*/ 466 w 488"/>
                <a:gd name="T3" fmla="*/ 91 h 361"/>
                <a:gd name="T4" fmla="*/ 436 w 488"/>
                <a:gd name="T5" fmla="*/ 96 h 361"/>
                <a:gd name="T6" fmla="*/ 383 w 488"/>
                <a:gd name="T7" fmla="*/ 91 h 361"/>
                <a:gd name="T8" fmla="*/ 248 w 488"/>
                <a:gd name="T9" fmla="*/ 85 h 361"/>
                <a:gd name="T10" fmla="*/ 203 w 488"/>
                <a:gd name="T11" fmla="*/ 96 h 361"/>
                <a:gd name="T12" fmla="*/ 165 w 488"/>
                <a:gd name="T13" fmla="*/ 113 h 361"/>
                <a:gd name="T14" fmla="*/ 127 w 488"/>
                <a:gd name="T15" fmla="*/ 136 h 361"/>
                <a:gd name="T16" fmla="*/ 105 w 488"/>
                <a:gd name="T17" fmla="*/ 164 h 361"/>
                <a:gd name="T18" fmla="*/ 82 w 488"/>
                <a:gd name="T19" fmla="*/ 192 h 361"/>
                <a:gd name="T20" fmla="*/ 67 w 488"/>
                <a:gd name="T21" fmla="*/ 220 h 361"/>
                <a:gd name="T22" fmla="*/ 52 w 488"/>
                <a:gd name="T23" fmla="*/ 248 h 361"/>
                <a:gd name="T24" fmla="*/ 45 w 488"/>
                <a:gd name="T25" fmla="*/ 282 h 361"/>
                <a:gd name="T26" fmla="*/ 60 w 488"/>
                <a:gd name="T27" fmla="*/ 327 h 361"/>
                <a:gd name="T28" fmla="*/ 60 w 488"/>
                <a:gd name="T29" fmla="*/ 356 h 361"/>
                <a:gd name="T30" fmla="*/ 52 w 488"/>
                <a:gd name="T31" fmla="*/ 361 h 361"/>
                <a:gd name="T32" fmla="*/ 30 w 488"/>
                <a:gd name="T33" fmla="*/ 356 h 361"/>
                <a:gd name="T34" fmla="*/ 7 w 488"/>
                <a:gd name="T35" fmla="*/ 322 h 361"/>
                <a:gd name="T36" fmla="*/ 0 w 488"/>
                <a:gd name="T37" fmla="*/ 260 h 361"/>
                <a:gd name="T38" fmla="*/ 22 w 488"/>
                <a:gd name="T39" fmla="*/ 192 h 361"/>
                <a:gd name="T40" fmla="*/ 60 w 488"/>
                <a:gd name="T41" fmla="*/ 136 h 361"/>
                <a:gd name="T42" fmla="*/ 97 w 488"/>
                <a:gd name="T43" fmla="*/ 96 h 361"/>
                <a:gd name="T44" fmla="*/ 127 w 488"/>
                <a:gd name="T45" fmla="*/ 74 h 361"/>
                <a:gd name="T46" fmla="*/ 180 w 488"/>
                <a:gd name="T47" fmla="*/ 40 h 361"/>
                <a:gd name="T48" fmla="*/ 218 w 488"/>
                <a:gd name="T49" fmla="*/ 23 h 361"/>
                <a:gd name="T50" fmla="*/ 255 w 488"/>
                <a:gd name="T51" fmla="*/ 12 h 361"/>
                <a:gd name="T52" fmla="*/ 300 w 488"/>
                <a:gd name="T53" fmla="*/ 6 h 361"/>
                <a:gd name="T54" fmla="*/ 338 w 488"/>
                <a:gd name="T55" fmla="*/ 0 h 361"/>
                <a:gd name="T56" fmla="*/ 383 w 488"/>
                <a:gd name="T57" fmla="*/ 6 h 361"/>
                <a:gd name="T58" fmla="*/ 413 w 488"/>
                <a:gd name="T59" fmla="*/ 12 h 361"/>
                <a:gd name="T60" fmla="*/ 443 w 488"/>
                <a:gd name="T61" fmla="*/ 23 h 361"/>
                <a:gd name="T62" fmla="*/ 466 w 488"/>
                <a:gd name="T63" fmla="*/ 34 h 361"/>
                <a:gd name="T64" fmla="*/ 488 w 488"/>
                <a:gd name="T65" fmla="*/ 57 h 3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8"/>
                <a:gd name="T100" fmla="*/ 0 h 361"/>
                <a:gd name="T101" fmla="*/ 488 w 488"/>
                <a:gd name="T102" fmla="*/ 361 h 36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8" name="Freeform 12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>
                <a:gd name="T0" fmla="*/ 45 w 196"/>
                <a:gd name="T1" fmla="*/ 6 h 462"/>
                <a:gd name="T2" fmla="*/ 60 w 196"/>
                <a:gd name="T3" fmla="*/ 56 h 462"/>
                <a:gd name="T4" fmla="*/ 75 w 196"/>
                <a:gd name="T5" fmla="*/ 102 h 462"/>
                <a:gd name="T6" fmla="*/ 98 w 196"/>
                <a:gd name="T7" fmla="*/ 152 h 462"/>
                <a:gd name="T8" fmla="*/ 113 w 196"/>
                <a:gd name="T9" fmla="*/ 197 h 462"/>
                <a:gd name="T10" fmla="*/ 128 w 196"/>
                <a:gd name="T11" fmla="*/ 248 h 462"/>
                <a:gd name="T12" fmla="*/ 143 w 196"/>
                <a:gd name="T13" fmla="*/ 293 h 462"/>
                <a:gd name="T14" fmla="*/ 166 w 196"/>
                <a:gd name="T15" fmla="*/ 344 h 462"/>
                <a:gd name="T16" fmla="*/ 181 w 196"/>
                <a:gd name="T17" fmla="*/ 395 h 462"/>
                <a:gd name="T18" fmla="*/ 188 w 196"/>
                <a:gd name="T19" fmla="*/ 406 h 462"/>
                <a:gd name="T20" fmla="*/ 188 w 196"/>
                <a:gd name="T21" fmla="*/ 440 h 462"/>
                <a:gd name="T22" fmla="*/ 196 w 196"/>
                <a:gd name="T23" fmla="*/ 451 h 462"/>
                <a:gd name="T24" fmla="*/ 188 w 196"/>
                <a:gd name="T25" fmla="*/ 457 h 462"/>
                <a:gd name="T26" fmla="*/ 173 w 196"/>
                <a:gd name="T27" fmla="*/ 457 h 462"/>
                <a:gd name="T28" fmla="*/ 166 w 196"/>
                <a:gd name="T29" fmla="*/ 462 h 462"/>
                <a:gd name="T30" fmla="*/ 150 w 196"/>
                <a:gd name="T31" fmla="*/ 462 h 462"/>
                <a:gd name="T32" fmla="*/ 143 w 196"/>
                <a:gd name="T33" fmla="*/ 457 h 462"/>
                <a:gd name="T34" fmla="*/ 135 w 196"/>
                <a:gd name="T35" fmla="*/ 434 h 462"/>
                <a:gd name="T36" fmla="*/ 128 w 196"/>
                <a:gd name="T37" fmla="*/ 406 h 462"/>
                <a:gd name="T38" fmla="*/ 120 w 196"/>
                <a:gd name="T39" fmla="*/ 383 h 462"/>
                <a:gd name="T40" fmla="*/ 120 w 196"/>
                <a:gd name="T41" fmla="*/ 361 h 462"/>
                <a:gd name="T42" fmla="*/ 113 w 196"/>
                <a:gd name="T43" fmla="*/ 344 h 462"/>
                <a:gd name="T44" fmla="*/ 105 w 196"/>
                <a:gd name="T45" fmla="*/ 316 h 462"/>
                <a:gd name="T46" fmla="*/ 98 w 196"/>
                <a:gd name="T47" fmla="*/ 293 h 462"/>
                <a:gd name="T48" fmla="*/ 90 w 196"/>
                <a:gd name="T49" fmla="*/ 271 h 462"/>
                <a:gd name="T50" fmla="*/ 83 w 196"/>
                <a:gd name="T51" fmla="*/ 242 h 462"/>
                <a:gd name="T52" fmla="*/ 68 w 196"/>
                <a:gd name="T53" fmla="*/ 214 h 462"/>
                <a:gd name="T54" fmla="*/ 60 w 196"/>
                <a:gd name="T55" fmla="*/ 180 h 462"/>
                <a:gd name="T56" fmla="*/ 45 w 196"/>
                <a:gd name="T57" fmla="*/ 152 h 462"/>
                <a:gd name="T58" fmla="*/ 30 w 196"/>
                <a:gd name="T59" fmla="*/ 124 h 462"/>
                <a:gd name="T60" fmla="*/ 23 w 196"/>
                <a:gd name="T61" fmla="*/ 96 h 462"/>
                <a:gd name="T62" fmla="*/ 15 w 196"/>
                <a:gd name="T63" fmla="*/ 62 h 462"/>
                <a:gd name="T64" fmla="*/ 0 w 196"/>
                <a:gd name="T65" fmla="*/ 34 h 462"/>
                <a:gd name="T66" fmla="*/ 0 w 196"/>
                <a:gd name="T67" fmla="*/ 17 h 462"/>
                <a:gd name="T68" fmla="*/ 15 w 196"/>
                <a:gd name="T69" fmla="*/ 6 h 462"/>
                <a:gd name="T70" fmla="*/ 23 w 196"/>
                <a:gd name="T71" fmla="*/ 6 h 462"/>
                <a:gd name="T72" fmla="*/ 23 w 196"/>
                <a:gd name="T73" fmla="*/ 0 h 462"/>
                <a:gd name="T74" fmla="*/ 38 w 196"/>
                <a:gd name="T75" fmla="*/ 0 h 462"/>
                <a:gd name="T76" fmla="*/ 45 w 196"/>
                <a:gd name="T77" fmla="*/ 6 h 46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6"/>
                <a:gd name="T118" fmla="*/ 0 h 462"/>
                <a:gd name="T119" fmla="*/ 196 w 196"/>
                <a:gd name="T120" fmla="*/ 462 h 46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9" name="Freeform 13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34 h 45"/>
                <a:gd name="T4" fmla="*/ 53 w 68"/>
                <a:gd name="T5" fmla="*/ 45 h 45"/>
                <a:gd name="T6" fmla="*/ 15 w 68"/>
                <a:gd name="T7" fmla="*/ 45 h 45"/>
                <a:gd name="T8" fmla="*/ 0 w 68"/>
                <a:gd name="T9" fmla="*/ 34 h 45"/>
                <a:gd name="T10" fmla="*/ 0 w 68"/>
                <a:gd name="T11" fmla="*/ 22 h 45"/>
                <a:gd name="T12" fmla="*/ 8 w 68"/>
                <a:gd name="T13" fmla="*/ 17 h 45"/>
                <a:gd name="T14" fmla="*/ 15 w 68"/>
                <a:gd name="T15" fmla="*/ 6 h 45"/>
                <a:gd name="T16" fmla="*/ 23 w 68"/>
                <a:gd name="T17" fmla="*/ 0 h 45"/>
                <a:gd name="T18" fmla="*/ 61 w 68"/>
                <a:gd name="T19" fmla="*/ 0 h 45"/>
                <a:gd name="T20" fmla="*/ 61 w 68"/>
                <a:gd name="T21" fmla="*/ 6 h 45"/>
                <a:gd name="T22" fmla="*/ 68 w 68"/>
                <a:gd name="T23" fmla="*/ 11 h 45"/>
                <a:gd name="T24" fmla="*/ 68 w 68"/>
                <a:gd name="T25" fmla="*/ 17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45"/>
                <a:gd name="T41" fmla="*/ 68 w 68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0" name="Freeform 14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>
                <a:gd name="T0" fmla="*/ 218 w 218"/>
                <a:gd name="T1" fmla="*/ 11 h 344"/>
                <a:gd name="T2" fmla="*/ 210 w 218"/>
                <a:gd name="T3" fmla="*/ 22 h 344"/>
                <a:gd name="T4" fmla="*/ 203 w 218"/>
                <a:gd name="T5" fmla="*/ 39 h 344"/>
                <a:gd name="T6" fmla="*/ 195 w 218"/>
                <a:gd name="T7" fmla="*/ 56 h 344"/>
                <a:gd name="T8" fmla="*/ 188 w 218"/>
                <a:gd name="T9" fmla="*/ 73 h 344"/>
                <a:gd name="T10" fmla="*/ 180 w 218"/>
                <a:gd name="T11" fmla="*/ 84 h 344"/>
                <a:gd name="T12" fmla="*/ 173 w 218"/>
                <a:gd name="T13" fmla="*/ 101 h 344"/>
                <a:gd name="T14" fmla="*/ 158 w 218"/>
                <a:gd name="T15" fmla="*/ 112 h 344"/>
                <a:gd name="T16" fmla="*/ 158 w 218"/>
                <a:gd name="T17" fmla="*/ 129 h 344"/>
                <a:gd name="T18" fmla="*/ 143 w 218"/>
                <a:gd name="T19" fmla="*/ 157 h 344"/>
                <a:gd name="T20" fmla="*/ 128 w 218"/>
                <a:gd name="T21" fmla="*/ 186 h 344"/>
                <a:gd name="T22" fmla="*/ 113 w 218"/>
                <a:gd name="T23" fmla="*/ 208 h 344"/>
                <a:gd name="T24" fmla="*/ 98 w 218"/>
                <a:gd name="T25" fmla="*/ 236 h 344"/>
                <a:gd name="T26" fmla="*/ 90 w 218"/>
                <a:gd name="T27" fmla="*/ 265 h 344"/>
                <a:gd name="T28" fmla="*/ 75 w 218"/>
                <a:gd name="T29" fmla="*/ 287 h 344"/>
                <a:gd name="T30" fmla="*/ 60 w 218"/>
                <a:gd name="T31" fmla="*/ 315 h 344"/>
                <a:gd name="T32" fmla="*/ 45 w 218"/>
                <a:gd name="T33" fmla="*/ 344 h 344"/>
                <a:gd name="T34" fmla="*/ 7 w 218"/>
                <a:gd name="T35" fmla="*/ 344 h 344"/>
                <a:gd name="T36" fmla="*/ 7 w 218"/>
                <a:gd name="T37" fmla="*/ 338 h 344"/>
                <a:gd name="T38" fmla="*/ 0 w 218"/>
                <a:gd name="T39" fmla="*/ 338 h 344"/>
                <a:gd name="T40" fmla="*/ 0 w 218"/>
                <a:gd name="T41" fmla="*/ 332 h 344"/>
                <a:gd name="T42" fmla="*/ 15 w 218"/>
                <a:gd name="T43" fmla="*/ 293 h 344"/>
                <a:gd name="T44" fmla="*/ 37 w 218"/>
                <a:gd name="T45" fmla="*/ 253 h 344"/>
                <a:gd name="T46" fmla="*/ 52 w 218"/>
                <a:gd name="T47" fmla="*/ 214 h 344"/>
                <a:gd name="T48" fmla="*/ 75 w 218"/>
                <a:gd name="T49" fmla="*/ 174 h 344"/>
                <a:gd name="T50" fmla="*/ 90 w 218"/>
                <a:gd name="T51" fmla="*/ 135 h 344"/>
                <a:gd name="T52" fmla="*/ 113 w 218"/>
                <a:gd name="T53" fmla="*/ 95 h 344"/>
                <a:gd name="T54" fmla="*/ 135 w 218"/>
                <a:gd name="T55" fmla="*/ 50 h 344"/>
                <a:gd name="T56" fmla="*/ 165 w 218"/>
                <a:gd name="T57" fmla="*/ 16 h 344"/>
                <a:gd name="T58" fmla="*/ 165 w 218"/>
                <a:gd name="T59" fmla="*/ 11 h 344"/>
                <a:gd name="T60" fmla="*/ 173 w 218"/>
                <a:gd name="T61" fmla="*/ 5 h 344"/>
                <a:gd name="T62" fmla="*/ 180 w 218"/>
                <a:gd name="T63" fmla="*/ 5 h 344"/>
                <a:gd name="T64" fmla="*/ 188 w 218"/>
                <a:gd name="T65" fmla="*/ 0 h 344"/>
                <a:gd name="T66" fmla="*/ 195 w 218"/>
                <a:gd name="T67" fmla="*/ 0 h 344"/>
                <a:gd name="T68" fmla="*/ 203 w 218"/>
                <a:gd name="T69" fmla="*/ 5 h 344"/>
                <a:gd name="T70" fmla="*/ 210 w 218"/>
                <a:gd name="T71" fmla="*/ 5 h 344"/>
                <a:gd name="T72" fmla="*/ 218 w 218"/>
                <a:gd name="T73" fmla="*/ 11 h 3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44"/>
                <a:gd name="T113" fmla="*/ 218 w 218"/>
                <a:gd name="T114" fmla="*/ 344 h 34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1" name="Freeform 15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>
                <a:gd name="T0" fmla="*/ 105 w 143"/>
                <a:gd name="T1" fmla="*/ 11 h 124"/>
                <a:gd name="T2" fmla="*/ 90 w 143"/>
                <a:gd name="T3" fmla="*/ 16 h 124"/>
                <a:gd name="T4" fmla="*/ 90 w 143"/>
                <a:gd name="T5" fmla="*/ 28 h 124"/>
                <a:gd name="T6" fmla="*/ 120 w 143"/>
                <a:gd name="T7" fmla="*/ 50 h 124"/>
                <a:gd name="T8" fmla="*/ 135 w 143"/>
                <a:gd name="T9" fmla="*/ 50 h 124"/>
                <a:gd name="T10" fmla="*/ 143 w 143"/>
                <a:gd name="T11" fmla="*/ 56 h 124"/>
                <a:gd name="T12" fmla="*/ 135 w 143"/>
                <a:gd name="T13" fmla="*/ 62 h 124"/>
                <a:gd name="T14" fmla="*/ 143 w 143"/>
                <a:gd name="T15" fmla="*/ 67 h 124"/>
                <a:gd name="T16" fmla="*/ 143 w 143"/>
                <a:gd name="T17" fmla="*/ 73 h 124"/>
                <a:gd name="T18" fmla="*/ 120 w 143"/>
                <a:gd name="T19" fmla="*/ 73 h 124"/>
                <a:gd name="T20" fmla="*/ 113 w 143"/>
                <a:gd name="T21" fmla="*/ 79 h 124"/>
                <a:gd name="T22" fmla="*/ 105 w 143"/>
                <a:gd name="T23" fmla="*/ 79 h 124"/>
                <a:gd name="T24" fmla="*/ 98 w 143"/>
                <a:gd name="T25" fmla="*/ 84 h 124"/>
                <a:gd name="T26" fmla="*/ 90 w 143"/>
                <a:gd name="T27" fmla="*/ 84 h 124"/>
                <a:gd name="T28" fmla="*/ 90 w 143"/>
                <a:gd name="T29" fmla="*/ 95 h 124"/>
                <a:gd name="T30" fmla="*/ 105 w 143"/>
                <a:gd name="T31" fmla="*/ 107 h 124"/>
                <a:gd name="T32" fmla="*/ 98 w 143"/>
                <a:gd name="T33" fmla="*/ 107 h 124"/>
                <a:gd name="T34" fmla="*/ 105 w 143"/>
                <a:gd name="T35" fmla="*/ 112 h 124"/>
                <a:gd name="T36" fmla="*/ 90 w 143"/>
                <a:gd name="T37" fmla="*/ 124 h 124"/>
                <a:gd name="T38" fmla="*/ 83 w 143"/>
                <a:gd name="T39" fmla="*/ 118 h 124"/>
                <a:gd name="T40" fmla="*/ 75 w 143"/>
                <a:gd name="T41" fmla="*/ 118 h 124"/>
                <a:gd name="T42" fmla="*/ 67 w 143"/>
                <a:gd name="T43" fmla="*/ 112 h 124"/>
                <a:gd name="T44" fmla="*/ 67 w 143"/>
                <a:gd name="T45" fmla="*/ 101 h 124"/>
                <a:gd name="T46" fmla="*/ 52 w 143"/>
                <a:gd name="T47" fmla="*/ 90 h 124"/>
                <a:gd name="T48" fmla="*/ 45 w 143"/>
                <a:gd name="T49" fmla="*/ 90 h 124"/>
                <a:gd name="T50" fmla="*/ 37 w 143"/>
                <a:gd name="T51" fmla="*/ 95 h 124"/>
                <a:gd name="T52" fmla="*/ 30 w 143"/>
                <a:gd name="T53" fmla="*/ 95 h 124"/>
                <a:gd name="T54" fmla="*/ 22 w 143"/>
                <a:gd name="T55" fmla="*/ 101 h 124"/>
                <a:gd name="T56" fmla="*/ 7 w 143"/>
                <a:gd name="T57" fmla="*/ 101 h 124"/>
                <a:gd name="T58" fmla="*/ 0 w 143"/>
                <a:gd name="T59" fmla="*/ 95 h 124"/>
                <a:gd name="T60" fmla="*/ 0 w 143"/>
                <a:gd name="T61" fmla="*/ 79 h 124"/>
                <a:gd name="T62" fmla="*/ 7 w 143"/>
                <a:gd name="T63" fmla="*/ 73 h 124"/>
                <a:gd name="T64" fmla="*/ 15 w 143"/>
                <a:gd name="T65" fmla="*/ 62 h 124"/>
                <a:gd name="T66" fmla="*/ 30 w 143"/>
                <a:gd name="T67" fmla="*/ 50 h 124"/>
                <a:gd name="T68" fmla="*/ 22 w 143"/>
                <a:gd name="T69" fmla="*/ 45 h 124"/>
                <a:gd name="T70" fmla="*/ 15 w 143"/>
                <a:gd name="T71" fmla="*/ 33 h 124"/>
                <a:gd name="T72" fmla="*/ 7 w 143"/>
                <a:gd name="T73" fmla="*/ 28 h 124"/>
                <a:gd name="T74" fmla="*/ 7 w 143"/>
                <a:gd name="T75" fmla="*/ 16 h 124"/>
                <a:gd name="T76" fmla="*/ 60 w 143"/>
                <a:gd name="T77" fmla="*/ 16 h 124"/>
                <a:gd name="T78" fmla="*/ 67 w 143"/>
                <a:gd name="T79" fmla="*/ 11 h 124"/>
                <a:gd name="T80" fmla="*/ 75 w 143"/>
                <a:gd name="T81" fmla="*/ 0 h 124"/>
                <a:gd name="T82" fmla="*/ 90 w 143"/>
                <a:gd name="T83" fmla="*/ 0 h 124"/>
                <a:gd name="T84" fmla="*/ 105 w 143"/>
                <a:gd name="T85" fmla="*/ 11 h 1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24"/>
                <a:gd name="T131" fmla="*/ 143 w 143"/>
                <a:gd name="T132" fmla="*/ 124 h 1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2" name="Freeform 16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>
                <a:gd name="T0" fmla="*/ 75 w 75"/>
                <a:gd name="T1" fmla="*/ 23 h 68"/>
                <a:gd name="T2" fmla="*/ 75 w 75"/>
                <a:gd name="T3" fmla="*/ 34 h 68"/>
                <a:gd name="T4" fmla="*/ 60 w 75"/>
                <a:gd name="T5" fmla="*/ 46 h 68"/>
                <a:gd name="T6" fmla="*/ 53 w 75"/>
                <a:gd name="T7" fmla="*/ 57 h 68"/>
                <a:gd name="T8" fmla="*/ 45 w 75"/>
                <a:gd name="T9" fmla="*/ 57 h 68"/>
                <a:gd name="T10" fmla="*/ 30 w 75"/>
                <a:gd name="T11" fmla="*/ 68 h 68"/>
                <a:gd name="T12" fmla="*/ 23 w 75"/>
                <a:gd name="T13" fmla="*/ 68 h 68"/>
                <a:gd name="T14" fmla="*/ 8 w 75"/>
                <a:gd name="T15" fmla="*/ 57 h 68"/>
                <a:gd name="T16" fmla="*/ 0 w 75"/>
                <a:gd name="T17" fmla="*/ 57 h 68"/>
                <a:gd name="T18" fmla="*/ 0 w 75"/>
                <a:gd name="T19" fmla="*/ 29 h 68"/>
                <a:gd name="T20" fmla="*/ 8 w 75"/>
                <a:gd name="T21" fmla="*/ 12 h 68"/>
                <a:gd name="T22" fmla="*/ 23 w 75"/>
                <a:gd name="T23" fmla="*/ 0 h 68"/>
                <a:gd name="T24" fmla="*/ 30 w 75"/>
                <a:gd name="T25" fmla="*/ 6 h 68"/>
                <a:gd name="T26" fmla="*/ 60 w 75"/>
                <a:gd name="T27" fmla="*/ 6 h 68"/>
                <a:gd name="T28" fmla="*/ 75 w 75"/>
                <a:gd name="T29" fmla="*/ 17 h 68"/>
                <a:gd name="T30" fmla="*/ 75 w 75"/>
                <a:gd name="T31" fmla="*/ 23 h 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68"/>
                <a:gd name="T50" fmla="*/ 75 w 75"/>
                <a:gd name="T51" fmla="*/ 68 h 6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3" name="Freeform 17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>
                <a:gd name="T0" fmla="*/ 46 w 211"/>
                <a:gd name="T1" fmla="*/ 6 h 339"/>
                <a:gd name="T2" fmla="*/ 68 w 211"/>
                <a:gd name="T3" fmla="*/ 40 h 339"/>
                <a:gd name="T4" fmla="*/ 91 w 211"/>
                <a:gd name="T5" fmla="*/ 79 h 339"/>
                <a:gd name="T6" fmla="*/ 113 w 211"/>
                <a:gd name="T7" fmla="*/ 119 h 339"/>
                <a:gd name="T8" fmla="*/ 128 w 211"/>
                <a:gd name="T9" fmla="*/ 153 h 339"/>
                <a:gd name="T10" fmla="*/ 151 w 211"/>
                <a:gd name="T11" fmla="*/ 192 h 339"/>
                <a:gd name="T12" fmla="*/ 166 w 211"/>
                <a:gd name="T13" fmla="*/ 232 h 339"/>
                <a:gd name="T14" fmla="*/ 188 w 211"/>
                <a:gd name="T15" fmla="*/ 271 h 339"/>
                <a:gd name="T16" fmla="*/ 211 w 211"/>
                <a:gd name="T17" fmla="*/ 305 h 339"/>
                <a:gd name="T18" fmla="*/ 203 w 211"/>
                <a:gd name="T19" fmla="*/ 316 h 339"/>
                <a:gd name="T20" fmla="*/ 188 w 211"/>
                <a:gd name="T21" fmla="*/ 328 h 339"/>
                <a:gd name="T22" fmla="*/ 181 w 211"/>
                <a:gd name="T23" fmla="*/ 339 h 339"/>
                <a:gd name="T24" fmla="*/ 166 w 211"/>
                <a:gd name="T25" fmla="*/ 333 h 339"/>
                <a:gd name="T26" fmla="*/ 151 w 211"/>
                <a:gd name="T27" fmla="*/ 322 h 339"/>
                <a:gd name="T28" fmla="*/ 151 w 211"/>
                <a:gd name="T29" fmla="*/ 305 h 339"/>
                <a:gd name="T30" fmla="*/ 136 w 211"/>
                <a:gd name="T31" fmla="*/ 294 h 339"/>
                <a:gd name="T32" fmla="*/ 136 w 211"/>
                <a:gd name="T33" fmla="*/ 288 h 339"/>
                <a:gd name="T34" fmla="*/ 113 w 211"/>
                <a:gd name="T35" fmla="*/ 254 h 339"/>
                <a:gd name="T36" fmla="*/ 98 w 211"/>
                <a:gd name="T37" fmla="*/ 220 h 339"/>
                <a:gd name="T38" fmla="*/ 83 w 211"/>
                <a:gd name="T39" fmla="*/ 187 h 339"/>
                <a:gd name="T40" fmla="*/ 68 w 211"/>
                <a:gd name="T41" fmla="*/ 153 h 339"/>
                <a:gd name="T42" fmla="*/ 53 w 211"/>
                <a:gd name="T43" fmla="*/ 119 h 339"/>
                <a:gd name="T44" fmla="*/ 38 w 211"/>
                <a:gd name="T45" fmla="*/ 85 h 339"/>
                <a:gd name="T46" fmla="*/ 15 w 211"/>
                <a:gd name="T47" fmla="*/ 51 h 339"/>
                <a:gd name="T48" fmla="*/ 0 w 211"/>
                <a:gd name="T49" fmla="*/ 17 h 339"/>
                <a:gd name="T50" fmla="*/ 0 w 211"/>
                <a:gd name="T51" fmla="*/ 12 h 339"/>
                <a:gd name="T52" fmla="*/ 8 w 211"/>
                <a:gd name="T53" fmla="*/ 12 h 339"/>
                <a:gd name="T54" fmla="*/ 15 w 211"/>
                <a:gd name="T55" fmla="*/ 6 h 339"/>
                <a:gd name="T56" fmla="*/ 23 w 211"/>
                <a:gd name="T57" fmla="*/ 6 h 339"/>
                <a:gd name="T58" fmla="*/ 30 w 211"/>
                <a:gd name="T59" fmla="*/ 0 h 339"/>
                <a:gd name="T60" fmla="*/ 38 w 211"/>
                <a:gd name="T61" fmla="*/ 6 h 339"/>
                <a:gd name="T62" fmla="*/ 46 w 211"/>
                <a:gd name="T63" fmla="*/ 6 h 3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1"/>
                <a:gd name="T97" fmla="*/ 0 h 339"/>
                <a:gd name="T98" fmla="*/ 211 w 211"/>
                <a:gd name="T99" fmla="*/ 339 h 3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4" name="Freeform 18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>
                <a:gd name="T0" fmla="*/ 699 w 827"/>
                <a:gd name="T1" fmla="*/ 28 h 349"/>
                <a:gd name="T2" fmla="*/ 744 w 827"/>
                <a:gd name="T3" fmla="*/ 39 h 349"/>
                <a:gd name="T4" fmla="*/ 797 w 827"/>
                <a:gd name="T5" fmla="*/ 73 h 349"/>
                <a:gd name="T6" fmla="*/ 827 w 827"/>
                <a:gd name="T7" fmla="*/ 118 h 349"/>
                <a:gd name="T8" fmla="*/ 804 w 827"/>
                <a:gd name="T9" fmla="*/ 112 h 349"/>
                <a:gd name="T10" fmla="*/ 767 w 827"/>
                <a:gd name="T11" fmla="*/ 90 h 349"/>
                <a:gd name="T12" fmla="*/ 737 w 827"/>
                <a:gd name="T13" fmla="*/ 73 h 349"/>
                <a:gd name="T14" fmla="*/ 692 w 827"/>
                <a:gd name="T15" fmla="*/ 56 h 349"/>
                <a:gd name="T16" fmla="*/ 639 w 827"/>
                <a:gd name="T17" fmla="*/ 45 h 349"/>
                <a:gd name="T18" fmla="*/ 579 w 827"/>
                <a:gd name="T19" fmla="*/ 39 h 349"/>
                <a:gd name="T20" fmla="*/ 496 w 827"/>
                <a:gd name="T21" fmla="*/ 34 h 349"/>
                <a:gd name="T22" fmla="*/ 436 w 827"/>
                <a:gd name="T23" fmla="*/ 39 h 349"/>
                <a:gd name="T24" fmla="*/ 383 w 827"/>
                <a:gd name="T25" fmla="*/ 45 h 349"/>
                <a:gd name="T26" fmla="*/ 331 w 827"/>
                <a:gd name="T27" fmla="*/ 56 h 349"/>
                <a:gd name="T28" fmla="*/ 225 w 827"/>
                <a:gd name="T29" fmla="*/ 141 h 349"/>
                <a:gd name="T30" fmla="*/ 195 w 827"/>
                <a:gd name="T31" fmla="*/ 169 h 349"/>
                <a:gd name="T32" fmla="*/ 165 w 827"/>
                <a:gd name="T33" fmla="*/ 203 h 349"/>
                <a:gd name="T34" fmla="*/ 150 w 827"/>
                <a:gd name="T35" fmla="*/ 231 h 349"/>
                <a:gd name="T36" fmla="*/ 128 w 827"/>
                <a:gd name="T37" fmla="*/ 270 h 349"/>
                <a:gd name="T38" fmla="*/ 120 w 827"/>
                <a:gd name="T39" fmla="*/ 304 h 349"/>
                <a:gd name="T40" fmla="*/ 90 w 827"/>
                <a:gd name="T41" fmla="*/ 332 h 349"/>
                <a:gd name="T42" fmla="*/ 67 w 827"/>
                <a:gd name="T43" fmla="*/ 344 h 349"/>
                <a:gd name="T44" fmla="*/ 52 w 827"/>
                <a:gd name="T45" fmla="*/ 344 h 349"/>
                <a:gd name="T46" fmla="*/ 37 w 827"/>
                <a:gd name="T47" fmla="*/ 338 h 349"/>
                <a:gd name="T48" fmla="*/ 15 w 827"/>
                <a:gd name="T49" fmla="*/ 332 h 349"/>
                <a:gd name="T50" fmla="*/ 7 w 827"/>
                <a:gd name="T51" fmla="*/ 327 h 349"/>
                <a:gd name="T52" fmla="*/ 7 w 827"/>
                <a:gd name="T53" fmla="*/ 282 h 349"/>
                <a:gd name="T54" fmla="*/ 37 w 827"/>
                <a:gd name="T55" fmla="*/ 220 h 349"/>
                <a:gd name="T56" fmla="*/ 90 w 827"/>
                <a:gd name="T57" fmla="*/ 158 h 349"/>
                <a:gd name="T58" fmla="*/ 150 w 827"/>
                <a:gd name="T59" fmla="*/ 107 h 349"/>
                <a:gd name="T60" fmla="*/ 203 w 827"/>
                <a:gd name="T61" fmla="*/ 62 h 349"/>
                <a:gd name="T62" fmla="*/ 255 w 827"/>
                <a:gd name="T63" fmla="*/ 39 h 349"/>
                <a:gd name="T64" fmla="*/ 316 w 827"/>
                <a:gd name="T65" fmla="*/ 22 h 349"/>
                <a:gd name="T66" fmla="*/ 368 w 827"/>
                <a:gd name="T67" fmla="*/ 11 h 349"/>
                <a:gd name="T68" fmla="*/ 428 w 827"/>
                <a:gd name="T69" fmla="*/ 0 h 349"/>
                <a:gd name="T70" fmla="*/ 639 w 827"/>
                <a:gd name="T71" fmla="*/ 5 h 34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349"/>
                <a:gd name="T110" fmla="*/ 827 w 827"/>
                <a:gd name="T111" fmla="*/ 349 h 34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5" name="Freeform 19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>
                <a:gd name="T0" fmla="*/ 121 w 203"/>
                <a:gd name="T1" fmla="*/ 17 h 118"/>
                <a:gd name="T2" fmla="*/ 136 w 203"/>
                <a:gd name="T3" fmla="*/ 17 h 118"/>
                <a:gd name="T4" fmla="*/ 151 w 203"/>
                <a:gd name="T5" fmla="*/ 5 h 118"/>
                <a:gd name="T6" fmla="*/ 173 w 203"/>
                <a:gd name="T7" fmla="*/ 5 h 118"/>
                <a:gd name="T8" fmla="*/ 173 w 203"/>
                <a:gd name="T9" fmla="*/ 22 h 118"/>
                <a:gd name="T10" fmla="*/ 188 w 203"/>
                <a:gd name="T11" fmla="*/ 22 h 118"/>
                <a:gd name="T12" fmla="*/ 181 w 203"/>
                <a:gd name="T13" fmla="*/ 34 h 118"/>
                <a:gd name="T14" fmla="*/ 173 w 203"/>
                <a:gd name="T15" fmla="*/ 45 h 118"/>
                <a:gd name="T16" fmla="*/ 166 w 203"/>
                <a:gd name="T17" fmla="*/ 56 h 118"/>
                <a:gd name="T18" fmla="*/ 166 w 203"/>
                <a:gd name="T19" fmla="*/ 67 h 118"/>
                <a:gd name="T20" fmla="*/ 188 w 203"/>
                <a:gd name="T21" fmla="*/ 84 h 118"/>
                <a:gd name="T22" fmla="*/ 188 w 203"/>
                <a:gd name="T23" fmla="*/ 90 h 118"/>
                <a:gd name="T24" fmla="*/ 196 w 203"/>
                <a:gd name="T25" fmla="*/ 96 h 118"/>
                <a:gd name="T26" fmla="*/ 196 w 203"/>
                <a:gd name="T27" fmla="*/ 101 h 118"/>
                <a:gd name="T28" fmla="*/ 203 w 203"/>
                <a:gd name="T29" fmla="*/ 112 h 118"/>
                <a:gd name="T30" fmla="*/ 203 w 203"/>
                <a:gd name="T31" fmla="*/ 118 h 118"/>
                <a:gd name="T32" fmla="*/ 181 w 203"/>
                <a:gd name="T33" fmla="*/ 118 h 118"/>
                <a:gd name="T34" fmla="*/ 158 w 203"/>
                <a:gd name="T35" fmla="*/ 101 h 118"/>
                <a:gd name="T36" fmla="*/ 143 w 203"/>
                <a:gd name="T37" fmla="*/ 96 h 118"/>
                <a:gd name="T38" fmla="*/ 136 w 203"/>
                <a:gd name="T39" fmla="*/ 96 h 118"/>
                <a:gd name="T40" fmla="*/ 128 w 203"/>
                <a:gd name="T41" fmla="*/ 101 h 118"/>
                <a:gd name="T42" fmla="*/ 121 w 203"/>
                <a:gd name="T43" fmla="*/ 118 h 118"/>
                <a:gd name="T44" fmla="*/ 98 w 203"/>
                <a:gd name="T45" fmla="*/ 118 h 118"/>
                <a:gd name="T46" fmla="*/ 98 w 203"/>
                <a:gd name="T47" fmla="*/ 112 h 118"/>
                <a:gd name="T48" fmla="*/ 91 w 203"/>
                <a:gd name="T49" fmla="*/ 112 h 118"/>
                <a:gd name="T50" fmla="*/ 83 w 203"/>
                <a:gd name="T51" fmla="*/ 107 h 118"/>
                <a:gd name="T52" fmla="*/ 83 w 203"/>
                <a:gd name="T53" fmla="*/ 96 h 118"/>
                <a:gd name="T54" fmla="*/ 75 w 203"/>
                <a:gd name="T55" fmla="*/ 90 h 118"/>
                <a:gd name="T56" fmla="*/ 68 w 203"/>
                <a:gd name="T57" fmla="*/ 79 h 118"/>
                <a:gd name="T58" fmla="*/ 53 w 203"/>
                <a:gd name="T59" fmla="*/ 73 h 118"/>
                <a:gd name="T60" fmla="*/ 8 w 203"/>
                <a:gd name="T61" fmla="*/ 73 h 118"/>
                <a:gd name="T62" fmla="*/ 0 w 203"/>
                <a:gd name="T63" fmla="*/ 67 h 118"/>
                <a:gd name="T64" fmla="*/ 0 w 203"/>
                <a:gd name="T65" fmla="*/ 56 h 118"/>
                <a:gd name="T66" fmla="*/ 15 w 203"/>
                <a:gd name="T67" fmla="*/ 45 h 118"/>
                <a:gd name="T68" fmla="*/ 30 w 203"/>
                <a:gd name="T69" fmla="*/ 45 h 118"/>
                <a:gd name="T70" fmla="*/ 38 w 203"/>
                <a:gd name="T71" fmla="*/ 39 h 118"/>
                <a:gd name="T72" fmla="*/ 53 w 203"/>
                <a:gd name="T73" fmla="*/ 39 h 118"/>
                <a:gd name="T74" fmla="*/ 68 w 203"/>
                <a:gd name="T75" fmla="*/ 28 h 118"/>
                <a:gd name="T76" fmla="*/ 83 w 203"/>
                <a:gd name="T77" fmla="*/ 28 h 118"/>
                <a:gd name="T78" fmla="*/ 75 w 203"/>
                <a:gd name="T79" fmla="*/ 22 h 118"/>
                <a:gd name="T80" fmla="*/ 68 w 203"/>
                <a:gd name="T81" fmla="*/ 11 h 118"/>
                <a:gd name="T82" fmla="*/ 68 w 203"/>
                <a:gd name="T83" fmla="*/ 0 h 118"/>
                <a:gd name="T84" fmla="*/ 91 w 203"/>
                <a:gd name="T85" fmla="*/ 0 h 118"/>
                <a:gd name="T86" fmla="*/ 113 w 203"/>
                <a:gd name="T87" fmla="*/ 17 h 118"/>
                <a:gd name="T88" fmla="*/ 121 w 203"/>
                <a:gd name="T89" fmla="*/ 17 h 1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03"/>
                <a:gd name="T136" fmla="*/ 0 h 118"/>
                <a:gd name="T137" fmla="*/ 203 w 203"/>
                <a:gd name="T138" fmla="*/ 118 h 1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6" name="Freeform 20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>
                <a:gd name="T0" fmla="*/ 76 w 76"/>
                <a:gd name="T1" fmla="*/ 22 h 62"/>
                <a:gd name="T2" fmla="*/ 76 w 76"/>
                <a:gd name="T3" fmla="*/ 45 h 62"/>
                <a:gd name="T4" fmla="*/ 68 w 76"/>
                <a:gd name="T5" fmla="*/ 56 h 62"/>
                <a:gd name="T6" fmla="*/ 60 w 76"/>
                <a:gd name="T7" fmla="*/ 62 h 62"/>
                <a:gd name="T8" fmla="*/ 23 w 76"/>
                <a:gd name="T9" fmla="*/ 62 h 62"/>
                <a:gd name="T10" fmla="*/ 15 w 76"/>
                <a:gd name="T11" fmla="*/ 56 h 62"/>
                <a:gd name="T12" fmla="*/ 8 w 76"/>
                <a:gd name="T13" fmla="*/ 45 h 62"/>
                <a:gd name="T14" fmla="*/ 8 w 76"/>
                <a:gd name="T15" fmla="*/ 39 h 62"/>
                <a:gd name="T16" fmla="*/ 0 w 76"/>
                <a:gd name="T17" fmla="*/ 28 h 62"/>
                <a:gd name="T18" fmla="*/ 0 w 76"/>
                <a:gd name="T19" fmla="*/ 22 h 62"/>
                <a:gd name="T20" fmla="*/ 8 w 76"/>
                <a:gd name="T21" fmla="*/ 11 h 62"/>
                <a:gd name="T22" fmla="*/ 15 w 76"/>
                <a:gd name="T23" fmla="*/ 6 h 62"/>
                <a:gd name="T24" fmla="*/ 23 w 76"/>
                <a:gd name="T25" fmla="*/ 6 h 62"/>
                <a:gd name="T26" fmla="*/ 30 w 76"/>
                <a:gd name="T27" fmla="*/ 0 h 62"/>
                <a:gd name="T28" fmla="*/ 53 w 76"/>
                <a:gd name="T29" fmla="*/ 0 h 62"/>
                <a:gd name="T30" fmla="*/ 60 w 76"/>
                <a:gd name="T31" fmla="*/ 6 h 62"/>
                <a:gd name="T32" fmla="*/ 60 w 76"/>
                <a:gd name="T33" fmla="*/ 11 h 62"/>
                <a:gd name="T34" fmla="*/ 68 w 76"/>
                <a:gd name="T35" fmla="*/ 22 h 62"/>
                <a:gd name="T36" fmla="*/ 76 w 76"/>
                <a:gd name="T37" fmla="*/ 22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"/>
                <a:gd name="T58" fmla="*/ 0 h 62"/>
                <a:gd name="T59" fmla="*/ 76 w 76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7" name="Freeform 21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>
                <a:gd name="T0" fmla="*/ 369 w 369"/>
                <a:gd name="T1" fmla="*/ 23 h 429"/>
                <a:gd name="T2" fmla="*/ 354 w 369"/>
                <a:gd name="T3" fmla="*/ 40 h 429"/>
                <a:gd name="T4" fmla="*/ 339 w 369"/>
                <a:gd name="T5" fmla="*/ 62 h 429"/>
                <a:gd name="T6" fmla="*/ 324 w 369"/>
                <a:gd name="T7" fmla="*/ 79 h 429"/>
                <a:gd name="T8" fmla="*/ 301 w 369"/>
                <a:gd name="T9" fmla="*/ 96 h 429"/>
                <a:gd name="T10" fmla="*/ 286 w 369"/>
                <a:gd name="T11" fmla="*/ 118 h 429"/>
                <a:gd name="T12" fmla="*/ 271 w 369"/>
                <a:gd name="T13" fmla="*/ 135 h 429"/>
                <a:gd name="T14" fmla="*/ 256 w 369"/>
                <a:gd name="T15" fmla="*/ 158 h 429"/>
                <a:gd name="T16" fmla="*/ 241 w 369"/>
                <a:gd name="T17" fmla="*/ 175 h 429"/>
                <a:gd name="T18" fmla="*/ 226 w 369"/>
                <a:gd name="T19" fmla="*/ 192 h 429"/>
                <a:gd name="T20" fmla="*/ 211 w 369"/>
                <a:gd name="T21" fmla="*/ 214 h 429"/>
                <a:gd name="T22" fmla="*/ 196 w 369"/>
                <a:gd name="T23" fmla="*/ 231 h 429"/>
                <a:gd name="T24" fmla="*/ 181 w 369"/>
                <a:gd name="T25" fmla="*/ 254 h 429"/>
                <a:gd name="T26" fmla="*/ 166 w 369"/>
                <a:gd name="T27" fmla="*/ 271 h 429"/>
                <a:gd name="T28" fmla="*/ 151 w 369"/>
                <a:gd name="T29" fmla="*/ 293 h 429"/>
                <a:gd name="T30" fmla="*/ 136 w 369"/>
                <a:gd name="T31" fmla="*/ 310 h 429"/>
                <a:gd name="T32" fmla="*/ 121 w 369"/>
                <a:gd name="T33" fmla="*/ 333 h 429"/>
                <a:gd name="T34" fmla="*/ 113 w 369"/>
                <a:gd name="T35" fmla="*/ 344 h 429"/>
                <a:gd name="T36" fmla="*/ 98 w 369"/>
                <a:gd name="T37" fmla="*/ 350 h 429"/>
                <a:gd name="T38" fmla="*/ 91 w 369"/>
                <a:gd name="T39" fmla="*/ 361 h 429"/>
                <a:gd name="T40" fmla="*/ 83 w 369"/>
                <a:gd name="T41" fmla="*/ 372 h 429"/>
                <a:gd name="T42" fmla="*/ 76 w 369"/>
                <a:gd name="T43" fmla="*/ 384 h 429"/>
                <a:gd name="T44" fmla="*/ 68 w 369"/>
                <a:gd name="T45" fmla="*/ 395 h 429"/>
                <a:gd name="T46" fmla="*/ 61 w 369"/>
                <a:gd name="T47" fmla="*/ 406 h 429"/>
                <a:gd name="T48" fmla="*/ 53 w 369"/>
                <a:gd name="T49" fmla="*/ 417 h 429"/>
                <a:gd name="T50" fmla="*/ 45 w 369"/>
                <a:gd name="T51" fmla="*/ 423 h 429"/>
                <a:gd name="T52" fmla="*/ 38 w 369"/>
                <a:gd name="T53" fmla="*/ 423 h 429"/>
                <a:gd name="T54" fmla="*/ 30 w 369"/>
                <a:gd name="T55" fmla="*/ 429 h 429"/>
                <a:gd name="T56" fmla="*/ 15 w 369"/>
                <a:gd name="T57" fmla="*/ 429 h 429"/>
                <a:gd name="T58" fmla="*/ 8 w 369"/>
                <a:gd name="T59" fmla="*/ 423 h 429"/>
                <a:gd name="T60" fmla="*/ 0 w 369"/>
                <a:gd name="T61" fmla="*/ 412 h 429"/>
                <a:gd name="T62" fmla="*/ 0 w 369"/>
                <a:gd name="T63" fmla="*/ 395 h 429"/>
                <a:gd name="T64" fmla="*/ 15 w 369"/>
                <a:gd name="T65" fmla="*/ 378 h 429"/>
                <a:gd name="T66" fmla="*/ 23 w 369"/>
                <a:gd name="T67" fmla="*/ 367 h 429"/>
                <a:gd name="T68" fmla="*/ 38 w 369"/>
                <a:gd name="T69" fmla="*/ 350 h 429"/>
                <a:gd name="T70" fmla="*/ 45 w 369"/>
                <a:gd name="T71" fmla="*/ 338 h 429"/>
                <a:gd name="T72" fmla="*/ 61 w 369"/>
                <a:gd name="T73" fmla="*/ 322 h 429"/>
                <a:gd name="T74" fmla="*/ 76 w 369"/>
                <a:gd name="T75" fmla="*/ 310 h 429"/>
                <a:gd name="T76" fmla="*/ 91 w 369"/>
                <a:gd name="T77" fmla="*/ 293 h 429"/>
                <a:gd name="T78" fmla="*/ 98 w 369"/>
                <a:gd name="T79" fmla="*/ 276 h 429"/>
                <a:gd name="T80" fmla="*/ 113 w 369"/>
                <a:gd name="T81" fmla="*/ 265 h 429"/>
                <a:gd name="T82" fmla="*/ 121 w 369"/>
                <a:gd name="T83" fmla="*/ 248 h 429"/>
                <a:gd name="T84" fmla="*/ 136 w 369"/>
                <a:gd name="T85" fmla="*/ 231 h 429"/>
                <a:gd name="T86" fmla="*/ 143 w 369"/>
                <a:gd name="T87" fmla="*/ 220 h 429"/>
                <a:gd name="T88" fmla="*/ 158 w 369"/>
                <a:gd name="T89" fmla="*/ 203 h 429"/>
                <a:gd name="T90" fmla="*/ 166 w 369"/>
                <a:gd name="T91" fmla="*/ 192 h 429"/>
                <a:gd name="T92" fmla="*/ 181 w 369"/>
                <a:gd name="T93" fmla="*/ 175 h 429"/>
                <a:gd name="T94" fmla="*/ 196 w 369"/>
                <a:gd name="T95" fmla="*/ 158 h 429"/>
                <a:gd name="T96" fmla="*/ 203 w 369"/>
                <a:gd name="T97" fmla="*/ 147 h 429"/>
                <a:gd name="T98" fmla="*/ 218 w 369"/>
                <a:gd name="T99" fmla="*/ 130 h 429"/>
                <a:gd name="T100" fmla="*/ 233 w 369"/>
                <a:gd name="T101" fmla="*/ 113 h 429"/>
                <a:gd name="T102" fmla="*/ 249 w 369"/>
                <a:gd name="T103" fmla="*/ 96 h 429"/>
                <a:gd name="T104" fmla="*/ 264 w 369"/>
                <a:gd name="T105" fmla="*/ 79 h 429"/>
                <a:gd name="T106" fmla="*/ 279 w 369"/>
                <a:gd name="T107" fmla="*/ 68 h 429"/>
                <a:gd name="T108" fmla="*/ 294 w 369"/>
                <a:gd name="T109" fmla="*/ 45 h 429"/>
                <a:gd name="T110" fmla="*/ 309 w 369"/>
                <a:gd name="T111" fmla="*/ 34 h 429"/>
                <a:gd name="T112" fmla="*/ 324 w 369"/>
                <a:gd name="T113" fmla="*/ 11 h 429"/>
                <a:gd name="T114" fmla="*/ 339 w 369"/>
                <a:gd name="T115" fmla="*/ 0 h 429"/>
                <a:gd name="T116" fmla="*/ 369 w 369"/>
                <a:gd name="T117" fmla="*/ 0 h 429"/>
                <a:gd name="T118" fmla="*/ 369 w 369"/>
                <a:gd name="T119" fmla="*/ 23 h 42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69"/>
                <a:gd name="T181" fmla="*/ 0 h 429"/>
                <a:gd name="T182" fmla="*/ 369 w 369"/>
                <a:gd name="T183" fmla="*/ 429 h 42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8" name="Freeform 22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>
                <a:gd name="T0" fmla="*/ 113 w 384"/>
                <a:gd name="T1" fmla="*/ 91 h 418"/>
                <a:gd name="T2" fmla="*/ 136 w 384"/>
                <a:gd name="T3" fmla="*/ 113 h 418"/>
                <a:gd name="T4" fmla="*/ 151 w 384"/>
                <a:gd name="T5" fmla="*/ 130 h 418"/>
                <a:gd name="T6" fmla="*/ 166 w 384"/>
                <a:gd name="T7" fmla="*/ 147 h 418"/>
                <a:gd name="T8" fmla="*/ 181 w 384"/>
                <a:gd name="T9" fmla="*/ 170 h 418"/>
                <a:gd name="T10" fmla="*/ 203 w 384"/>
                <a:gd name="T11" fmla="*/ 186 h 418"/>
                <a:gd name="T12" fmla="*/ 218 w 384"/>
                <a:gd name="T13" fmla="*/ 203 h 418"/>
                <a:gd name="T14" fmla="*/ 233 w 384"/>
                <a:gd name="T15" fmla="*/ 220 h 418"/>
                <a:gd name="T16" fmla="*/ 248 w 384"/>
                <a:gd name="T17" fmla="*/ 243 h 418"/>
                <a:gd name="T18" fmla="*/ 271 w 384"/>
                <a:gd name="T19" fmla="*/ 260 h 418"/>
                <a:gd name="T20" fmla="*/ 286 w 384"/>
                <a:gd name="T21" fmla="*/ 277 h 418"/>
                <a:gd name="T22" fmla="*/ 301 w 384"/>
                <a:gd name="T23" fmla="*/ 299 h 418"/>
                <a:gd name="T24" fmla="*/ 316 w 384"/>
                <a:gd name="T25" fmla="*/ 316 h 418"/>
                <a:gd name="T26" fmla="*/ 339 w 384"/>
                <a:gd name="T27" fmla="*/ 333 h 418"/>
                <a:gd name="T28" fmla="*/ 354 w 384"/>
                <a:gd name="T29" fmla="*/ 356 h 418"/>
                <a:gd name="T30" fmla="*/ 369 w 384"/>
                <a:gd name="T31" fmla="*/ 373 h 418"/>
                <a:gd name="T32" fmla="*/ 384 w 384"/>
                <a:gd name="T33" fmla="*/ 395 h 418"/>
                <a:gd name="T34" fmla="*/ 384 w 384"/>
                <a:gd name="T35" fmla="*/ 401 h 418"/>
                <a:gd name="T36" fmla="*/ 361 w 384"/>
                <a:gd name="T37" fmla="*/ 418 h 418"/>
                <a:gd name="T38" fmla="*/ 354 w 384"/>
                <a:gd name="T39" fmla="*/ 418 h 418"/>
                <a:gd name="T40" fmla="*/ 346 w 384"/>
                <a:gd name="T41" fmla="*/ 412 h 418"/>
                <a:gd name="T42" fmla="*/ 339 w 384"/>
                <a:gd name="T43" fmla="*/ 412 h 418"/>
                <a:gd name="T44" fmla="*/ 316 w 384"/>
                <a:gd name="T45" fmla="*/ 389 h 418"/>
                <a:gd name="T46" fmla="*/ 301 w 384"/>
                <a:gd name="T47" fmla="*/ 367 h 418"/>
                <a:gd name="T48" fmla="*/ 279 w 384"/>
                <a:gd name="T49" fmla="*/ 339 h 418"/>
                <a:gd name="T50" fmla="*/ 256 w 384"/>
                <a:gd name="T51" fmla="*/ 316 h 418"/>
                <a:gd name="T52" fmla="*/ 233 w 384"/>
                <a:gd name="T53" fmla="*/ 294 h 418"/>
                <a:gd name="T54" fmla="*/ 211 w 384"/>
                <a:gd name="T55" fmla="*/ 271 h 418"/>
                <a:gd name="T56" fmla="*/ 188 w 384"/>
                <a:gd name="T57" fmla="*/ 243 h 418"/>
                <a:gd name="T58" fmla="*/ 166 w 384"/>
                <a:gd name="T59" fmla="*/ 220 h 418"/>
                <a:gd name="T60" fmla="*/ 143 w 384"/>
                <a:gd name="T61" fmla="*/ 198 h 418"/>
                <a:gd name="T62" fmla="*/ 128 w 384"/>
                <a:gd name="T63" fmla="*/ 175 h 418"/>
                <a:gd name="T64" fmla="*/ 106 w 384"/>
                <a:gd name="T65" fmla="*/ 147 h 418"/>
                <a:gd name="T66" fmla="*/ 83 w 384"/>
                <a:gd name="T67" fmla="*/ 124 h 418"/>
                <a:gd name="T68" fmla="*/ 60 w 384"/>
                <a:gd name="T69" fmla="*/ 102 h 418"/>
                <a:gd name="T70" fmla="*/ 45 w 384"/>
                <a:gd name="T71" fmla="*/ 74 h 418"/>
                <a:gd name="T72" fmla="*/ 15 w 384"/>
                <a:gd name="T73" fmla="*/ 51 h 418"/>
                <a:gd name="T74" fmla="*/ 0 w 384"/>
                <a:gd name="T75" fmla="*/ 23 h 418"/>
                <a:gd name="T76" fmla="*/ 8 w 384"/>
                <a:gd name="T77" fmla="*/ 17 h 418"/>
                <a:gd name="T78" fmla="*/ 8 w 384"/>
                <a:gd name="T79" fmla="*/ 12 h 418"/>
                <a:gd name="T80" fmla="*/ 23 w 384"/>
                <a:gd name="T81" fmla="*/ 0 h 418"/>
                <a:gd name="T82" fmla="*/ 68 w 384"/>
                <a:gd name="T83" fmla="*/ 34 h 418"/>
                <a:gd name="T84" fmla="*/ 76 w 384"/>
                <a:gd name="T85" fmla="*/ 45 h 418"/>
                <a:gd name="T86" fmla="*/ 91 w 384"/>
                <a:gd name="T87" fmla="*/ 57 h 418"/>
                <a:gd name="T88" fmla="*/ 98 w 384"/>
                <a:gd name="T89" fmla="*/ 68 h 418"/>
                <a:gd name="T90" fmla="*/ 106 w 384"/>
                <a:gd name="T91" fmla="*/ 79 h 418"/>
                <a:gd name="T92" fmla="*/ 113 w 384"/>
                <a:gd name="T93" fmla="*/ 91 h 4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84"/>
                <a:gd name="T142" fmla="*/ 0 h 418"/>
                <a:gd name="T143" fmla="*/ 384 w 384"/>
                <a:gd name="T144" fmla="*/ 418 h 4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9" name="Freeform 23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>
                <a:gd name="T0" fmla="*/ 383 w 383"/>
                <a:gd name="T1" fmla="*/ 28 h 169"/>
                <a:gd name="T2" fmla="*/ 376 w 383"/>
                <a:gd name="T3" fmla="*/ 39 h 169"/>
                <a:gd name="T4" fmla="*/ 383 w 383"/>
                <a:gd name="T5" fmla="*/ 50 h 169"/>
                <a:gd name="T6" fmla="*/ 383 w 383"/>
                <a:gd name="T7" fmla="*/ 78 h 169"/>
                <a:gd name="T8" fmla="*/ 376 w 383"/>
                <a:gd name="T9" fmla="*/ 90 h 169"/>
                <a:gd name="T10" fmla="*/ 361 w 383"/>
                <a:gd name="T11" fmla="*/ 101 h 169"/>
                <a:gd name="T12" fmla="*/ 346 w 383"/>
                <a:gd name="T13" fmla="*/ 101 h 169"/>
                <a:gd name="T14" fmla="*/ 338 w 383"/>
                <a:gd name="T15" fmla="*/ 95 h 169"/>
                <a:gd name="T16" fmla="*/ 323 w 383"/>
                <a:gd name="T17" fmla="*/ 90 h 169"/>
                <a:gd name="T18" fmla="*/ 316 w 383"/>
                <a:gd name="T19" fmla="*/ 90 h 169"/>
                <a:gd name="T20" fmla="*/ 308 w 383"/>
                <a:gd name="T21" fmla="*/ 84 h 169"/>
                <a:gd name="T22" fmla="*/ 293 w 383"/>
                <a:gd name="T23" fmla="*/ 78 h 169"/>
                <a:gd name="T24" fmla="*/ 286 w 383"/>
                <a:gd name="T25" fmla="*/ 78 h 169"/>
                <a:gd name="T26" fmla="*/ 278 w 383"/>
                <a:gd name="T27" fmla="*/ 73 h 169"/>
                <a:gd name="T28" fmla="*/ 263 w 383"/>
                <a:gd name="T29" fmla="*/ 67 h 169"/>
                <a:gd name="T30" fmla="*/ 173 w 383"/>
                <a:gd name="T31" fmla="*/ 67 h 169"/>
                <a:gd name="T32" fmla="*/ 158 w 383"/>
                <a:gd name="T33" fmla="*/ 73 h 169"/>
                <a:gd name="T34" fmla="*/ 143 w 383"/>
                <a:gd name="T35" fmla="*/ 73 h 169"/>
                <a:gd name="T36" fmla="*/ 128 w 383"/>
                <a:gd name="T37" fmla="*/ 78 h 169"/>
                <a:gd name="T38" fmla="*/ 113 w 383"/>
                <a:gd name="T39" fmla="*/ 84 h 169"/>
                <a:gd name="T40" fmla="*/ 105 w 383"/>
                <a:gd name="T41" fmla="*/ 90 h 169"/>
                <a:gd name="T42" fmla="*/ 90 w 383"/>
                <a:gd name="T43" fmla="*/ 90 h 169"/>
                <a:gd name="T44" fmla="*/ 68 w 383"/>
                <a:gd name="T45" fmla="*/ 107 h 169"/>
                <a:gd name="T46" fmla="*/ 60 w 383"/>
                <a:gd name="T47" fmla="*/ 118 h 169"/>
                <a:gd name="T48" fmla="*/ 45 w 383"/>
                <a:gd name="T49" fmla="*/ 118 h 169"/>
                <a:gd name="T50" fmla="*/ 45 w 383"/>
                <a:gd name="T51" fmla="*/ 129 h 169"/>
                <a:gd name="T52" fmla="*/ 30 w 383"/>
                <a:gd name="T53" fmla="*/ 141 h 169"/>
                <a:gd name="T54" fmla="*/ 30 w 383"/>
                <a:gd name="T55" fmla="*/ 146 h 169"/>
                <a:gd name="T56" fmla="*/ 22 w 383"/>
                <a:gd name="T57" fmla="*/ 157 h 169"/>
                <a:gd name="T58" fmla="*/ 22 w 383"/>
                <a:gd name="T59" fmla="*/ 163 h 169"/>
                <a:gd name="T60" fmla="*/ 15 w 383"/>
                <a:gd name="T61" fmla="*/ 169 h 169"/>
                <a:gd name="T62" fmla="*/ 0 w 383"/>
                <a:gd name="T63" fmla="*/ 157 h 169"/>
                <a:gd name="T64" fmla="*/ 0 w 383"/>
                <a:gd name="T65" fmla="*/ 141 h 169"/>
                <a:gd name="T66" fmla="*/ 15 w 383"/>
                <a:gd name="T67" fmla="*/ 118 h 169"/>
                <a:gd name="T68" fmla="*/ 15 w 383"/>
                <a:gd name="T69" fmla="*/ 95 h 169"/>
                <a:gd name="T70" fmla="*/ 30 w 383"/>
                <a:gd name="T71" fmla="*/ 78 h 169"/>
                <a:gd name="T72" fmla="*/ 45 w 383"/>
                <a:gd name="T73" fmla="*/ 62 h 169"/>
                <a:gd name="T74" fmla="*/ 68 w 383"/>
                <a:gd name="T75" fmla="*/ 50 h 169"/>
                <a:gd name="T76" fmla="*/ 90 w 383"/>
                <a:gd name="T77" fmla="*/ 33 h 169"/>
                <a:gd name="T78" fmla="*/ 113 w 383"/>
                <a:gd name="T79" fmla="*/ 28 h 169"/>
                <a:gd name="T80" fmla="*/ 135 w 383"/>
                <a:gd name="T81" fmla="*/ 16 h 169"/>
                <a:gd name="T82" fmla="*/ 158 w 383"/>
                <a:gd name="T83" fmla="*/ 5 h 169"/>
                <a:gd name="T84" fmla="*/ 188 w 383"/>
                <a:gd name="T85" fmla="*/ 0 h 169"/>
                <a:gd name="T86" fmla="*/ 263 w 383"/>
                <a:gd name="T87" fmla="*/ 0 h 169"/>
                <a:gd name="T88" fmla="*/ 278 w 383"/>
                <a:gd name="T89" fmla="*/ 5 h 169"/>
                <a:gd name="T90" fmla="*/ 301 w 383"/>
                <a:gd name="T91" fmla="*/ 5 h 169"/>
                <a:gd name="T92" fmla="*/ 316 w 383"/>
                <a:gd name="T93" fmla="*/ 11 h 169"/>
                <a:gd name="T94" fmla="*/ 323 w 383"/>
                <a:gd name="T95" fmla="*/ 11 h 169"/>
                <a:gd name="T96" fmla="*/ 338 w 383"/>
                <a:gd name="T97" fmla="*/ 16 h 169"/>
                <a:gd name="T98" fmla="*/ 346 w 383"/>
                <a:gd name="T99" fmla="*/ 16 h 169"/>
                <a:gd name="T100" fmla="*/ 361 w 383"/>
                <a:gd name="T101" fmla="*/ 22 h 169"/>
                <a:gd name="T102" fmla="*/ 368 w 383"/>
                <a:gd name="T103" fmla="*/ 28 h 169"/>
                <a:gd name="T104" fmla="*/ 383 w 383"/>
                <a:gd name="T105" fmla="*/ 28 h 1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169"/>
                <a:gd name="T161" fmla="*/ 383 w 383"/>
                <a:gd name="T162" fmla="*/ 169 h 1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0" name="Freeform 24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>
                <a:gd name="T0" fmla="*/ 346 w 346"/>
                <a:gd name="T1" fmla="*/ 12 h 288"/>
                <a:gd name="T2" fmla="*/ 339 w 346"/>
                <a:gd name="T3" fmla="*/ 23 h 288"/>
                <a:gd name="T4" fmla="*/ 331 w 346"/>
                <a:gd name="T5" fmla="*/ 34 h 288"/>
                <a:gd name="T6" fmla="*/ 316 w 346"/>
                <a:gd name="T7" fmla="*/ 45 h 288"/>
                <a:gd name="T8" fmla="*/ 309 w 346"/>
                <a:gd name="T9" fmla="*/ 57 h 288"/>
                <a:gd name="T10" fmla="*/ 301 w 346"/>
                <a:gd name="T11" fmla="*/ 68 h 288"/>
                <a:gd name="T12" fmla="*/ 294 w 346"/>
                <a:gd name="T13" fmla="*/ 79 h 288"/>
                <a:gd name="T14" fmla="*/ 279 w 346"/>
                <a:gd name="T15" fmla="*/ 85 h 288"/>
                <a:gd name="T16" fmla="*/ 271 w 346"/>
                <a:gd name="T17" fmla="*/ 96 h 288"/>
                <a:gd name="T18" fmla="*/ 196 w 346"/>
                <a:gd name="T19" fmla="*/ 153 h 288"/>
                <a:gd name="T20" fmla="*/ 188 w 346"/>
                <a:gd name="T21" fmla="*/ 164 h 288"/>
                <a:gd name="T22" fmla="*/ 158 w 346"/>
                <a:gd name="T23" fmla="*/ 186 h 288"/>
                <a:gd name="T24" fmla="*/ 151 w 346"/>
                <a:gd name="T25" fmla="*/ 198 h 288"/>
                <a:gd name="T26" fmla="*/ 121 w 346"/>
                <a:gd name="T27" fmla="*/ 220 h 288"/>
                <a:gd name="T28" fmla="*/ 113 w 346"/>
                <a:gd name="T29" fmla="*/ 232 h 288"/>
                <a:gd name="T30" fmla="*/ 83 w 346"/>
                <a:gd name="T31" fmla="*/ 254 h 288"/>
                <a:gd name="T32" fmla="*/ 76 w 346"/>
                <a:gd name="T33" fmla="*/ 265 h 288"/>
                <a:gd name="T34" fmla="*/ 61 w 346"/>
                <a:gd name="T35" fmla="*/ 277 h 288"/>
                <a:gd name="T36" fmla="*/ 61 w 346"/>
                <a:gd name="T37" fmla="*/ 282 h 288"/>
                <a:gd name="T38" fmla="*/ 53 w 346"/>
                <a:gd name="T39" fmla="*/ 288 h 288"/>
                <a:gd name="T40" fmla="*/ 15 w 346"/>
                <a:gd name="T41" fmla="*/ 288 h 288"/>
                <a:gd name="T42" fmla="*/ 8 w 346"/>
                <a:gd name="T43" fmla="*/ 282 h 288"/>
                <a:gd name="T44" fmla="*/ 0 w 346"/>
                <a:gd name="T45" fmla="*/ 271 h 288"/>
                <a:gd name="T46" fmla="*/ 15 w 346"/>
                <a:gd name="T47" fmla="*/ 249 h 288"/>
                <a:gd name="T48" fmla="*/ 38 w 346"/>
                <a:gd name="T49" fmla="*/ 232 h 288"/>
                <a:gd name="T50" fmla="*/ 53 w 346"/>
                <a:gd name="T51" fmla="*/ 215 h 288"/>
                <a:gd name="T52" fmla="*/ 68 w 346"/>
                <a:gd name="T53" fmla="*/ 198 h 288"/>
                <a:gd name="T54" fmla="*/ 91 w 346"/>
                <a:gd name="T55" fmla="*/ 181 h 288"/>
                <a:gd name="T56" fmla="*/ 113 w 346"/>
                <a:gd name="T57" fmla="*/ 170 h 288"/>
                <a:gd name="T58" fmla="*/ 128 w 346"/>
                <a:gd name="T59" fmla="*/ 153 h 288"/>
                <a:gd name="T60" fmla="*/ 173 w 346"/>
                <a:gd name="T61" fmla="*/ 119 h 288"/>
                <a:gd name="T62" fmla="*/ 196 w 346"/>
                <a:gd name="T63" fmla="*/ 108 h 288"/>
                <a:gd name="T64" fmla="*/ 211 w 346"/>
                <a:gd name="T65" fmla="*/ 91 h 288"/>
                <a:gd name="T66" fmla="*/ 234 w 346"/>
                <a:gd name="T67" fmla="*/ 74 h 288"/>
                <a:gd name="T68" fmla="*/ 249 w 346"/>
                <a:gd name="T69" fmla="*/ 57 h 288"/>
                <a:gd name="T70" fmla="*/ 271 w 346"/>
                <a:gd name="T71" fmla="*/ 40 h 288"/>
                <a:gd name="T72" fmla="*/ 286 w 346"/>
                <a:gd name="T73" fmla="*/ 23 h 288"/>
                <a:gd name="T74" fmla="*/ 301 w 346"/>
                <a:gd name="T75" fmla="*/ 0 h 288"/>
                <a:gd name="T76" fmla="*/ 309 w 346"/>
                <a:gd name="T77" fmla="*/ 0 h 288"/>
                <a:gd name="T78" fmla="*/ 316 w 346"/>
                <a:gd name="T79" fmla="*/ 6 h 288"/>
                <a:gd name="T80" fmla="*/ 331 w 346"/>
                <a:gd name="T81" fmla="*/ 6 h 288"/>
                <a:gd name="T82" fmla="*/ 339 w 346"/>
                <a:gd name="T83" fmla="*/ 12 h 288"/>
                <a:gd name="T84" fmla="*/ 346 w 346"/>
                <a:gd name="T85" fmla="*/ 12 h 2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6"/>
                <a:gd name="T130" fmla="*/ 0 h 288"/>
                <a:gd name="T131" fmla="*/ 346 w 346"/>
                <a:gd name="T132" fmla="*/ 288 h 2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1" name="Freeform 25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>
                <a:gd name="T0" fmla="*/ 609 w 609"/>
                <a:gd name="T1" fmla="*/ 45 h 406"/>
                <a:gd name="T2" fmla="*/ 586 w 609"/>
                <a:gd name="T3" fmla="*/ 40 h 406"/>
                <a:gd name="T4" fmla="*/ 541 w 609"/>
                <a:gd name="T5" fmla="*/ 40 h 406"/>
                <a:gd name="T6" fmla="*/ 519 w 609"/>
                <a:gd name="T7" fmla="*/ 34 h 406"/>
                <a:gd name="T8" fmla="*/ 474 w 609"/>
                <a:gd name="T9" fmla="*/ 34 h 406"/>
                <a:gd name="T10" fmla="*/ 451 w 609"/>
                <a:gd name="T11" fmla="*/ 40 h 406"/>
                <a:gd name="T12" fmla="*/ 406 w 609"/>
                <a:gd name="T13" fmla="*/ 40 h 406"/>
                <a:gd name="T14" fmla="*/ 383 w 609"/>
                <a:gd name="T15" fmla="*/ 45 h 406"/>
                <a:gd name="T16" fmla="*/ 361 w 609"/>
                <a:gd name="T17" fmla="*/ 51 h 406"/>
                <a:gd name="T18" fmla="*/ 346 w 609"/>
                <a:gd name="T19" fmla="*/ 57 h 406"/>
                <a:gd name="T20" fmla="*/ 323 w 609"/>
                <a:gd name="T21" fmla="*/ 62 h 406"/>
                <a:gd name="T22" fmla="*/ 301 w 609"/>
                <a:gd name="T23" fmla="*/ 74 h 406"/>
                <a:gd name="T24" fmla="*/ 286 w 609"/>
                <a:gd name="T25" fmla="*/ 85 h 406"/>
                <a:gd name="T26" fmla="*/ 263 w 609"/>
                <a:gd name="T27" fmla="*/ 91 h 406"/>
                <a:gd name="T28" fmla="*/ 233 w 609"/>
                <a:gd name="T29" fmla="*/ 124 h 406"/>
                <a:gd name="T30" fmla="*/ 210 w 609"/>
                <a:gd name="T31" fmla="*/ 158 h 406"/>
                <a:gd name="T32" fmla="*/ 188 w 609"/>
                <a:gd name="T33" fmla="*/ 192 h 406"/>
                <a:gd name="T34" fmla="*/ 173 w 609"/>
                <a:gd name="T35" fmla="*/ 226 h 406"/>
                <a:gd name="T36" fmla="*/ 158 w 609"/>
                <a:gd name="T37" fmla="*/ 265 h 406"/>
                <a:gd name="T38" fmla="*/ 143 w 609"/>
                <a:gd name="T39" fmla="*/ 305 h 406"/>
                <a:gd name="T40" fmla="*/ 128 w 609"/>
                <a:gd name="T41" fmla="*/ 339 h 406"/>
                <a:gd name="T42" fmla="*/ 105 w 609"/>
                <a:gd name="T43" fmla="*/ 373 h 406"/>
                <a:gd name="T44" fmla="*/ 105 w 609"/>
                <a:gd name="T45" fmla="*/ 378 h 406"/>
                <a:gd name="T46" fmla="*/ 82 w 609"/>
                <a:gd name="T47" fmla="*/ 395 h 406"/>
                <a:gd name="T48" fmla="*/ 67 w 609"/>
                <a:gd name="T49" fmla="*/ 401 h 406"/>
                <a:gd name="T50" fmla="*/ 60 w 609"/>
                <a:gd name="T51" fmla="*/ 401 h 406"/>
                <a:gd name="T52" fmla="*/ 52 w 609"/>
                <a:gd name="T53" fmla="*/ 406 h 406"/>
                <a:gd name="T54" fmla="*/ 30 w 609"/>
                <a:gd name="T55" fmla="*/ 406 h 406"/>
                <a:gd name="T56" fmla="*/ 22 w 609"/>
                <a:gd name="T57" fmla="*/ 401 h 406"/>
                <a:gd name="T58" fmla="*/ 15 w 609"/>
                <a:gd name="T59" fmla="*/ 401 h 406"/>
                <a:gd name="T60" fmla="*/ 7 w 609"/>
                <a:gd name="T61" fmla="*/ 395 h 406"/>
                <a:gd name="T62" fmla="*/ 0 w 609"/>
                <a:gd name="T63" fmla="*/ 395 h 406"/>
                <a:gd name="T64" fmla="*/ 0 w 609"/>
                <a:gd name="T65" fmla="*/ 327 h 406"/>
                <a:gd name="T66" fmla="*/ 15 w 609"/>
                <a:gd name="T67" fmla="*/ 299 h 406"/>
                <a:gd name="T68" fmla="*/ 30 w 609"/>
                <a:gd name="T69" fmla="*/ 271 h 406"/>
                <a:gd name="T70" fmla="*/ 45 w 609"/>
                <a:gd name="T71" fmla="*/ 243 h 406"/>
                <a:gd name="T72" fmla="*/ 67 w 609"/>
                <a:gd name="T73" fmla="*/ 209 h 406"/>
                <a:gd name="T74" fmla="*/ 82 w 609"/>
                <a:gd name="T75" fmla="*/ 186 h 406"/>
                <a:gd name="T76" fmla="*/ 98 w 609"/>
                <a:gd name="T77" fmla="*/ 158 h 406"/>
                <a:gd name="T78" fmla="*/ 210 w 609"/>
                <a:gd name="T79" fmla="*/ 74 h 406"/>
                <a:gd name="T80" fmla="*/ 240 w 609"/>
                <a:gd name="T81" fmla="*/ 57 h 406"/>
                <a:gd name="T82" fmla="*/ 263 w 609"/>
                <a:gd name="T83" fmla="*/ 45 h 406"/>
                <a:gd name="T84" fmla="*/ 286 w 609"/>
                <a:gd name="T85" fmla="*/ 34 h 406"/>
                <a:gd name="T86" fmla="*/ 316 w 609"/>
                <a:gd name="T87" fmla="*/ 23 h 406"/>
                <a:gd name="T88" fmla="*/ 346 w 609"/>
                <a:gd name="T89" fmla="*/ 17 h 406"/>
                <a:gd name="T90" fmla="*/ 368 w 609"/>
                <a:gd name="T91" fmla="*/ 12 h 406"/>
                <a:gd name="T92" fmla="*/ 398 w 609"/>
                <a:gd name="T93" fmla="*/ 6 h 406"/>
                <a:gd name="T94" fmla="*/ 428 w 609"/>
                <a:gd name="T95" fmla="*/ 0 h 406"/>
                <a:gd name="T96" fmla="*/ 496 w 609"/>
                <a:gd name="T97" fmla="*/ 0 h 406"/>
                <a:gd name="T98" fmla="*/ 526 w 609"/>
                <a:gd name="T99" fmla="*/ 6 h 406"/>
                <a:gd name="T100" fmla="*/ 534 w 609"/>
                <a:gd name="T101" fmla="*/ 12 h 406"/>
                <a:gd name="T102" fmla="*/ 549 w 609"/>
                <a:gd name="T103" fmla="*/ 17 h 406"/>
                <a:gd name="T104" fmla="*/ 556 w 609"/>
                <a:gd name="T105" fmla="*/ 23 h 406"/>
                <a:gd name="T106" fmla="*/ 571 w 609"/>
                <a:gd name="T107" fmla="*/ 23 h 406"/>
                <a:gd name="T108" fmla="*/ 579 w 609"/>
                <a:gd name="T109" fmla="*/ 29 h 406"/>
                <a:gd name="T110" fmla="*/ 594 w 609"/>
                <a:gd name="T111" fmla="*/ 29 h 406"/>
                <a:gd name="T112" fmla="*/ 601 w 609"/>
                <a:gd name="T113" fmla="*/ 34 h 406"/>
                <a:gd name="T114" fmla="*/ 609 w 609"/>
                <a:gd name="T115" fmla="*/ 45 h 40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09"/>
                <a:gd name="T175" fmla="*/ 0 h 406"/>
                <a:gd name="T176" fmla="*/ 609 w 609"/>
                <a:gd name="T177" fmla="*/ 406 h 40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2" name="Freeform 26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34 h 57"/>
                <a:gd name="T4" fmla="*/ 68 w 83"/>
                <a:gd name="T5" fmla="*/ 46 h 57"/>
                <a:gd name="T6" fmla="*/ 60 w 83"/>
                <a:gd name="T7" fmla="*/ 57 h 57"/>
                <a:gd name="T8" fmla="*/ 38 w 83"/>
                <a:gd name="T9" fmla="*/ 57 h 57"/>
                <a:gd name="T10" fmla="*/ 30 w 83"/>
                <a:gd name="T11" fmla="*/ 51 h 57"/>
                <a:gd name="T12" fmla="*/ 15 w 83"/>
                <a:gd name="T13" fmla="*/ 46 h 57"/>
                <a:gd name="T14" fmla="*/ 7 w 83"/>
                <a:gd name="T15" fmla="*/ 40 h 57"/>
                <a:gd name="T16" fmla="*/ 0 w 83"/>
                <a:gd name="T17" fmla="*/ 40 h 57"/>
                <a:gd name="T18" fmla="*/ 0 w 83"/>
                <a:gd name="T19" fmla="*/ 23 h 57"/>
                <a:gd name="T20" fmla="*/ 7 w 83"/>
                <a:gd name="T21" fmla="*/ 12 h 57"/>
                <a:gd name="T22" fmla="*/ 15 w 83"/>
                <a:gd name="T23" fmla="*/ 6 h 57"/>
                <a:gd name="T24" fmla="*/ 23 w 83"/>
                <a:gd name="T25" fmla="*/ 6 h 57"/>
                <a:gd name="T26" fmla="*/ 30 w 83"/>
                <a:gd name="T27" fmla="*/ 0 h 57"/>
                <a:gd name="T28" fmla="*/ 60 w 83"/>
                <a:gd name="T29" fmla="*/ 0 h 57"/>
                <a:gd name="T30" fmla="*/ 68 w 83"/>
                <a:gd name="T31" fmla="*/ 6 h 57"/>
                <a:gd name="T32" fmla="*/ 83 w 83"/>
                <a:gd name="T33" fmla="*/ 12 h 57"/>
                <a:gd name="T34" fmla="*/ 83 w 83"/>
                <a:gd name="T35" fmla="*/ 17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57"/>
                <a:gd name="T56" fmla="*/ 83 w 83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3" name="Freeform 27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>
                <a:gd name="T0" fmla="*/ 150 w 165"/>
                <a:gd name="T1" fmla="*/ 29 h 119"/>
                <a:gd name="T2" fmla="*/ 158 w 165"/>
                <a:gd name="T3" fmla="*/ 34 h 119"/>
                <a:gd name="T4" fmla="*/ 158 w 165"/>
                <a:gd name="T5" fmla="*/ 46 h 119"/>
                <a:gd name="T6" fmla="*/ 143 w 165"/>
                <a:gd name="T7" fmla="*/ 57 h 119"/>
                <a:gd name="T8" fmla="*/ 150 w 165"/>
                <a:gd name="T9" fmla="*/ 68 h 119"/>
                <a:gd name="T10" fmla="*/ 165 w 165"/>
                <a:gd name="T11" fmla="*/ 74 h 119"/>
                <a:gd name="T12" fmla="*/ 165 w 165"/>
                <a:gd name="T13" fmla="*/ 91 h 119"/>
                <a:gd name="T14" fmla="*/ 135 w 165"/>
                <a:gd name="T15" fmla="*/ 91 h 119"/>
                <a:gd name="T16" fmla="*/ 120 w 165"/>
                <a:gd name="T17" fmla="*/ 96 h 119"/>
                <a:gd name="T18" fmla="*/ 113 w 165"/>
                <a:gd name="T19" fmla="*/ 96 h 119"/>
                <a:gd name="T20" fmla="*/ 98 w 165"/>
                <a:gd name="T21" fmla="*/ 102 h 119"/>
                <a:gd name="T22" fmla="*/ 83 w 165"/>
                <a:gd name="T23" fmla="*/ 108 h 119"/>
                <a:gd name="T24" fmla="*/ 68 w 165"/>
                <a:gd name="T25" fmla="*/ 113 h 119"/>
                <a:gd name="T26" fmla="*/ 60 w 165"/>
                <a:gd name="T27" fmla="*/ 119 h 119"/>
                <a:gd name="T28" fmla="*/ 52 w 165"/>
                <a:gd name="T29" fmla="*/ 113 h 119"/>
                <a:gd name="T30" fmla="*/ 52 w 165"/>
                <a:gd name="T31" fmla="*/ 91 h 119"/>
                <a:gd name="T32" fmla="*/ 45 w 165"/>
                <a:gd name="T33" fmla="*/ 85 h 119"/>
                <a:gd name="T34" fmla="*/ 45 w 165"/>
                <a:gd name="T35" fmla="*/ 79 h 119"/>
                <a:gd name="T36" fmla="*/ 15 w 165"/>
                <a:gd name="T37" fmla="*/ 79 h 119"/>
                <a:gd name="T38" fmla="*/ 15 w 165"/>
                <a:gd name="T39" fmla="*/ 74 h 119"/>
                <a:gd name="T40" fmla="*/ 7 w 165"/>
                <a:gd name="T41" fmla="*/ 68 h 119"/>
                <a:gd name="T42" fmla="*/ 0 w 165"/>
                <a:gd name="T43" fmla="*/ 68 h 119"/>
                <a:gd name="T44" fmla="*/ 22 w 165"/>
                <a:gd name="T45" fmla="*/ 51 h 119"/>
                <a:gd name="T46" fmla="*/ 52 w 165"/>
                <a:gd name="T47" fmla="*/ 51 h 119"/>
                <a:gd name="T48" fmla="*/ 60 w 165"/>
                <a:gd name="T49" fmla="*/ 46 h 119"/>
                <a:gd name="T50" fmla="*/ 60 w 165"/>
                <a:gd name="T51" fmla="*/ 40 h 119"/>
                <a:gd name="T52" fmla="*/ 68 w 165"/>
                <a:gd name="T53" fmla="*/ 34 h 119"/>
                <a:gd name="T54" fmla="*/ 68 w 165"/>
                <a:gd name="T55" fmla="*/ 0 h 119"/>
                <a:gd name="T56" fmla="*/ 75 w 165"/>
                <a:gd name="T57" fmla="*/ 0 h 119"/>
                <a:gd name="T58" fmla="*/ 98 w 165"/>
                <a:gd name="T59" fmla="*/ 6 h 119"/>
                <a:gd name="T60" fmla="*/ 98 w 165"/>
                <a:gd name="T61" fmla="*/ 12 h 119"/>
                <a:gd name="T62" fmla="*/ 113 w 165"/>
                <a:gd name="T63" fmla="*/ 23 h 119"/>
                <a:gd name="T64" fmla="*/ 120 w 165"/>
                <a:gd name="T65" fmla="*/ 23 h 119"/>
                <a:gd name="T66" fmla="*/ 128 w 165"/>
                <a:gd name="T67" fmla="*/ 29 h 119"/>
                <a:gd name="T68" fmla="*/ 150 w 165"/>
                <a:gd name="T69" fmla="*/ 29 h 11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5"/>
                <a:gd name="T106" fmla="*/ 0 h 119"/>
                <a:gd name="T107" fmla="*/ 165 w 165"/>
                <a:gd name="T108" fmla="*/ 119 h 11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4" name="Freeform 28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>
                <a:gd name="T0" fmla="*/ 83 w 91"/>
                <a:gd name="T1" fmla="*/ 22 h 56"/>
                <a:gd name="T2" fmla="*/ 91 w 91"/>
                <a:gd name="T3" fmla="*/ 33 h 56"/>
                <a:gd name="T4" fmla="*/ 83 w 91"/>
                <a:gd name="T5" fmla="*/ 45 h 56"/>
                <a:gd name="T6" fmla="*/ 76 w 91"/>
                <a:gd name="T7" fmla="*/ 56 h 56"/>
                <a:gd name="T8" fmla="*/ 8 w 91"/>
                <a:gd name="T9" fmla="*/ 56 h 56"/>
                <a:gd name="T10" fmla="*/ 0 w 91"/>
                <a:gd name="T11" fmla="*/ 50 h 56"/>
                <a:gd name="T12" fmla="*/ 0 w 91"/>
                <a:gd name="T13" fmla="*/ 17 h 56"/>
                <a:gd name="T14" fmla="*/ 8 w 91"/>
                <a:gd name="T15" fmla="*/ 11 h 56"/>
                <a:gd name="T16" fmla="*/ 23 w 91"/>
                <a:gd name="T17" fmla="*/ 5 h 56"/>
                <a:gd name="T18" fmla="*/ 31 w 91"/>
                <a:gd name="T19" fmla="*/ 5 h 56"/>
                <a:gd name="T20" fmla="*/ 46 w 91"/>
                <a:gd name="T21" fmla="*/ 0 h 56"/>
                <a:gd name="T22" fmla="*/ 61 w 91"/>
                <a:gd name="T23" fmla="*/ 5 h 56"/>
                <a:gd name="T24" fmla="*/ 68 w 91"/>
                <a:gd name="T25" fmla="*/ 5 h 56"/>
                <a:gd name="T26" fmla="*/ 83 w 91"/>
                <a:gd name="T27" fmla="*/ 11 h 56"/>
                <a:gd name="T28" fmla="*/ 83 w 91"/>
                <a:gd name="T29" fmla="*/ 22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1"/>
                <a:gd name="T46" fmla="*/ 0 h 56"/>
                <a:gd name="T47" fmla="*/ 91 w 9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5" name="Freeform 29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>
                <a:gd name="T0" fmla="*/ 414 w 414"/>
                <a:gd name="T1" fmla="*/ 17 h 356"/>
                <a:gd name="T2" fmla="*/ 414 w 414"/>
                <a:gd name="T3" fmla="*/ 28 h 356"/>
                <a:gd name="T4" fmla="*/ 406 w 414"/>
                <a:gd name="T5" fmla="*/ 34 h 356"/>
                <a:gd name="T6" fmla="*/ 331 w 414"/>
                <a:gd name="T7" fmla="*/ 34 h 356"/>
                <a:gd name="T8" fmla="*/ 324 w 414"/>
                <a:gd name="T9" fmla="*/ 40 h 356"/>
                <a:gd name="T10" fmla="*/ 309 w 414"/>
                <a:gd name="T11" fmla="*/ 40 h 356"/>
                <a:gd name="T12" fmla="*/ 294 w 414"/>
                <a:gd name="T13" fmla="*/ 45 h 356"/>
                <a:gd name="T14" fmla="*/ 279 w 414"/>
                <a:gd name="T15" fmla="*/ 45 h 356"/>
                <a:gd name="T16" fmla="*/ 264 w 414"/>
                <a:gd name="T17" fmla="*/ 51 h 356"/>
                <a:gd name="T18" fmla="*/ 249 w 414"/>
                <a:gd name="T19" fmla="*/ 51 h 356"/>
                <a:gd name="T20" fmla="*/ 203 w 414"/>
                <a:gd name="T21" fmla="*/ 85 h 356"/>
                <a:gd name="T22" fmla="*/ 188 w 414"/>
                <a:gd name="T23" fmla="*/ 102 h 356"/>
                <a:gd name="T24" fmla="*/ 173 w 414"/>
                <a:gd name="T25" fmla="*/ 113 h 356"/>
                <a:gd name="T26" fmla="*/ 166 w 414"/>
                <a:gd name="T27" fmla="*/ 130 h 356"/>
                <a:gd name="T28" fmla="*/ 151 w 414"/>
                <a:gd name="T29" fmla="*/ 147 h 356"/>
                <a:gd name="T30" fmla="*/ 143 w 414"/>
                <a:gd name="T31" fmla="*/ 164 h 356"/>
                <a:gd name="T32" fmla="*/ 136 w 414"/>
                <a:gd name="T33" fmla="*/ 181 h 356"/>
                <a:gd name="T34" fmla="*/ 128 w 414"/>
                <a:gd name="T35" fmla="*/ 203 h 356"/>
                <a:gd name="T36" fmla="*/ 128 w 414"/>
                <a:gd name="T37" fmla="*/ 305 h 356"/>
                <a:gd name="T38" fmla="*/ 121 w 414"/>
                <a:gd name="T39" fmla="*/ 327 h 356"/>
                <a:gd name="T40" fmla="*/ 98 w 414"/>
                <a:gd name="T41" fmla="*/ 344 h 356"/>
                <a:gd name="T42" fmla="*/ 68 w 414"/>
                <a:gd name="T43" fmla="*/ 356 h 356"/>
                <a:gd name="T44" fmla="*/ 53 w 414"/>
                <a:gd name="T45" fmla="*/ 356 h 356"/>
                <a:gd name="T46" fmla="*/ 38 w 414"/>
                <a:gd name="T47" fmla="*/ 350 h 356"/>
                <a:gd name="T48" fmla="*/ 30 w 414"/>
                <a:gd name="T49" fmla="*/ 344 h 356"/>
                <a:gd name="T50" fmla="*/ 23 w 414"/>
                <a:gd name="T51" fmla="*/ 333 h 356"/>
                <a:gd name="T52" fmla="*/ 8 w 414"/>
                <a:gd name="T53" fmla="*/ 322 h 356"/>
                <a:gd name="T54" fmla="*/ 0 w 414"/>
                <a:gd name="T55" fmla="*/ 310 h 356"/>
                <a:gd name="T56" fmla="*/ 0 w 414"/>
                <a:gd name="T57" fmla="*/ 237 h 356"/>
                <a:gd name="T58" fmla="*/ 8 w 414"/>
                <a:gd name="T59" fmla="*/ 215 h 356"/>
                <a:gd name="T60" fmla="*/ 15 w 414"/>
                <a:gd name="T61" fmla="*/ 198 h 356"/>
                <a:gd name="T62" fmla="*/ 23 w 414"/>
                <a:gd name="T63" fmla="*/ 175 h 356"/>
                <a:gd name="T64" fmla="*/ 38 w 414"/>
                <a:gd name="T65" fmla="*/ 158 h 356"/>
                <a:gd name="T66" fmla="*/ 45 w 414"/>
                <a:gd name="T67" fmla="*/ 141 h 356"/>
                <a:gd name="T68" fmla="*/ 68 w 414"/>
                <a:gd name="T69" fmla="*/ 124 h 356"/>
                <a:gd name="T70" fmla="*/ 83 w 414"/>
                <a:gd name="T71" fmla="*/ 107 h 356"/>
                <a:gd name="T72" fmla="*/ 98 w 414"/>
                <a:gd name="T73" fmla="*/ 90 h 356"/>
                <a:gd name="T74" fmla="*/ 121 w 414"/>
                <a:gd name="T75" fmla="*/ 79 h 356"/>
                <a:gd name="T76" fmla="*/ 143 w 414"/>
                <a:gd name="T77" fmla="*/ 62 h 356"/>
                <a:gd name="T78" fmla="*/ 166 w 414"/>
                <a:gd name="T79" fmla="*/ 51 h 356"/>
                <a:gd name="T80" fmla="*/ 188 w 414"/>
                <a:gd name="T81" fmla="*/ 34 h 356"/>
                <a:gd name="T82" fmla="*/ 211 w 414"/>
                <a:gd name="T83" fmla="*/ 23 h 356"/>
                <a:gd name="T84" fmla="*/ 218 w 414"/>
                <a:gd name="T85" fmla="*/ 23 h 356"/>
                <a:gd name="T86" fmla="*/ 233 w 414"/>
                <a:gd name="T87" fmla="*/ 17 h 356"/>
                <a:gd name="T88" fmla="*/ 249 w 414"/>
                <a:gd name="T89" fmla="*/ 12 h 356"/>
                <a:gd name="T90" fmla="*/ 264 w 414"/>
                <a:gd name="T91" fmla="*/ 12 h 356"/>
                <a:gd name="T92" fmla="*/ 271 w 414"/>
                <a:gd name="T93" fmla="*/ 6 h 356"/>
                <a:gd name="T94" fmla="*/ 286 w 414"/>
                <a:gd name="T95" fmla="*/ 6 h 356"/>
                <a:gd name="T96" fmla="*/ 301 w 414"/>
                <a:gd name="T97" fmla="*/ 0 h 356"/>
                <a:gd name="T98" fmla="*/ 369 w 414"/>
                <a:gd name="T99" fmla="*/ 0 h 356"/>
                <a:gd name="T100" fmla="*/ 384 w 414"/>
                <a:gd name="T101" fmla="*/ 6 h 356"/>
                <a:gd name="T102" fmla="*/ 399 w 414"/>
                <a:gd name="T103" fmla="*/ 6 h 356"/>
                <a:gd name="T104" fmla="*/ 414 w 414"/>
                <a:gd name="T105" fmla="*/ 17 h 35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14"/>
                <a:gd name="T160" fmla="*/ 0 h 356"/>
                <a:gd name="T161" fmla="*/ 414 w 414"/>
                <a:gd name="T162" fmla="*/ 356 h 35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6" name="Freeform 30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>
                <a:gd name="T0" fmla="*/ 339 w 339"/>
                <a:gd name="T1" fmla="*/ 198 h 231"/>
                <a:gd name="T2" fmla="*/ 339 w 339"/>
                <a:gd name="T3" fmla="*/ 214 h 231"/>
                <a:gd name="T4" fmla="*/ 324 w 339"/>
                <a:gd name="T5" fmla="*/ 226 h 231"/>
                <a:gd name="T6" fmla="*/ 309 w 339"/>
                <a:gd name="T7" fmla="*/ 226 h 231"/>
                <a:gd name="T8" fmla="*/ 301 w 339"/>
                <a:gd name="T9" fmla="*/ 231 h 231"/>
                <a:gd name="T10" fmla="*/ 301 w 339"/>
                <a:gd name="T11" fmla="*/ 226 h 231"/>
                <a:gd name="T12" fmla="*/ 286 w 339"/>
                <a:gd name="T13" fmla="*/ 214 h 231"/>
                <a:gd name="T14" fmla="*/ 263 w 339"/>
                <a:gd name="T15" fmla="*/ 203 h 231"/>
                <a:gd name="T16" fmla="*/ 248 w 339"/>
                <a:gd name="T17" fmla="*/ 192 h 231"/>
                <a:gd name="T18" fmla="*/ 226 w 339"/>
                <a:gd name="T19" fmla="*/ 181 h 231"/>
                <a:gd name="T20" fmla="*/ 181 w 339"/>
                <a:gd name="T21" fmla="*/ 147 h 231"/>
                <a:gd name="T22" fmla="*/ 158 w 339"/>
                <a:gd name="T23" fmla="*/ 136 h 231"/>
                <a:gd name="T24" fmla="*/ 143 w 339"/>
                <a:gd name="T25" fmla="*/ 130 h 231"/>
                <a:gd name="T26" fmla="*/ 128 w 339"/>
                <a:gd name="T27" fmla="*/ 113 h 231"/>
                <a:gd name="T28" fmla="*/ 106 w 339"/>
                <a:gd name="T29" fmla="*/ 102 h 231"/>
                <a:gd name="T30" fmla="*/ 91 w 339"/>
                <a:gd name="T31" fmla="*/ 96 h 231"/>
                <a:gd name="T32" fmla="*/ 75 w 339"/>
                <a:gd name="T33" fmla="*/ 85 h 231"/>
                <a:gd name="T34" fmla="*/ 53 w 339"/>
                <a:gd name="T35" fmla="*/ 73 h 231"/>
                <a:gd name="T36" fmla="*/ 38 w 339"/>
                <a:gd name="T37" fmla="*/ 62 h 231"/>
                <a:gd name="T38" fmla="*/ 15 w 339"/>
                <a:gd name="T39" fmla="*/ 51 h 231"/>
                <a:gd name="T40" fmla="*/ 8 w 339"/>
                <a:gd name="T41" fmla="*/ 40 h 231"/>
                <a:gd name="T42" fmla="*/ 8 w 339"/>
                <a:gd name="T43" fmla="*/ 34 h 231"/>
                <a:gd name="T44" fmla="*/ 0 w 339"/>
                <a:gd name="T45" fmla="*/ 28 h 231"/>
                <a:gd name="T46" fmla="*/ 0 w 339"/>
                <a:gd name="T47" fmla="*/ 17 h 231"/>
                <a:gd name="T48" fmla="*/ 30 w 339"/>
                <a:gd name="T49" fmla="*/ 0 h 231"/>
                <a:gd name="T50" fmla="*/ 68 w 339"/>
                <a:gd name="T51" fmla="*/ 28 h 231"/>
                <a:gd name="T52" fmla="*/ 91 w 339"/>
                <a:gd name="T53" fmla="*/ 34 h 231"/>
                <a:gd name="T54" fmla="*/ 106 w 339"/>
                <a:gd name="T55" fmla="*/ 51 h 231"/>
                <a:gd name="T56" fmla="*/ 128 w 339"/>
                <a:gd name="T57" fmla="*/ 62 h 231"/>
                <a:gd name="T58" fmla="*/ 143 w 339"/>
                <a:gd name="T59" fmla="*/ 73 h 231"/>
                <a:gd name="T60" fmla="*/ 166 w 339"/>
                <a:gd name="T61" fmla="*/ 85 h 231"/>
                <a:gd name="T62" fmla="*/ 188 w 339"/>
                <a:gd name="T63" fmla="*/ 96 h 231"/>
                <a:gd name="T64" fmla="*/ 241 w 339"/>
                <a:gd name="T65" fmla="*/ 136 h 231"/>
                <a:gd name="T66" fmla="*/ 263 w 339"/>
                <a:gd name="T67" fmla="*/ 147 h 231"/>
                <a:gd name="T68" fmla="*/ 316 w 339"/>
                <a:gd name="T69" fmla="*/ 186 h 231"/>
                <a:gd name="T70" fmla="*/ 339 w 339"/>
                <a:gd name="T71" fmla="*/ 198 h 2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9"/>
                <a:gd name="T109" fmla="*/ 0 h 231"/>
                <a:gd name="T110" fmla="*/ 339 w 339"/>
                <a:gd name="T111" fmla="*/ 231 h 23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7" name="Freeform 31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>
                <a:gd name="T0" fmla="*/ 444 w 444"/>
                <a:gd name="T1" fmla="*/ 124 h 169"/>
                <a:gd name="T2" fmla="*/ 444 w 444"/>
                <a:gd name="T3" fmla="*/ 135 h 169"/>
                <a:gd name="T4" fmla="*/ 429 w 444"/>
                <a:gd name="T5" fmla="*/ 146 h 169"/>
                <a:gd name="T6" fmla="*/ 429 w 444"/>
                <a:gd name="T7" fmla="*/ 152 h 169"/>
                <a:gd name="T8" fmla="*/ 421 w 444"/>
                <a:gd name="T9" fmla="*/ 158 h 169"/>
                <a:gd name="T10" fmla="*/ 414 w 444"/>
                <a:gd name="T11" fmla="*/ 169 h 169"/>
                <a:gd name="T12" fmla="*/ 368 w 444"/>
                <a:gd name="T13" fmla="*/ 169 h 169"/>
                <a:gd name="T14" fmla="*/ 323 w 444"/>
                <a:gd name="T15" fmla="*/ 135 h 169"/>
                <a:gd name="T16" fmla="*/ 316 w 444"/>
                <a:gd name="T17" fmla="*/ 124 h 169"/>
                <a:gd name="T18" fmla="*/ 301 w 444"/>
                <a:gd name="T19" fmla="*/ 113 h 169"/>
                <a:gd name="T20" fmla="*/ 286 w 444"/>
                <a:gd name="T21" fmla="*/ 107 h 169"/>
                <a:gd name="T22" fmla="*/ 278 w 444"/>
                <a:gd name="T23" fmla="*/ 96 h 169"/>
                <a:gd name="T24" fmla="*/ 263 w 444"/>
                <a:gd name="T25" fmla="*/ 84 h 169"/>
                <a:gd name="T26" fmla="*/ 248 w 444"/>
                <a:gd name="T27" fmla="*/ 79 h 169"/>
                <a:gd name="T28" fmla="*/ 233 w 444"/>
                <a:gd name="T29" fmla="*/ 73 h 169"/>
                <a:gd name="T30" fmla="*/ 211 w 444"/>
                <a:gd name="T31" fmla="*/ 67 h 169"/>
                <a:gd name="T32" fmla="*/ 196 w 444"/>
                <a:gd name="T33" fmla="*/ 62 h 169"/>
                <a:gd name="T34" fmla="*/ 180 w 444"/>
                <a:gd name="T35" fmla="*/ 56 h 169"/>
                <a:gd name="T36" fmla="*/ 165 w 444"/>
                <a:gd name="T37" fmla="*/ 50 h 169"/>
                <a:gd name="T38" fmla="*/ 143 w 444"/>
                <a:gd name="T39" fmla="*/ 50 h 169"/>
                <a:gd name="T40" fmla="*/ 120 w 444"/>
                <a:gd name="T41" fmla="*/ 45 h 169"/>
                <a:gd name="T42" fmla="*/ 105 w 444"/>
                <a:gd name="T43" fmla="*/ 45 h 169"/>
                <a:gd name="T44" fmla="*/ 83 w 444"/>
                <a:gd name="T45" fmla="*/ 50 h 169"/>
                <a:gd name="T46" fmla="*/ 68 w 444"/>
                <a:gd name="T47" fmla="*/ 50 h 169"/>
                <a:gd name="T48" fmla="*/ 45 w 444"/>
                <a:gd name="T49" fmla="*/ 56 h 169"/>
                <a:gd name="T50" fmla="*/ 30 w 444"/>
                <a:gd name="T51" fmla="*/ 62 h 169"/>
                <a:gd name="T52" fmla="*/ 8 w 444"/>
                <a:gd name="T53" fmla="*/ 67 h 169"/>
                <a:gd name="T54" fmla="*/ 0 w 444"/>
                <a:gd name="T55" fmla="*/ 62 h 169"/>
                <a:gd name="T56" fmla="*/ 0 w 444"/>
                <a:gd name="T57" fmla="*/ 50 h 169"/>
                <a:gd name="T58" fmla="*/ 15 w 444"/>
                <a:gd name="T59" fmla="*/ 39 h 169"/>
                <a:gd name="T60" fmla="*/ 30 w 444"/>
                <a:gd name="T61" fmla="*/ 34 h 169"/>
                <a:gd name="T62" fmla="*/ 45 w 444"/>
                <a:gd name="T63" fmla="*/ 28 h 169"/>
                <a:gd name="T64" fmla="*/ 53 w 444"/>
                <a:gd name="T65" fmla="*/ 22 h 169"/>
                <a:gd name="T66" fmla="*/ 68 w 444"/>
                <a:gd name="T67" fmla="*/ 17 h 169"/>
                <a:gd name="T68" fmla="*/ 75 w 444"/>
                <a:gd name="T69" fmla="*/ 11 h 169"/>
                <a:gd name="T70" fmla="*/ 90 w 444"/>
                <a:gd name="T71" fmla="*/ 11 h 169"/>
                <a:gd name="T72" fmla="*/ 105 w 444"/>
                <a:gd name="T73" fmla="*/ 5 h 169"/>
                <a:gd name="T74" fmla="*/ 135 w 444"/>
                <a:gd name="T75" fmla="*/ 5 h 169"/>
                <a:gd name="T76" fmla="*/ 150 w 444"/>
                <a:gd name="T77" fmla="*/ 0 h 169"/>
                <a:gd name="T78" fmla="*/ 158 w 444"/>
                <a:gd name="T79" fmla="*/ 0 h 169"/>
                <a:gd name="T80" fmla="*/ 173 w 444"/>
                <a:gd name="T81" fmla="*/ 5 h 169"/>
                <a:gd name="T82" fmla="*/ 211 w 444"/>
                <a:gd name="T83" fmla="*/ 5 h 169"/>
                <a:gd name="T84" fmla="*/ 226 w 444"/>
                <a:gd name="T85" fmla="*/ 11 h 169"/>
                <a:gd name="T86" fmla="*/ 241 w 444"/>
                <a:gd name="T87" fmla="*/ 11 h 169"/>
                <a:gd name="T88" fmla="*/ 256 w 444"/>
                <a:gd name="T89" fmla="*/ 17 h 169"/>
                <a:gd name="T90" fmla="*/ 271 w 444"/>
                <a:gd name="T91" fmla="*/ 22 h 169"/>
                <a:gd name="T92" fmla="*/ 286 w 444"/>
                <a:gd name="T93" fmla="*/ 28 h 169"/>
                <a:gd name="T94" fmla="*/ 301 w 444"/>
                <a:gd name="T95" fmla="*/ 34 h 169"/>
                <a:gd name="T96" fmla="*/ 316 w 444"/>
                <a:gd name="T97" fmla="*/ 39 h 169"/>
                <a:gd name="T98" fmla="*/ 331 w 444"/>
                <a:gd name="T99" fmla="*/ 45 h 169"/>
                <a:gd name="T100" fmla="*/ 353 w 444"/>
                <a:gd name="T101" fmla="*/ 56 h 169"/>
                <a:gd name="T102" fmla="*/ 376 w 444"/>
                <a:gd name="T103" fmla="*/ 73 h 169"/>
                <a:gd name="T104" fmla="*/ 391 w 444"/>
                <a:gd name="T105" fmla="*/ 79 h 169"/>
                <a:gd name="T106" fmla="*/ 436 w 444"/>
                <a:gd name="T107" fmla="*/ 113 h 169"/>
                <a:gd name="T108" fmla="*/ 444 w 444"/>
                <a:gd name="T109" fmla="*/ 124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169"/>
                <a:gd name="T167" fmla="*/ 444 w 444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8" name="Freeform 32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>
                <a:gd name="T0" fmla="*/ 601 w 601"/>
                <a:gd name="T1" fmla="*/ 17 h 316"/>
                <a:gd name="T2" fmla="*/ 594 w 601"/>
                <a:gd name="T3" fmla="*/ 22 h 316"/>
                <a:gd name="T4" fmla="*/ 586 w 601"/>
                <a:gd name="T5" fmla="*/ 34 h 316"/>
                <a:gd name="T6" fmla="*/ 571 w 601"/>
                <a:gd name="T7" fmla="*/ 45 h 316"/>
                <a:gd name="T8" fmla="*/ 556 w 601"/>
                <a:gd name="T9" fmla="*/ 51 h 316"/>
                <a:gd name="T10" fmla="*/ 549 w 601"/>
                <a:gd name="T11" fmla="*/ 51 h 316"/>
                <a:gd name="T12" fmla="*/ 534 w 601"/>
                <a:gd name="T13" fmla="*/ 56 h 316"/>
                <a:gd name="T14" fmla="*/ 526 w 601"/>
                <a:gd name="T15" fmla="*/ 62 h 316"/>
                <a:gd name="T16" fmla="*/ 496 w 601"/>
                <a:gd name="T17" fmla="*/ 79 h 316"/>
                <a:gd name="T18" fmla="*/ 466 w 601"/>
                <a:gd name="T19" fmla="*/ 96 h 316"/>
                <a:gd name="T20" fmla="*/ 436 w 601"/>
                <a:gd name="T21" fmla="*/ 113 h 316"/>
                <a:gd name="T22" fmla="*/ 406 w 601"/>
                <a:gd name="T23" fmla="*/ 130 h 316"/>
                <a:gd name="T24" fmla="*/ 376 w 601"/>
                <a:gd name="T25" fmla="*/ 147 h 316"/>
                <a:gd name="T26" fmla="*/ 346 w 601"/>
                <a:gd name="T27" fmla="*/ 163 h 316"/>
                <a:gd name="T28" fmla="*/ 316 w 601"/>
                <a:gd name="T29" fmla="*/ 175 h 316"/>
                <a:gd name="T30" fmla="*/ 278 w 601"/>
                <a:gd name="T31" fmla="*/ 192 h 316"/>
                <a:gd name="T32" fmla="*/ 256 w 601"/>
                <a:gd name="T33" fmla="*/ 209 h 316"/>
                <a:gd name="T34" fmla="*/ 225 w 601"/>
                <a:gd name="T35" fmla="*/ 226 h 316"/>
                <a:gd name="T36" fmla="*/ 188 w 601"/>
                <a:gd name="T37" fmla="*/ 242 h 316"/>
                <a:gd name="T38" fmla="*/ 158 w 601"/>
                <a:gd name="T39" fmla="*/ 254 h 316"/>
                <a:gd name="T40" fmla="*/ 128 w 601"/>
                <a:gd name="T41" fmla="*/ 271 h 316"/>
                <a:gd name="T42" fmla="*/ 98 w 601"/>
                <a:gd name="T43" fmla="*/ 288 h 316"/>
                <a:gd name="T44" fmla="*/ 68 w 601"/>
                <a:gd name="T45" fmla="*/ 299 h 316"/>
                <a:gd name="T46" fmla="*/ 37 w 601"/>
                <a:gd name="T47" fmla="*/ 316 h 316"/>
                <a:gd name="T48" fmla="*/ 30 w 601"/>
                <a:gd name="T49" fmla="*/ 310 h 316"/>
                <a:gd name="T50" fmla="*/ 22 w 601"/>
                <a:gd name="T51" fmla="*/ 310 h 316"/>
                <a:gd name="T52" fmla="*/ 0 w 601"/>
                <a:gd name="T53" fmla="*/ 293 h 316"/>
                <a:gd name="T54" fmla="*/ 0 w 601"/>
                <a:gd name="T55" fmla="*/ 282 h 316"/>
                <a:gd name="T56" fmla="*/ 15 w 601"/>
                <a:gd name="T57" fmla="*/ 276 h 316"/>
                <a:gd name="T58" fmla="*/ 30 w 601"/>
                <a:gd name="T59" fmla="*/ 265 h 316"/>
                <a:gd name="T60" fmla="*/ 37 w 601"/>
                <a:gd name="T61" fmla="*/ 265 h 316"/>
                <a:gd name="T62" fmla="*/ 45 w 601"/>
                <a:gd name="T63" fmla="*/ 259 h 316"/>
                <a:gd name="T64" fmla="*/ 83 w 601"/>
                <a:gd name="T65" fmla="*/ 242 h 316"/>
                <a:gd name="T66" fmla="*/ 113 w 601"/>
                <a:gd name="T67" fmla="*/ 226 h 316"/>
                <a:gd name="T68" fmla="*/ 150 w 601"/>
                <a:gd name="T69" fmla="*/ 214 h 316"/>
                <a:gd name="T70" fmla="*/ 180 w 601"/>
                <a:gd name="T71" fmla="*/ 197 h 316"/>
                <a:gd name="T72" fmla="*/ 210 w 601"/>
                <a:gd name="T73" fmla="*/ 180 h 316"/>
                <a:gd name="T74" fmla="*/ 240 w 601"/>
                <a:gd name="T75" fmla="*/ 163 h 316"/>
                <a:gd name="T76" fmla="*/ 278 w 601"/>
                <a:gd name="T77" fmla="*/ 147 h 316"/>
                <a:gd name="T78" fmla="*/ 308 w 601"/>
                <a:gd name="T79" fmla="*/ 135 h 316"/>
                <a:gd name="T80" fmla="*/ 338 w 601"/>
                <a:gd name="T81" fmla="*/ 113 h 316"/>
                <a:gd name="T82" fmla="*/ 368 w 601"/>
                <a:gd name="T83" fmla="*/ 101 h 316"/>
                <a:gd name="T84" fmla="*/ 398 w 601"/>
                <a:gd name="T85" fmla="*/ 85 h 316"/>
                <a:gd name="T86" fmla="*/ 436 w 601"/>
                <a:gd name="T87" fmla="*/ 68 h 316"/>
                <a:gd name="T88" fmla="*/ 466 w 601"/>
                <a:gd name="T89" fmla="*/ 51 h 316"/>
                <a:gd name="T90" fmla="*/ 496 w 601"/>
                <a:gd name="T91" fmla="*/ 34 h 316"/>
                <a:gd name="T92" fmla="*/ 526 w 601"/>
                <a:gd name="T93" fmla="*/ 17 h 316"/>
                <a:gd name="T94" fmla="*/ 564 w 601"/>
                <a:gd name="T95" fmla="*/ 0 h 316"/>
                <a:gd name="T96" fmla="*/ 579 w 601"/>
                <a:gd name="T97" fmla="*/ 0 h 316"/>
                <a:gd name="T98" fmla="*/ 579 w 601"/>
                <a:gd name="T99" fmla="*/ 6 h 316"/>
                <a:gd name="T100" fmla="*/ 586 w 601"/>
                <a:gd name="T101" fmla="*/ 6 h 316"/>
                <a:gd name="T102" fmla="*/ 601 w 601"/>
                <a:gd name="T103" fmla="*/ 17 h 3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01"/>
                <a:gd name="T157" fmla="*/ 0 h 316"/>
                <a:gd name="T158" fmla="*/ 601 w 601"/>
                <a:gd name="T159" fmla="*/ 316 h 31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9" name="Freeform 33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>
                <a:gd name="T0" fmla="*/ 157 w 172"/>
                <a:gd name="T1" fmla="*/ 45 h 136"/>
                <a:gd name="T2" fmla="*/ 172 w 172"/>
                <a:gd name="T3" fmla="*/ 57 h 136"/>
                <a:gd name="T4" fmla="*/ 172 w 172"/>
                <a:gd name="T5" fmla="*/ 68 h 136"/>
                <a:gd name="T6" fmla="*/ 157 w 172"/>
                <a:gd name="T7" fmla="*/ 68 h 136"/>
                <a:gd name="T8" fmla="*/ 142 w 172"/>
                <a:gd name="T9" fmla="*/ 79 h 136"/>
                <a:gd name="T10" fmla="*/ 142 w 172"/>
                <a:gd name="T11" fmla="*/ 90 h 136"/>
                <a:gd name="T12" fmla="*/ 150 w 172"/>
                <a:gd name="T13" fmla="*/ 96 h 136"/>
                <a:gd name="T14" fmla="*/ 157 w 172"/>
                <a:gd name="T15" fmla="*/ 107 h 136"/>
                <a:gd name="T16" fmla="*/ 150 w 172"/>
                <a:gd name="T17" fmla="*/ 119 h 136"/>
                <a:gd name="T18" fmla="*/ 142 w 172"/>
                <a:gd name="T19" fmla="*/ 113 h 136"/>
                <a:gd name="T20" fmla="*/ 135 w 172"/>
                <a:gd name="T21" fmla="*/ 113 h 136"/>
                <a:gd name="T22" fmla="*/ 127 w 172"/>
                <a:gd name="T23" fmla="*/ 107 h 136"/>
                <a:gd name="T24" fmla="*/ 120 w 172"/>
                <a:gd name="T25" fmla="*/ 107 h 136"/>
                <a:gd name="T26" fmla="*/ 112 w 172"/>
                <a:gd name="T27" fmla="*/ 102 h 136"/>
                <a:gd name="T28" fmla="*/ 97 w 172"/>
                <a:gd name="T29" fmla="*/ 102 h 136"/>
                <a:gd name="T30" fmla="*/ 75 w 172"/>
                <a:gd name="T31" fmla="*/ 119 h 136"/>
                <a:gd name="T32" fmla="*/ 75 w 172"/>
                <a:gd name="T33" fmla="*/ 124 h 136"/>
                <a:gd name="T34" fmla="*/ 67 w 172"/>
                <a:gd name="T35" fmla="*/ 130 h 136"/>
                <a:gd name="T36" fmla="*/ 60 w 172"/>
                <a:gd name="T37" fmla="*/ 130 h 136"/>
                <a:gd name="T38" fmla="*/ 52 w 172"/>
                <a:gd name="T39" fmla="*/ 136 h 136"/>
                <a:gd name="T40" fmla="*/ 45 w 172"/>
                <a:gd name="T41" fmla="*/ 136 h 136"/>
                <a:gd name="T42" fmla="*/ 30 w 172"/>
                <a:gd name="T43" fmla="*/ 124 h 136"/>
                <a:gd name="T44" fmla="*/ 37 w 172"/>
                <a:gd name="T45" fmla="*/ 119 h 136"/>
                <a:gd name="T46" fmla="*/ 37 w 172"/>
                <a:gd name="T47" fmla="*/ 113 h 136"/>
                <a:gd name="T48" fmla="*/ 52 w 172"/>
                <a:gd name="T49" fmla="*/ 102 h 136"/>
                <a:gd name="T50" fmla="*/ 52 w 172"/>
                <a:gd name="T51" fmla="*/ 96 h 136"/>
                <a:gd name="T52" fmla="*/ 37 w 172"/>
                <a:gd name="T53" fmla="*/ 85 h 136"/>
                <a:gd name="T54" fmla="*/ 15 w 172"/>
                <a:gd name="T55" fmla="*/ 85 h 136"/>
                <a:gd name="T56" fmla="*/ 7 w 172"/>
                <a:gd name="T57" fmla="*/ 79 h 136"/>
                <a:gd name="T58" fmla="*/ 0 w 172"/>
                <a:gd name="T59" fmla="*/ 79 h 136"/>
                <a:gd name="T60" fmla="*/ 0 w 172"/>
                <a:gd name="T61" fmla="*/ 68 h 136"/>
                <a:gd name="T62" fmla="*/ 7 w 172"/>
                <a:gd name="T63" fmla="*/ 62 h 136"/>
                <a:gd name="T64" fmla="*/ 22 w 172"/>
                <a:gd name="T65" fmla="*/ 62 h 136"/>
                <a:gd name="T66" fmla="*/ 37 w 172"/>
                <a:gd name="T67" fmla="*/ 51 h 136"/>
                <a:gd name="T68" fmla="*/ 52 w 172"/>
                <a:gd name="T69" fmla="*/ 51 h 136"/>
                <a:gd name="T70" fmla="*/ 60 w 172"/>
                <a:gd name="T71" fmla="*/ 45 h 136"/>
                <a:gd name="T72" fmla="*/ 67 w 172"/>
                <a:gd name="T73" fmla="*/ 34 h 136"/>
                <a:gd name="T74" fmla="*/ 67 w 172"/>
                <a:gd name="T75" fmla="*/ 17 h 136"/>
                <a:gd name="T76" fmla="*/ 75 w 172"/>
                <a:gd name="T77" fmla="*/ 6 h 136"/>
                <a:gd name="T78" fmla="*/ 75 w 172"/>
                <a:gd name="T79" fmla="*/ 0 h 136"/>
                <a:gd name="T80" fmla="*/ 82 w 172"/>
                <a:gd name="T81" fmla="*/ 0 h 136"/>
                <a:gd name="T82" fmla="*/ 97 w 172"/>
                <a:gd name="T83" fmla="*/ 11 h 136"/>
                <a:gd name="T84" fmla="*/ 105 w 172"/>
                <a:gd name="T85" fmla="*/ 23 h 136"/>
                <a:gd name="T86" fmla="*/ 105 w 172"/>
                <a:gd name="T87" fmla="*/ 28 h 136"/>
                <a:gd name="T88" fmla="*/ 135 w 172"/>
                <a:gd name="T89" fmla="*/ 51 h 136"/>
                <a:gd name="T90" fmla="*/ 142 w 172"/>
                <a:gd name="T91" fmla="*/ 45 h 136"/>
                <a:gd name="T92" fmla="*/ 157 w 172"/>
                <a:gd name="T93" fmla="*/ 45 h 1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2"/>
                <a:gd name="T142" fmla="*/ 0 h 136"/>
                <a:gd name="T143" fmla="*/ 172 w 172"/>
                <a:gd name="T144" fmla="*/ 136 h 1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0" name="Freeform 34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>
                <a:gd name="T0" fmla="*/ 76 w 76"/>
                <a:gd name="T1" fmla="*/ 28 h 68"/>
                <a:gd name="T2" fmla="*/ 76 w 76"/>
                <a:gd name="T3" fmla="*/ 51 h 68"/>
                <a:gd name="T4" fmla="*/ 68 w 76"/>
                <a:gd name="T5" fmla="*/ 62 h 68"/>
                <a:gd name="T6" fmla="*/ 53 w 76"/>
                <a:gd name="T7" fmla="*/ 68 h 68"/>
                <a:gd name="T8" fmla="*/ 38 w 76"/>
                <a:gd name="T9" fmla="*/ 68 h 68"/>
                <a:gd name="T10" fmla="*/ 30 w 76"/>
                <a:gd name="T11" fmla="*/ 62 h 68"/>
                <a:gd name="T12" fmla="*/ 23 w 76"/>
                <a:gd name="T13" fmla="*/ 62 h 68"/>
                <a:gd name="T14" fmla="*/ 0 w 76"/>
                <a:gd name="T15" fmla="*/ 45 h 68"/>
                <a:gd name="T16" fmla="*/ 0 w 76"/>
                <a:gd name="T17" fmla="*/ 28 h 68"/>
                <a:gd name="T18" fmla="*/ 8 w 76"/>
                <a:gd name="T19" fmla="*/ 23 h 68"/>
                <a:gd name="T20" fmla="*/ 15 w 76"/>
                <a:gd name="T21" fmla="*/ 11 h 68"/>
                <a:gd name="T22" fmla="*/ 30 w 76"/>
                <a:gd name="T23" fmla="*/ 6 h 68"/>
                <a:gd name="T24" fmla="*/ 38 w 76"/>
                <a:gd name="T25" fmla="*/ 0 h 68"/>
                <a:gd name="T26" fmla="*/ 53 w 76"/>
                <a:gd name="T27" fmla="*/ 6 h 68"/>
                <a:gd name="T28" fmla="*/ 68 w 76"/>
                <a:gd name="T29" fmla="*/ 11 h 68"/>
                <a:gd name="T30" fmla="*/ 68 w 76"/>
                <a:gd name="T31" fmla="*/ 17 h 68"/>
                <a:gd name="T32" fmla="*/ 76 w 76"/>
                <a:gd name="T33" fmla="*/ 23 h 68"/>
                <a:gd name="T34" fmla="*/ 76 w 76"/>
                <a:gd name="T35" fmla="*/ 2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6"/>
                <a:gd name="T55" fmla="*/ 0 h 68"/>
                <a:gd name="T56" fmla="*/ 76 w 7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1" name="Freeform 35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>
                <a:gd name="T0" fmla="*/ 91 w 91"/>
                <a:gd name="T1" fmla="*/ 23 h 74"/>
                <a:gd name="T2" fmla="*/ 83 w 91"/>
                <a:gd name="T3" fmla="*/ 34 h 74"/>
                <a:gd name="T4" fmla="*/ 83 w 91"/>
                <a:gd name="T5" fmla="*/ 51 h 74"/>
                <a:gd name="T6" fmla="*/ 53 w 91"/>
                <a:gd name="T7" fmla="*/ 74 h 74"/>
                <a:gd name="T8" fmla="*/ 38 w 91"/>
                <a:gd name="T9" fmla="*/ 74 h 74"/>
                <a:gd name="T10" fmla="*/ 31 w 91"/>
                <a:gd name="T11" fmla="*/ 68 h 74"/>
                <a:gd name="T12" fmla="*/ 23 w 91"/>
                <a:gd name="T13" fmla="*/ 68 h 74"/>
                <a:gd name="T14" fmla="*/ 15 w 91"/>
                <a:gd name="T15" fmla="*/ 62 h 74"/>
                <a:gd name="T16" fmla="*/ 8 w 91"/>
                <a:gd name="T17" fmla="*/ 62 h 74"/>
                <a:gd name="T18" fmla="*/ 0 w 91"/>
                <a:gd name="T19" fmla="*/ 57 h 74"/>
                <a:gd name="T20" fmla="*/ 0 w 91"/>
                <a:gd name="T21" fmla="*/ 40 h 74"/>
                <a:gd name="T22" fmla="*/ 8 w 91"/>
                <a:gd name="T23" fmla="*/ 34 h 74"/>
                <a:gd name="T24" fmla="*/ 15 w 91"/>
                <a:gd name="T25" fmla="*/ 23 h 74"/>
                <a:gd name="T26" fmla="*/ 46 w 91"/>
                <a:gd name="T27" fmla="*/ 0 h 74"/>
                <a:gd name="T28" fmla="*/ 61 w 91"/>
                <a:gd name="T29" fmla="*/ 0 h 74"/>
                <a:gd name="T30" fmla="*/ 68 w 91"/>
                <a:gd name="T31" fmla="*/ 6 h 74"/>
                <a:gd name="T32" fmla="*/ 76 w 91"/>
                <a:gd name="T33" fmla="*/ 6 h 74"/>
                <a:gd name="T34" fmla="*/ 76 w 91"/>
                <a:gd name="T35" fmla="*/ 12 h 74"/>
                <a:gd name="T36" fmla="*/ 83 w 91"/>
                <a:gd name="T37" fmla="*/ 17 h 74"/>
                <a:gd name="T38" fmla="*/ 83 w 91"/>
                <a:gd name="T39" fmla="*/ 23 h 74"/>
                <a:gd name="T40" fmla="*/ 91 w 91"/>
                <a:gd name="T41" fmla="*/ 23 h 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1"/>
                <a:gd name="T64" fmla="*/ 0 h 74"/>
                <a:gd name="T65" fmla="*/ 91 w 91"/>
                <a:gd name="T66" fmla="*/ 74 h 7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2" name="Freeform 36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>
                <a:gd name="T0" fmla="*/ 90 w 90"/>
                <a:gd name="T1" fmla="*/ 34 h 68"/>
                <a:gd name="T2" fmla="*/ 90 w 90"/>
                <a:gd name="T3" fmla="*/ 45 h 68"/>
                <a:gd name="T4" fmla="*/ 83 w 90"/>
                <a:gd name="T5" fmla="*/ 51 h 68"/>
                <a:gd name="T6" fmla="*/ 75 w 90"/>
                <a:gd name="T7" fmla="*/ 62 h 68"/>
                <a:gd name="T8" fmla="*/ 68 w 90"/>
                <a:gd name="T9" fmla="*/ 68 h 68"/>
                <a:gd name="T10" fmla="*/ 45 w 90"/>
                <a:gd name="T11" fmla="*/ 68 h 68"/>
                <a:gd name="T12" fmla="*/ 38 w 90"/>
                <a:gd name="T13" fmla="*/ 62 h 68"/>
                <a:gd name="T14" fmla="*/ 30 w 90"/>
                <a:gd name="T15" fmla="*/ 62 h 68"/>
                <a:gd name="T16" fmla="*/ 23 w 90"/>
                <a:gd name="T17" fmla="*/ 56 h 68"/>
                <a:gd name="T18" fmla="*/ 23 w 90"/>
                <a:gd name="T19" fmla="*/ 51 h 68"/>
                <a:gd name="T20" fmla="*/ 15 w 90"/>
                <a:gd name="T21" fmla="*/ 51 h 68"/>
                <a:gd name="T22" fmla="*/ 8 w 90"/>
                <a:gd name="T23" fmla="*/ 45 h 68"/>
                <a:gd name="T24" fmla="*/ 0 w 90"/>
                <a:gd name="T25" fmla="*/ 34 h 68"/>
                <a:gd name="T26" fmla="*/ 0 w 90"/>
                <a:gd name="T27" fmla="*/ 28 h 68"/>
                <a:gd name="T28" fmla="*/ 8 w 90"/>
                <a:gd name="T29" fmla="*/ 17 h 68"/>
                <a:gd name="T30" fmla="*/ 8 w 90"/>
                <a:gd name="T31" fmla="*/ 11 h 68"/>
                <a:gd name="T32" fmla="*/ 15 w 90"/>
                <a:gd name="T33" fmla="*/ 11 h 68"/>
                <a:gd name="T34" fmla="*/ 23 w 90"/>
                <a:gd name="T35" fmla="*/ 6 h 68"/>
                <a:gd name="T36" fmla="*/ 45 w 90"/>
                <a:gd name="T37" fmla="*/ 6 h 68"/>
                <a:gd name="T38" fmla="*/ 53 w 90"/>
                <a:gd name="T39" fmla="*/ 0 h 68"/>
                <a:gd name="T40" fmla="*/ 83 w 90"/>
                <a:gd name="T41" fmla="*/ 23 h 68"/>
                <a:gd name="T42" fmla="*/ 83 w 90"/>
                <a:gd name="T43" fmla="*/ 28 h 68"/>
                <a:gd name="T44" fmla="*/ 90 w 90"/>
                <a:gd name="T45" fmla="*/ 34 h 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68"/>
                <a:gd name="T71" fmla="*/ 90 w 90"/>
                <a:gd name="T72" fmla="*/ 68 h 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3" name="Freeform 37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9 h 62"/>
                <a:gd name="T4" fmla="*/ 68 w 83"/>
                <a:gd name="T5" fmla="*/ 50 h 62"/>
                <a:gd name="T6" fmla="*/ 53 w 83"/>
                <a:gd name="T7" fmla="*/ 50 h 62"/>
                <a:gd name="T8" fmla="*/ 37 w 83"/>
                <a:gd name="T9" fmla="*/ 62 h 62"/>
                <a:gd name="T10" fmla="*/ 22 w 83"/>
                <a:gd name="T11" fmla="*/ 62 h 62"/>
                <a:gd name="T12" fmla="*/ 0 w 83"/>
                <a:gd name="T13" fmla="*/ 45 h 62"/>
                <a:gd name="T14" fmla="*/ 0 w 83"/>
                <a:gd name="T15" fmla="*/ 28 h 62"/>
                <a:gd name="T16" fmla="*/ 7 w 83"/>
                <a:gd name="T17" fmla="*/ 17 h 62"/>
                <a:gd name="T18" fmla="*/ 30 w 83"/>
                <a:gd name="T19" fmla="*/ 0 h 62"/>
                <a:gd name="T20" fmla="*/ 37 w 83"/>
                <a:gd name="T21" fmla="*/ 5 h 62"/>
                <a:gd name="T22" fmla="*/ 53 w 83"/>
                <a:gd name="T23" fmla="*/ 5 h 62"/>
                <a:gd name="T24" fmla="*/ 68 w 83"/>
                <a:gd name="T25" fmla="*/ 17 h 62"/>
                <a:gd name="T26" fmla="*/ 75 w 83"/>
                <a:gd name="T27" fmla="*/ 17 h 62"/>
                <a:gd name="T28" fmla="*/ 83 w 83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3"/>
                <a:gd name="T46" fmla="*/ 0 h 62"/>
                <a:gd name="T47" fmla="*/ 83 w 83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4" name="Freeform 38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>
                <a:gd name="T0" fmla="*/ 120 w 135"/>
                <a:gd name="T1" fmla="*/ 22 h 129"/>
                <a:gd name="T2" fmla="*/ 135 w 135"/>
                <a:gd name="T3" fmla="*/ 33 h 129"/>
                <a:gd name="T4" fmla="*/ 135 w 135"/>
                <a:gd name="T5" fmla="*/ 39 h 129"/>
                <a:gd name="T6" fmla="*/ 113 w 135"/>
                <a:gd name="T7" fmla="*/ 56 h 129"/>
                <a:gd name="T8" fmla="*/ 113 w 135"/>
                <a:gd name="T9" fmla="*/ 84 h 129"/>
                <a:gd name="T10" fmla="*/ 120 w 135"/>
                <a:gd name="T11" fmla="*/ 90 h 129"/>
                <a:gd name="T12" fmla="*/ 128 w 135"/>
                <a:gd name="T13" fmla="*/ 107 h 129"/>
                <a:gd name="T14" fmla="*/ 128 w 135"/>
                <a:gd name="T15" fmla="*/ 129 h 129"/>
                <a:gd name="T16" fmla="*/ 113 w 135"/>
                <a:gd name="T17" fmla="*/ 129 h 129"/>
                <a:gd name="T18" fmla="*/ 105 w 135"/>
                <a:gd name="T19" fmla="*/ 118 h 129"/>
                <a:gd name="T20" fmla="*/ 90 w 135"/>
                <a:gd name="T21" fmla="*/ 107 h 129"/>
                <a:gd name="T22" fmla="*/ 83 w 135"/>
                <a:gd name="T23" fmla="*/ 95 h 129"/>
                <a:gd name="T24" fmla="*/ 75 w 135"/>
                <a:gd name="T25" fmla="*/ 84 h 129"/>
                <a:gd name="T26" fmla="*/ 68 w 135"/>
                <a:gd name="T27" fmla="*/ 78 h 129"/>
                <a:gd name="T28" fmla="*/ 53 w 135"/>
                <a:gd name="T29" fmla="*/ 78 h 129"/>
                <a:gd name="T30" fmla="*/ 30 w 135"/>
                <a:gd name="T31" fmla="*/ 95 h 129"/>
                <a:gd name="T32" fmla="*/ 30 w 135"/>
                <a:gd name="T33" fmla="*/ 101 h 129"/>
                <a:gd name="T34" fmla="*/ 8 w 135"/>
                <a:gd name="T35" fmla="*/ 101 h 129"/>
                <a:gd name="T36" fmla="*/ 0 w 135"/>
                <a:gd name="T37" fmla="*/ 90 h 129"/>
                <a:gd name="T38" fmla="*/ 0 w 135"/>
                <a:gd name="T39" fmla="*/ 84 h 129"/>
                <a:gd name="T40" fmla="*/ 8 w 135"/>
                <a:gd name="T41" fmla="*/ 73 h 129"/>
                <a:gd name="T42" fmla="*/ 8 w 135"/>
                <a:gd name="T43" fmla="*/ 62 h 129"/>
                <a:gd name="T44" fmla="*/ 23 w 135"/>
                <a:gd name="T45" fmla="*/ 50 h 129"/>
                <a:gd name="T46" fmla="*/ 23 w 135"/>
                <a:gd name="T47" fmla="*/ 33 h 129"/>
                <a:gd name="T48" fmla="*/ 8 w 135"/>
                <a:gd name="T49" fmla="*/ 22 h 129"/>
                <a:gd name="T50" fmla="*/ 8 w 135"/>
                <a:gd name="T51" fmla="*/ 11 h 129"/>
                <a:gd name="T52" fmla="*/ 23 w 135"/>
                <a:gd name="T53" fmla="*/ 16 h 129"/>
                <a:gd name="T54" fmla="*/ 30 w 135"/>
                <a:gd name="T55" fmla="*/ 16 h 129"/>
                <a:gd name="T56" fmla="*/ 38 w 135"/>
                <a:gd name="T57" fmla="*/ 11 h 129"/>
                <a:gd name="T58" fmla="*/ 45 w 135"/>
                <a:gd name="T59" fmla="*/ 11 h 129"/>
                <a:gd name="T60" fmla="*/ 45 w 135"/>
                <a:gd name="T61" fmla="*/ 5 h 129"/>
                <a:gd name="T62" fmla="*/ 53 w 135"/>
                <a:gd name="T63" fmla="*/ 0 h 129"/>
                <a:gd name="T64" fmla="*/ 68 w 135"/>
                <a:gd name="T65" fmla="*/ 0 h 129"/>
                <a:gd name="T66" fmla="*/ 90 w 135"/>
                <a:gd name="T67" fmla="*/ 16 h 129"/>
                <a:gd name="T68" fmla="*/ 98 w 135"/>
                <a:gd name="T69" fmla="*/ 16 h 129"/>
                <a:gd name="T70" fmla="*/ 105 w 135"/>
                <a:gd name="T71" fmla="*/ 22 h 129"/>
                <a:gd name="T72" fmla="*/ 120 w 135"/>
                <a:gd name="T73" fmla="*/ 2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5"/>
                <a:gd name="T112" fmla="*/ 0 h 129"/>
                <a:gd name="T113" fmla="*/ 135 w 135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5" name="Freeform 39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>
                <a:gd name="T0" fmla="*/ 61 w 61"/>
                <a:gd name="T1" fmla="*/ 17 h 367"/>
                <a:gd name="T2" fmla="*/ 61 w 61"/>
                <a:gd name="T3" fmla="*/ 141 h 367"/>
                <a:gd name="T4" fmla="*/ 53 w 61"/>
                <a:gd name="T5" fmla="*/ 209 h 367"/>
                <a:gd name="T6" fmla="*/ 45 w 61"/>
                <a:gd name="T7" fmla="*/ 282 h 367"/>
                <a:gd name="T8" fmla="*/ 53 w 61"/>
                <a:gd name="T9" fmla="*/ 355 h 367"/>
                <a:gd name="T10" fmla="*/ 45 w 61"/>
                <a:gd name="T11" fmla="*/ 361 h 367"/>
                <a:gd name="T12" fmla="*/ 45 w 61"/>
                <a:gd name="T13" fmla="*/ 367 h 367"/>
                <a:gd name="T14" fmla="*/ 8 w 61"/>
                <a:gd name="T15" fmla="*/ 367 h 367"/>
                <a:gd name="T16" fmla="*/ 0 w 61"/>
                <a:gd name="T17" fmla="*/ 361 h 367"/>
                <a:gd name="T18" fmla="*/ 0 w 61"/>
                <a:gd name="T19" fmla="*/ 186 h 367"/>
                <a:gd name="T20" fmla="*/ 8 w 61"/>
                <a:gd name="T21" fmla="*/ 96 h 367"/>
                <a:gd name="T22" fmla="*/ 8 w 61"/>
                <a:gd name="T23" fmla="*/ 6 h 367"/>
                <a:gd name="T24" fmla="*/ 15 w 61"/>
                <a:gd name="T25" fmla="*/ 0 h 367"/>
                <a:gd name="T26" fmla="*/ 53 w 61"/>
                <a:gd name="T27" fmla="*/ 0 h 367"/>
                <a:gd name="T28" fmla="*/ 61 w 61"/>
                <a:gd name="T29" fmla="*/ 6 h 367"/>
                <a:gd name="T30" fmla="*/ 61 w 61"/>
                <a:gd name="T31" fmla="*/ 17 h 3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1"/>
                <a:gd name="T49" fmla="*/ 0 h 367"/>
                <a:gd name="T50" fmla="*/ 61 w 61"/>
                <a:gd name="T51" fmla="*/ 367 h 36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6" name="Freeform 40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>
                <a:gd name="T0" fmla="*/ 83 w 83"/>
                <a:gd name="T1" fmla="*/ 22 h 56"/>
                <a:gd name="T2" fmla="*/ 83 w 83"/>
                <a:gd name="T3" fmla="*/ 39 h 56"/>
                <a:gd name="T4" fmla="*/ 76 w 83"/>
                <a:gd name="T5" fmla="*/ 50 h 56"/>
                <a:gd name="T6" fmla="*/ 68 w 83"/>
                <a:gd name="T7" fmla="*/ 56 h 56"/>
                <a:gd name="T8" fmla="*/ 23 w 83"/>
                <a:gd name="T9" fmla="*/ 56 h 56"/>
                <a:gd name="T10" fmla="*/ 23 w 83"/>
                <a:gd name="T11" fmla="*/ 50 h 56"/>
                <a:gd name="T12" fmla="*/ 15 w 83"/>
                <a:gd name="T13" fmla="*/ 50 h 56"/>
                <a:gd name="T14" fmla="*/ 8 w 83"/>
                <a:gd name="T15" fmla="*/ 45 h 56"/>
                <a:gd name="T16" fmla="*/ 0 w 83"/>
                <a:gd name="T17" fmla="*/ 34 h 56"/>
                <a:gd name="T18" fmla="*/ 8 w 83"/>
                <a:gd name="T19" fmla="*/ 34 h 56"/>
                <a:gd name="T20" fmla="*/ 8 w 83"/>
                <a:gd name="T21" fmla="*/ 17 h 56"/>
                <a:gd name="T22" fmla="*/ 23 w 83"/>
                <a:gd name="T23" fmla="*/ 5 h 56"/>
                <a:gd name="T24" fmla="*/ 38 w 83"/>
                <a:gd name="T25" fmla="*/ 0 h 56"/>
                <a:gd name="T26" fmla="*/ 61 w 83"/>
                <a:gd name="T27" fmla="*/ 0 h 56"/>
                <a:gd name="T28" fmla="*/ 76 w 83"/>
                <a:gd name="T29" fmla="*/ 11 h 56"/>
                <a:gd name="T30" fmla="*/ 83 w 83"/>
                <a:gd name="T31" fmla="*/ 22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"/>
                <a:gd name="T49" fmla="*/ 0 h 56"/>
                <a:gd name="T50" fmla="*/ 83 w 83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7" name="Freeform 41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>
                <a:gd name="T0" fmla="*/ 67 w 67"/>
                <a:gd name="T1" fmla="*/ 17 h 45"/>
                <a:gd name="T2" fmla="*/ 60 w 67"/>
                <a:gd name="T3" fmla="*/ 29 h 45"/>
                <a:gd name="T4" fmla="*/ 45 w 67"/>
                <a:gd name="T5" fmla="*/ 40 h 45"/>
                <a:gd name="T6" fmla="*/ 30 w 67"/>
                <a:gd name="T7" fmla="*/ 40 h 45"/>
                <a:gd name="T8" fmla="*/ 30 w 67"/>
                <a:gd name="T9" fmla="*/ 45 h 45"/>
                <a:gd name="T10" fmla="*/ 15 w 67"/>
                <a:gd name="T11" fmla="*/ 45 h 45"/>
                <a:gd name="T12" fmla="*/ 15 w 67"/>
                <a:gd name="T13" fmla="*/ 40 h 45"/>
                <a:gd name="T14" fmla="*/ 7 w 67"/>
                <a:gd name="T15" fmla="*/ 40 h 45"/>
                <a:gd name="T16" fmla="*/ 0 w 67"/>
                <a:gd name="T17" fmla="*/ 34 h 45"/>
                <a:gd name="T18" fmla="*/ 0 w 67"/>
                <a:gd name="T19" fmla="*/ 17 h 45"/>
                <a:gd name="T20" fmla="*/ 7 w 67"/>
                <a:gd name="T21" fmla="*/ 6 h 45"/>
                <a:gd name="T22" fmla="*/ 15 w 67"/>
                <a:gd name="T23" fmla="*/ 0 h 45"/>
                <a:gd name="T24" fmla="*/ 45 w 67"/>
                <a:gd name="T25" fmla="*/ 0 h 45"/>
                <a:gd name="T26" fmla="*/ 52 w 67"/>
                <a:gd name="T27" fmla="*/ 6 h 45"/>
                <a:gd name="T28" fmla="*/ 60 w 67"/>
                <a:gd name="T29" fmla="*/ 6 h 45"/>
                <a:gd name="T30" fmla="*/ 60 w 67"/>
                <a:gd name="T31" fmla="*/ 12 h 45"/>
                <a:gd name="T32" fmla="*/ 67 w 67"/>
                <a:gd name="T33" fmla="*/ 17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45"/>
                <a:gd name="T53" fmla="*/ 67 w 6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8" name="Freeform 42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>
                <a:gd name="T0" fmla="*/ 150 w 586"/>
                <a:gd name="T1" fmla="*/ 39 h 243"/>
                <a:gd name="T2" fmla="*/ 173 w 586"/>
                <a:gd name="T3" fmla="*/ 51 h 243"/>
                <a:gd name="T4" fmla="*/ 203 w 586"/>
                <a:gd name="T5" fmla="*/ 62 h 243"/>
                <a:gd name="T6" fmla="*/ 233 w 586"/>
                <a:gd name="T7" fmla="*/ 73 h 243"/>
                <a:gd name="T8" fmla="*/ 255 w 586"/>
                <a:gd name="T9" fmla="*/ 85 h 243"/>
                <a:gd name="T10" fmla="*/ 286 w 586"/>
                <a:gd name="T11" fmla="*/ 96 h 243"/>
                <a:gd name="T12" fmla="*/ 316 w 586"/>
                <a:gd name="T13" fmla="*/ 102 h 243"/>
                <a:gd name="T14" fmla="*/ 338 w 586"/>
                <a:gd name="T15" fmla="*/ 113 h 243"/>
                <a:gd name="T16" fmla="*/ 368 w 586"/>
                <a:gd name="T17" fmla="*/ 124 h 243"/>
                <a:gd name="T18" fmla="*/ 398 w 586"/>
                <a:gd name="T19" fmla="*/ 135 h 243"/>
                <a:gd name="T20" fmla="*/ 421 w 586"/>
                <a:gd name="T21" fmla="*/ 141 h 243"/>
                <a:gd name="T22" fmla="*/ 451 w 586"/>
                <a:gd name="T23" fmla="*/ 152 h 243"/>
                <a:gd name="T24" fmla="*/ 481 w 586"/>
                <a:gd name="T25" fmla="*/ 164 h 243"/>
                <a:gd name="T26" fmla="*/ 504 w 586"/>
                <a:gd name="T27" fmla="*/ 175 h 243"/>
                <a:gd name="T28" fmla="*/ 534 w 586"/>
                <a:gd name="T29" fmla="*/ 186 h 243"/>
                <a:gd name="T30" fmla="*/ 564 w 586"/>
                <a:gd name="T31" fmla="*/ 197 h 243"/>
                <a:gd name="T32" fmla="*/ 586 w 586"/>
                <a:gd name="T33" fmla="*/ 209 h 243"/>
                <a:gd name="T34" fmla="*/ 586 w 586"/>
                <a:gd name="T35" fmla="*/ 243 h 243"/>
                <a:gd name="T36" fmla="*/ 571 w 586"/>
                <a:gd name="T37" fmla="*/ 243 h 243"/>
                <a:gd name="T38" fmla="*/ 549 w 586"/>
                <a:gd name="T39" fmla="*/ 237 h 243"/>
                <a:gd name="T40" fmla="*/ 534 w 586"/>
                <a:gd name="T41" fmla="*/ 231 h 243"/>
                <a:gd name="T42" fmla="*/ 511 w 586"/>
                <a:gd name="T43" fmla="*/ 226 h 243"/>
                <a:gd name="T44" fmla="*/ 496 w 586"/>
                <a:gd name="T45" fmla="*/ 214 h 243"/>
                <a:gd name="T46" fmla="*/ 474 w 586"/>
                <a:gd name="T47" fmla="*/ 203 h 243"/>
                <a:gd name="T48" fmla="*/ 458 w 586"/>
                <a:gd name="T49" fmla="*/ 197 h 243"/>
                <a:gd name="T50" fmla="*/ 436 w 586"/>
                <a:gd name="T51" fmla="*/ 192 h 243"/>
                <a:gd name="T52" fmla="*/ 428 w 586"/>
                <a:gd name="T53" fmla="*/ 192 h 243"/>
                <a:gd name="T54" fmla="*/ 421 w 586"/>
                <a:gd name="T55" fmla="*/ 186 h 243"/>
                <a:gd name="T56" fmla="*/ 413 w 586"/>
                <a:gd name="T57" fmla="*/ 186 h 243"/>
                <a:gd name="T58" fmla="*/ 406 w 586"/>
                <a:gd name="T59" fmla="*/ 180 h 243"/>
                <a:gd name="T60" fmla="*/ 391 w 586"/>
                <a:gd name="T61" fmla="*/ 180 h 243"/>
                <a:gd name="T62" fmla="*/ 383 w 586"/>
                <a:gd name="T63" fmla="*/ 175 h 243"/>
                <a:gd name="T64" fmla="*/ 368 w 586"/>
                <a:gd name="T65" fmla="*/ 175 h 243"/>
                <a:gd name="T66" fmla="*/ 368 w 586"/>
                <a:gd name="T67" fmla="*/ 169 h 243"/>
                <a:gd name="T68" fmla="*/ 346 w 586"/>
                <a:gd name="T69" fmla="*/ 164 h 243"/>
                <a:gd name="T70" fmla="*/ 323 w 586"/>
                <a:gd name="T71" fmla="*/ 152 h 243"/>
                <a:gd name="T72" fmla="*/ 301 w 586"/>
                <a:gd name="T73" fmla="*/ 141 h 243"/>
                <a:gd name="T74" fmla="*/ 286 w 586"/>
                <a:gd name="T75" fmla="*/ 135 h 243"/>
                <a:gd name="T76" fmla="*/ 255 w 586"/>
                <a:gd name="T77" fmla="*/ 124 h 243"/>
                <a:gd name="T78" fmla="*/ 240 w 586"/>
                <a:gd name="T79" fmla="*/ 118 h 243"/>
                <a:gd name="T80" fmla="*/ 218 w 586"/>
                <a:gd name="T81" fmla="*/ 107 h 243"/>
                <a:gd name="T82" fmla="*/ 195 w 586"/>
                <a:gd name="T83" fmla="*/ 102 h 243"/>
                <a:gd name="T84" fmla="*/ 173 w 586"/>
                <a:gd name="T85" fmla="*/ 90 h 243"/>
                <a:gd name="T86" fmla="*/ 150 w 586"/>
                <a:gd name="T87" fmla="*/ 85 h 243"/>
                <a:gd name="T88" fmla="*/ 128 w 586"/>
                <a:gd name="T89" fmla="*/ 79 h 243"/>
                <a:gd name="T90" fmla="*/ 105 w 586"/>
                <a:gd name="T91" fmla="*/ 68 h 243"/>
                <a:gd name="T92" fmla="*/ 75 w 586"/>
                <a:gd name="T93" fmla="*/ 62 h 243"/>
                <a:gd name="T94" fmla="*/ 60 w 586"/>
                <a:gd name="T95" fmla="*/ 56 h 243"/>
                <a:gd name="T96" fmla="*/ 30 w 586"/>
                <a:gd name="T97" fmla="*/ 51 h 243"/>
                <a:gd name="T98" fmla="*/ 7 w 586"/>
                <a:gd name="T99" fmla="*/ 45 h 243"/>
                <a:gd name="T100" fmla="*/ 0 w 586"/>
                <a:gd name="T101" fmla="*/ 39 h 243"/>
                <a:gd name="T102" fmla="*/ 0 w 586"/>
                <a:gd name="T103" fmla="*/ 11 h 243"/>
                <a:gd name="T104" fmla="*/ 7 w 586"/>
                <a:gd name="T105" fmla="*/ 11 h 243"/>
                <a:gd name="T106" fmla="*/ 15 w 586"/>
                <a:gd name="T107" fmla="*/ 6 h 243"/>
                <a:gd name="T108" fmla="*/ 45 w 586"/>
                <a:gd name="T109" fmla="*/ 6 h 243"/>
                <a:gd name="T110" fmla="*/ 45 w 586"/>
                <a:gd name="T111" fmla="*/ 0 h 243"/>
                <a:gd name="T112" fmla="*/ 67 w 586"/>
                <a:gd name="T113" fmla="*/ 17 h 243"/>
                <a:gd name="T114" fmla="*/ 75 w 586"/>
                <a:gd name="T115" fmla="*/ 17 h 243"/>
                <a:gd name="T116" fmla="*/ 90 w 586"/>
                <a:gd name="T117" fmla="*/ 23 h 243"/>
                <a:gd name="T118" fmla="*/ 105 w 586"/>
                <a:gd name="T119" fmla="*/ 28 h 243"/>
                <a:gd name="T120" fmla="*/ 120 w 586"/>
                <a:gd name="T121" fmla="*/ 28 h 243"/>
                <a:gd name="T122" fmla="*/ 135 w 586"/>
                <a:gd name="T123" fmla="*/ 34 h 243"/>
                <a:gd name="T124" fmla="*/ 150 w 586"/>
                <a:gd name="T125" fmla="*/ 39 h 2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6"/>
                <a:gd name="T190" fmla="*/ 0 h 243"/>
                <a:gd name="T191" fmla="*/ 586 w 586"/>
                <a:gd name="T192" fmla="*/ 243 h 2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9" name="Freeform 43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>
                <a:gd name="T0" fmla="*/ 234 w 241"/>
                <a:gd name="T1" fmla="*/ 51 h 153"/>
                <a:gd name="T2" fmla="*/ 241 w 241"/>
                <a:gd name="T3" fmla="*/ 74 h 153"/>
                <a:gd name="T4" fmla="*/ 241 w 241"/>
                <a:gd name="T5" fmla="*/ 102 h 153"/>
                <a:gd name="T6" fmla="*/ 234 w 241"/>
                <a:gd name="T7" fmla="*/ 130 h 153"/>
                <a:gd name="T8" fmla="*/ 218 w 241"/>
                <a:gd name="T9" fmla="*/ 153 h 153"/>
                <a:gd name="T10" fmla="*/ 203 w 241"/>
                <a:gd name="T11" fmla="*/ 153 h 153"/>
                <a:gd name="T12" fmla="*/ 188 w 241"/>
                <a:gd name="T13" fmla="*/ 141 h 153"/>
                <a:gd name="T14" fmla="*/ 188 w 241"/>
                <a:gd name="T15" fmla="*/ 130 h 153"/>
                <a:gd name="T16" fmla="*/ 166 w 241"/>
                <a:gd name="T17" fmla="*/ 113 h 153"/>
                <a:gd name="T18" fmla="*/ 158 w 241"/>
                <a:gd name="T19" fmla="*/ 102 h 153"/>
                <a:gd name="T20" fmla="*/ 151 w 241"/>
                <a:gd name="T21" fmla="*/ 96 h 153"/>
                <a:gd name="T22" fmla="*/ 143 w 241"/>
                <a:gd name="T23" fmla="*/ 85 h 153"/>
                <a:gd name="T24" fmla="*/ 128 w 241"/>
                <a:gd name="T25" fmla="*/ 79 h 153"/>
                <a:gd name="T26" fmla="*/ 121 w 241"/>
                <a:gd name="T27" fmla="*/ 74 h 153"/>
                <a:gd name="T28" fmla="*/ 106 w 241"/>
                <a:gd name="T29" fmla="*/ 68 h 153"/>
                <a:gd name="T30" fmla="*/ 76 w 241"/>
                <a:gd name="T31" fmla="*/ 68 h 153"/>
                <a:gd name="T32" fmla="*/ 61 w 241"/>
                <a:gd name="T33" fmla="*/ 74 h 153"/>
                <a:gd name="T34" fmla="*/ 38 w 241"/>
                <a:gd name="T35" fmla="*/ 74 h 153"/>
                <a:gd name="T36" fmla="*/ 23 w 241"/>
                <a:gd name="T37" fmla="*/ 68 h 153"/>
                <a:gd name="T38" fmla="*/ 15 w 241"/>
                <a:gd name="T39" fmla="*/ 62 h 153"/>
                <a:gd name="T40" fmla="*/ 8 w 241"/>
                <a:gd name="T41" fmla="*/ 51 h 153"/>
                <a:gd name="T42" fmla="*/ 0 w 241"/>
                <a:gd name="T43" fmla="*/ 40 h 153"/>
                <a:gd name="T44" fmla="*/ 8 w 241"/>
                <a:gd name="T45" fmla="*/ 23 h 153"/>
                <a:gd name="T46" fmla="*/ 15 w 241"/>
                <a:gd name="T47" fmla="*/ 12 h 153"/>
                <a:gd name="T48" fmla="*/ 30 w 241"/>
                <a:gd name="T49" fmla="*/ 12 h 153"/>
                <a:gd name="T50" fmla="*/ 38 w 241"/>
                <a:gd name="T51" fmla="*/ 6 h 153"/>
                <a:gd name="T52" fmla="*/ 68 w 241"/>
                <a:gd name="T53" fmla="*/ 0 h 153"/>
                <a:gd name="T54" fmla="*/ 151 w 241"/>
                <a:gd name="T55" fmla="*/ 0 h 153"/>
                <a:gd name="T56" fmla="*/ 173 w 241"/>
                <a:gd name="T57" fmla="*/ 6 h 153"/>
                <a:gd name="T58" fmla="*/ 196 w 241"/>
                <a:gd name="T59" fmla="*/ 17 h 153"/>
                <a:gd name="T60" fmla="*/ 218 w 241"/>
                <a:gd name="T61" fmla="*/ 34 h 153"/>
                <a:gd name="T62" fmla="*/ 234 w 241"/>
                <a:gd name="T63" fmla="*/ 51 h 1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153"/>
                <a:gd name="T98" fmla="*/ 241 w 241"/>
                <a:gd name="T99" fmla="*/ 153 h 1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0" name="Freeform 44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>
                <a:gd name="T0" fmla="*/ 210 w 436"/>
                <a:gd name="T1" fmla="*/ 28 h 378"/>
                <a:gd name="T2" fmla="*/ 203 w 436"/>
                <a:gd name="T3" fmla="*/ 56 h 378"/>
                <a:gd name="T4" fmla="*/ 188 w 436"/>
                <a:gd name="T5" fmla="*/ 85 h 378"/>
                <a:gd name="T6" fmla="*/ 165 w 436"/>
                <a:gd name="T7" fmla="*/ 113 h 378"/>
                <a:gd name="T8" fmla="*/ 150 w 436"/>
                <a:gd name="T9" fmla="*/ 152 h 378"/>
                <a:gd name="T10" fmla="*/ 120 w 436"/>
                <a:gd name="T11" fmla="*/ 209 h 378"/>
                <a:gd name="T12" fmla="*/ 90 w 436"/>
                <a:gd name="T13" fmla="*/ 265 h 378"/>
                <a:gd name="T14" fmla="*/ 67 w 436"/>
                <a:gd name="T15" fmla="*/ 321 h 378"/>
                <a:gd name="T16" fmla="*/ 97 w 436"/>
                <a:gd name="T17" fmla="*/ 316 h 378"/>
                <a:gd name="T18" fmla="*/ 142 w 436"/>
                <a:gd name="T19" fmla="*/ 288 h 378"/>
                <a:gd name="T20" fmla="*/ 203 w 436"/>
                <a:gd name="T21" fmla="*/ 237 h 378"/>
                <a:gd name="T22" fmla="*/ 240 w 436"/>
                <a:gd name="T23" fmla="*/ 209 h 378"/>
                <a:gd name="T24" fmla="*/ 285 w 436"/>
                <a:gd name="T25" fmla="*/ 175 h 378"/>
                <a:gd name="T26" fmla="*/ 353 w 436"/>
                <a:gd name="T27" fmla="*/ 130 h 378"/>
                <a:gd name="T28" fmla="*/ 398 w 436"/>
                <a:gd name="T29" fmla="*/ 101 h 378"/>
                <a:gd name="T30" fmla="*/ 421 w 436"/>
                <a:gd name="T31" fmla="*/ 107 h 378"/>
                <a:gd name="T32" fmla="*/ 436 w 436"/>
                <a:gd name="T33" fmla="*/ 130 h 378"/>
                <a:gd name="T34" fmla="*/ 391 w 436"/>
                <a:gd name="T35" fmla="*/ 158 h 378"/>
                <a:gd name="T36" fmla="*/ 300 w 436"/>
                <a:gd name="T37" fmla="*/ 220 h 378"/>
                <a:gd name="T38" fmla="*/ 218 w 436"/>
                <a:gd name="T39" fmla="*/ 288 h 378"/>
                <a:gd name="T40" fmla="*/ 150 w 436"/>
                <a:gd name="T41" fmla="*/ 333 h 378"/>
                <a:gd name="T42" fmla="*/ 112 w 436"/>
                <a:gd name="T43" fmla="*/ 361 h 378"/>
                <a:gd name="T44" fmla="*/ 82 w 436"/>
                <a:gd name="T45" fmla="*/ 372 h 378"/>
                <a:gd name="T46" fmla="*/ 52 w 436"/>
                <a:gd name="T47" fmla="*/ 361 h 378"/>
                <a:gd name="T48" fmla="*/ 45 w 436"/>
                <a:gd name="T49" fmla="*/ 344 h 378"/>
                <a:gd name="T50" fmla="*/ 30 w 436"/>
                <a:gd name="T51" fmla="*/ 355 h 378"/>
                <a:gd name="T52" fmla="*/ 15 w 436"/>
                <a:gd name="T53" fmla="*/ 350 h 378"/>
                <a:gd name="T54" fmla="*/ 0 w 436"/>
                <a:gd name="T55" fmla="*/ 321 h 378"/>
                <a:gd name="T56" fmla="*/ 45 w 436"/>
                <a:gd name="T57" fmla="*/ 242 h 378"/>
                <a:gd name="T58" fmla="*/ 82 w 436"/>
                <a:gd name="T59" fmla="*/ 158 h 378"/>
                <a:gd name="T60" fmla="*/ 127 w 436"/>
                <a:gd name="T61" fmla="*/ 73 h 378"/>
                <a:gd name="T62" fmla="*/ 180 w 436"/>
                <a:gd name="T63" fmla="*/ 0 h 378"/>
                <a:gd name="T64" fmla="*/ 218 w 436"/>
                <a:gd name="T65" fmla="*/ 11 h 3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6"/>
                <a:gd name="T100" fmla="*/ 0 h 378"/>
                <a:gd name="T101" fmla="*/ 436 w 436"/>
                <a:gd name="T102" fmla="*/ 378 h 3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1" name="Freeform 45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>
                <a:gd name="T0" fmla="*/ 106 w 166"/>
                <a:gd name="T1" fmla="*/ 34 h 147"/>
                <a:gd name="T2" fmla="*/ 136 w 166"/>
                <a:gd name="T3" fmla="*/ 34 h 147"/>
                <a:gd name="T4" fmla="*/ 136 w 166"/>
                <a:gd name="T5" fmla="*/ 28 h 147"/>
                <a:gd name="T6" fmla="*/ 151 w 166"/>
                <a:gd name="T7" fmla="*/ 28 h 147"/>
                <a:gd name="T8" fmla="*/ 151 w 166"/>
                <a:gd name="T9" fmla="*/ 34 h 147"/>
                <a:gd name="T10" fmla="*/ 166 w 166"/>
                <a:gd name="T11" fmla="*/ 45 h 147"/>
                <a:gd name="T12" fmla="*/ 143 w 166"/>
                <a:gd name="T13" fmla="*/ 62 h 147"/>
                <a:gd name="T14" fmla="*/ 151 w 166"/>
                <a:gd name="T15" fmla="*/ 73 h 147"/>
                <a:gd name="T16" fmla="*/ 158 w 166"/>
                <a:gd name="T17" fmla="*/ 79 h 147"/>
                <a:gd name="T18" fmla="*/ 158 w 166"/>
                <a:gd name="T19" fmla="*/ 85 h 147"/>
                <a:gd name="T20" fmla="*/ 166 w 166"/>
                <a:gd name="T21" fmla="*/ 90 h 147"/>
                <a:gd name="T22" fmla="*/ 158 w 166"/>
                <a:gd name="T23" fmla="*/ 96 h 147"/>
                <a:gd name="T24" fmla="*/ 121 w 166"/>
                <a:gd name="T25" fmla="*/ 96 h 147"/>
                <a:gd name="T26" fmla="*/ 106 w 166"/>
                <a:gd name="T27" fmla="*/ 107 h 147"/>
                <a:gd name="T28" fmla="*/ 98 w 166"/>
                <a:gd name="T29" fmla="*/ 118 h 147"/>
                <a:gd name="T30" fmla="*/ 83 w 166"/>
                <a:gd name="T31" fmla="*/ 130 h 147"/>
                <a:gd name="T32" fmla="*/ 76 w 166"/>
                <a:gd name="T33" fmla="*/ 141 h 147"/>
                <a:gd name="T34" fmla="*/ 61 w 166"/>
                <a:gd name="T35" fmla="*/ 147 h 147"/>
                <a:gd name="T36" fmla="*/ 46 w 166"/>
                <a:gd name="T37" fmla="*/ 147 h 147"/>
                <a:gd name="T38" fmla="*/ 38 w 166"/>
                <a:gd name="T39" fmla="*/ 135 h 147"/>
                <a:gd name="T40" fmla="*/ 46 w 166"/>
                <a:gd name="T41" fmla="*/ 124 h 147"/>
                <a:gd name="T42" fmla="*/ 46 w 166"/>
                <a:gd name="T43" fmla="*/ 96 h 147"/>
                <a:gd name="T44" fmla="*/ 31 w 166"/>
                <a:gd name="T45" fmla="*/ 96 h 147"/>
                <a:gd name="T46" fmla="*/ 23 w 166"/>
                <a:gd name="T47" fmla="*/ 101 h 147"/>
                <a:gd name="T48" fmla="*/ 8 w 166"/>
                <a:gd name="T49" fmla="*/ 101 h 147"/>
                <a:gd name="T50" fmla="*/ 0 w 166"/>
                <a:gd name="T51" fmla="*/ 96 h 147"/>
                <a:gd name="T52" fmla="*/ 0 w 166"/>
                <a:gd name="T53" fmla="*/ 79 h 147"/>
                <a:gd name="T54" fmla="*/ 8 w 166"/>
                <a:gd name="T55" fmla="*/ 73 h 147"/>
                <a:gd name="T56" fmla="*/ 16 w 166"/>
                <a:gd name="T57" fmla="*/ 73 h 147"/>
                <a:gd name="T58" fmla="*/ 23 w 166"/>
                <a:gd name="T59" fmla="*/ 68 h 147"/>
                <a:gd name="T60" fmla="*/ 38 w 166"/>
                <a:gd name="T61" fmla="*/ 68 h 147"/>
                <a:gd name="T62" fmla="*/ 46 w 166"/>
                <a:gd name="T63" fmla="*/ 62 h 147"/>
                <a:gd name="T64" fmla="*/ 53 w 166"/>
                <a:gd name="T65" fmla="*/ 51 h 147"/>
                <a:gd name="T66" fmla="*/ 53 w 166"/>
                <a:gd name="T67" fmla="*/ 17 h 147"/>
                <a:gd name="T68" fmla="*/ 61 w 166"/>
                <a:gd name="T69" fmla="*/ 0 h 147"/>
                <a:gd name="T70" fmla="*/ 68 w 166"/>
                <a:gd name="T71" fmla="*/ 6 h 147"/>
                <a:gd name="T72" fmla="*/ 83 w 166"/>
                <a:gd name="T73" fmla="*/ 6 h 147"/>
                <a:gd name="T74" fmla="*/ 106 w 166"/>
                <a:gd name="T75" fmla="*/ 22 h 147"/>
                <a:gd name="T76" fmla="*/ 106 w 166"/>
                <a:gd name="T77" fmla="*/ 34 h 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6"/>
                <a:gd name="T118" fmla="*/ 0 h 147"/>
                <a:gd name="T119" fmla="*/ 166 w 166"/>
                <a:gd name="T120" fmla="*/ 147 h 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2" name="Freeform 46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>
                <a:gd name="T0" fmla="*/ 293 w 331"/>
                <a:gd name="T1" fmla="*/ 28 h 118"/>
                <a:gd name="T2" fmla="*/ 308 w 331"/>
                <a:gd name="T3" fmla="*/ 28 h 118"/>
                <a:gd name="T4" fmla="*/ 323 w 331"/>
                <a:gd name="T5" fmla="*/ 39 h 118"/>
                <a:gd name="T6" fmla="*/ 323 w 331"/>
                <a:gd name="T7" fmla="*/ 45 h 118"/>
                <a:gd name="T8" fmla="*/ 331 w 331"/>
                <a:gd name="T9" fmla="*/ 62 h 118"/>
                <a:gd name="T10" fmla="*/ 293 w 331"/>
                <a:gd name="T11" fmla="*/ 90 h 118"/>
                <a:gd name="T12" fmla="*/ 255 w 331"/>
                <a:gd name="T13" fmla="*/ 90 h 118"/>
                <a:gd name="T14" fmla="*/ 233 w 331"/>
                <a:gd name="T15" fmla="*/ 73 h 118"/>
                <a:gd name="T16" fmla="*/ 218 w 331"/>
                <a:gd name="T17" fmla="*/ 68 h 118"/>
                <a:gd name="T18" fmla="*/ 203 w 331"/>
                <a:gd name="T19" fmla="*/ 68 h 118"/>
                <a:gd name="T20" fmla="*/ 195 w 331"/>
                <a:gd name="T21" fmla="*/ 62 h 118"/>
                <a:gd name="T22" fmla="*/ 150 w 331"/>
                <a:gd name="T23" fmla="*/ 62 h 118"/>
                <a:gd name="T24" fmla="*/ 135 w 331"/>
                <a:gd name="T25" fmla="*/ 68 h 118"/>
                <a:gd name="T26" fmla="*/ 128 w 331"/>
                <a:gd name="T27" fmla="*/ 73 h 118"/>
                <a:gd name="T28" fmla="*/ 113 w 331"/>
                <a:gd name="T29" fmla="*/ 73 h 118"/>
                <a:gd name="T30" fmla="*/ 97 w 331"/>
                <a:gd name="T31" fmla="*/ 79 h 118"/>
                <a:gd name="T32" fmla="*/ 90 w 331"/>
                <a:gd name="T33" fmla="*/ 79 h 118"/>
                <a:gd name="T34" fmla="*/ 75 w 331"/>
                <a:gd name="T35" fmla="*/ 85 h 118"/>
                <a:gd name="T36" fmla="*/ 60 w 331"/>
                <a:gd name="T37" fmla="*/ 90 h 118"/>
                <a:gd name="T38" fmla="*/ 30 w 331"/>
                <a:gd name="T39" fmla="*/ 113 h 118"/>
                <a:gd name="T40" fmla="*/ 22 w 331"/>
                <a:gd name="T41" fmla="*/ 113 h 118"/>
                <a:gd name="T42" fmla="*/ 15 w 331"/>
                <a:gd name="T43" fmla="*/ 118 h 118"/>
                <a:gd name="T44" fmla="*/ 0 w 331"/>
                <a:gd name="T45" fmla="*/ 118 h 118"/>
                <a:gd name="T46" fmla="*/ 0 w 331"/>
                <a:gd name="T47" fmla="*/ 101 h 118"/>
                <a:gd name="T48" fmla="*/ 7 w 331"/>
                <a:gd name="T49" fmla="*/ 90 h 118"/>
                <a:gd name="T50" fmla="*/ 15 w 331"/>
                <a:gd name="T51" fmla="*/ 79 h 118"/>
                <a:gd name="T52" fmla="*/ 22 w 331"/>
                <a:gd name="T53" fmla="*/ 62 h 118"/>
                <a:gd name="T54" fmla="*/ 37 w 331"/>
                <a:gd name="T55" fmla="*/ 51 h 118"/>
                <a:gd name="T56" fmla="*/ 45 w 331"/>
                <a:gd name="T57" fmla="*/ 39 h 118"/>
                <a:gd name="T58" fmla="*/ 75 w 331"/>
                <a:gd name="T59" fmla="*/ 17 h 118"/>
                <a:gd name="T60" fmla="*/ 90 w 331"/>
                <a:gd name="T61" fmla="*/ 17 h 118"/>
                <a:gd name="T62" fmla="*/ 97 w 331"/>
                <a:gd name="T63" fmla="*/ 11 h 118"/>
                <a:gd name="T64" fmla="*/ 113 w 331"/>
                <a:gd name="T65" fmla="*/ 11 h 118"/>
                <a:gd name="T66" fmla="*/ 128 w 331"/>
                <a:gd name="T67" fmla="*/ 6 h 118"/>
                <a:gd name="T68" fmla="*/ 143 w 331"/>
                <a:gd name="T69" fmla="*/ 6 h 118"/>
                <a:gd name="T70" fmla="*/ 158 w 331"/>
                <a:gd name="T71" fmla="*/ 0 h 118"/>
                <a:gd name="T72" fmla="*/ 203 w 331"/>
                <a:gd name="T73" fmla="*/ 0 h 118"/>
                <a:gd name="T74" fmla="*/ 218 w 331"/>
                <a:gd name="T75" fmla="*/ 6 h 118"/>
                <a:gd name="T76" fmla="*/ 248 w 331"/>
                <a:gd name="T77" fmla="*/ 6 h 118"/>
                <a:gd name="T78" fmla="*/ 263 w 331"/>
                <a:gd name="T79" fmla="*/ 11 h 118"/>
                <a:gd name="T80" fmla="*/ 270 w 331"/>
                <a:gd name="T81" fmla="*/ 17 h 118"/>
                <a:gd name="T82" fmla="*/ 285 w 331"/>
                <a:gd name="T83" fmla="*/ 22 h 118"/>
                <a:gd name="T84" fmla="*/ 293 w 331"/>
                <a:gd name="T85" fmla="*/ 28 h 11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1"/>
                <a:gd name="T130" fmla="*/ 0 h 118"/>
                <a:gd name="T131" fmla="*/ 331 w 331"/>
                <a:gd name="T132" fmla="*/ 118 h 11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3" name="Freeform 47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8 h 45"/>
                <a:gd name="T4" fmla="*/ 60 w 68"/>
                <a:gd name="T5" fmla="*/ 34 h 45"/>
                <a:gd name="T6" fmla="*/ 60 w 68"/>
                <a:gd name="T7" fmla="*/ 45 h 45"/>
                <a:gd name="T8" fmla="*/ 38 w 68"/>
                <a:gd name="T9" fmla="*/ 45 h 45"/>
                <a:gd name="T10" fmla="*/ 30 w 68"/>
                <a:gd name="T11" fmla="*/ 40 h 45"/>
                <a:gd name="T12" fmla="*/ 23 w 68"/>
                <a:gd name="T13" fmla="*/ 40 h 45"/>
                <a:gd name="T14" fmla="*/ 8 w 68"/>
                <a:gd name="T15" fmla="*/ 28 h 45"/>
                <a:gd name="T16" fmla="*/ 8 w 68"/>
                <a:gd name="T17" fmla="*/ 23 h 45"/>
                <a:gd name="T18" fmla="*/ 0 w 68"/>
                <a:gd name="T19" fmla="*/ 23 h 45"/>
                <a:gd name="T20" fmla="*/ 15 w 68"/>
                <a:gd name="T21" fmla="*/ 11 h 45"/>
                <a:gd name="T22" fmla="*/ 15 w 68"/>
                <a:gd name="T23" fmla="*/ 6 h 45"/>
                <a:gd name="T24" fmla="*/ 23 w 68"/>
                <a:gd name="T25" fmla="*/ 0 h 45"/>
                <a:gd name="T26" fmla="*/ 30 w 68"/>
                <a:gd name="T27" fmla="*/ 0 h 45"/>
                <a:gd name="T28" fmla="*/ 38 w 68"/>
                <a:gd name="T29" fmla="*/ 6 h 45"/>
                <a:gd name="T30" fmla="*/ 53 w 68"/>
                <a:gd name="T31" fmla="*/ 6 h 45"/>
                <a:gd name="T32" fmla="*/ 60 w 68"/>
                <a:gd name="T33" fmla="*/ 11 h 45"/>
                <a:gd name="T34" fmla="*/ 68 w 68"/>
                <a:gd name="T35" fmla="*/ 11 h 45"/>
                <a:gd name="T36" fmla="*/ 68 w 68"/>
                <a:gd name="T37" fmla="*/ 17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8"/>
                <a:gd name="T58" fmla="*/ 0 h 45"/>
                <a:gd name="T59" fmla="*/ 68 w 68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4" name="Freeform 48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>
                <a:gd name="T0" fmla="*/ 98 w 278"/>
                <a:gd name="T1" fmla="*/ 62 h 344"/>
                <a:gd name="T2" fmla="*/ 113 w 278"/>
                <a:gd name="T3" fmla="*/ 90 h 344"/>
                <a:gd name="T4" fmla="*/ 135 w 278"/>
                <a:gd name="T5" fmla="*/ 118 h 344"/>
                <a:gd name="T6" fmla="*/ 150 w 278"/>
                <a:gd name="T7" fmla="*/ 146 h 344"/>
                <a:gd name="T8" fmla="*/ 165 w 278"/>
                <a:gd name="T9" fmla="*/ 169 h 344"/>
                <a:gd name="T10" fmla="*/ 188 w 278"/>
                <a:gd name="T11" fmla="*/ 203 h 344"/>
                <a:gd name="T12" fmla="*/ 211 w 278"/>
                <a:gd name="T13" fmla="*/ 225 h 344"/>
                <a:gd name="T14" fmla="*/ 226 w 278"/>
                <a:gd name="T15" fmla="*/ 254 h 344"/>
                <a:gd name="T16" fmla="*/ 241 w 278"/>
                <a:gd name="T17" fmla="*/ 282 h 344"/>
                <a:gd name="T18" fmla="*/ 256 w 278"/>
                <a:gd name="T19" fmla="*/ 293 h 344"/>
                <a:gd name="T20" fmla="*/ 256 w 278"/>
                <a:gd name="T21" fmla="*/ 299 h 344"/>
                <a:gd name="T22" fmla="*/ 271 w 278"/>
                <a:gd name="T23" fmla="*/ 310 h 344"/>
                <a:gd name="T24" fmla="*/ 271 w 278"/>
                <a:gd name="T25" fmla="*/ 316 h 344"/>
                <a:gd name="T26" fmla="*/ 278 w 278"/>
                <a:gd name="T27" fmla="*/ 327 h 344"/>
                <a:gd name="T28" fmla="*/ 271 w 278"/>
                <a:gd name="T29" fmla="*/ 327 h 344"/>
                <a:gd name="T30" fmla="*/ 263 w 278"/>
                <a:gd name="T31" fmla="*/ 333 h 344"/>
                <a:gd name="T32" fmla="*/ 248 w 278"/>
                <a:gd name="T33" fmla="*/ 333 h 344"/>
                <a:gd name="T34" fmla="*/ 241 w 278"/>
                <a:gd name="T35" fmla="*/ 338 h 344"/>
                <a:gd name="T36" fmla="*/ 248 w 278"/>
                <a:gd name="T37" fmla="*/ 338 h 344"/>
                <a:gd name="T38" fmla="*/ 241 w 278"/>
                <a:gd name="T39" fmla="*/ 338 h 344"/>
                <a:gd name="T40" fmla="*/ 233 w 278"/>
                <a:gd name="T41" fmla="*/ 333 h 344"/>
                <a:gd name="T42" fmla="*/ 226 w 278"/>
                <a:gd name="T43" fmla="*/ 344 h 344"/>
                <a:gd name="T44" fmla="*/ 203 w 278"/>
                <a:gd name="T45" fmla="*/ 310 h 344"/>
                <a:gd name="T46" fmla="*/ 180 w 278"/>
                <a:gd name="T47" fmla="*/ 276 h 344"/>
                <a:gd name="T48" fmla="*/ 158 w 278"/>
                <a:gd name="T49" fmla="*/ 237 h 344"/>
                <a:gd name="T50" fmla="*/ 135 w 278"/>
                <a:gd name="T51" fmla="*/ 203 h 344"/>
                <a:gd name="T52" fmla="*/ 105 w 278"/>
                <a:gd name="T53" fmla="*/ 169 h 344"/>
                <a:gd name="T54" fmla="*/ 83 w 278"/>
                <a:gd name="T55" fmla="*/ 135 h 344"/>
                <a:gd name="T56" fmla="*/ 60 w 278"/>
                <a:gd name="T57" fmla="*/ 101 h 344"/>
                <a:gd name="T58" fmla="*/ 38 w 278"/>
                <a:gd name="T59" fmla="*/ 62 h 344"/>
                <a:gd name="T60" fmla="*/ 30 w 278"/>
                <a:gd name="T61" fmla="*/ 56 h 344"/>
                <a:gd name="T62" fmla="*/ 30 w 278"/>
                <a:gd name="T63" fmla="*/ 51 h 344"/>
                <a:gd name="T64" fmla="*/ 8 w 278"/>
                <a:gd name="T65" fmla="*/ 34 h 344"/>
                <a:gd name="T66" fmla="*/ 8 w 278"/>
                <a:gd name="T67" fmla="*/ 22 h 344"/>
                <a:gd name="T68" fmla="*/ 0 w 278"/>
                <a:gd name="T69" fmla="*/ 17 h 344"/>
                <a:gd name="T70" fmla="*/ 0 w 278"/>
                <a:gd name="T71" fmla="*/ 11 h 344"/>
                <a:gd name="T72" fmla="*/ 15 w 278"/>
                <a:gd name="T73" fmla="*/ 0 h 344"/>
                <a:gd name="T74" fmla="*/ 53 w 278"/>
                <a:gd name="T75" fmla="*/ 0 h 344"/>
                <a:gd name="T76" fmla="*/ 53 w 278"/>
                <a:gd name="T77" fmla="*/ 5 h 344"/>
                <a:gd name="T78" fmla="*/ 60 w 278"/>
                <a:gd name="T79" fmla="*/ 11 h 344"/>
                <a:gd name="T80" fmla="*/ 60 w 278"/>
                <a:gd name="T81" fmla="*/ 17 h 344"/>
                <a:gd name="T82" fmla="*/ 68 w 278"/>
                <a:gd name="T83" fmla="*/ 28 h 344"/>
                <a:gd name="T84" fmla="*/ 90 w 278"/>
                <a:gd name="T85" fmla="*/ 45 h 344"/>
                <a:gd name="T86" fmla="*/ 90 w 278"/>
                <a:gd name="T87" fmla="*/ 51 h 344"/>
                <a:gd name="T88" fmla="*/ 98 w 278"/>
                <a:gd name="T89" fmla="*/ 62 h 3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8"/>
                <a:gd name="T136" fmla="*/ 0 h 344"/>
                <a:gd name="T137" fmla="*/ 278 w 278"/>
                <a:gd name="T138" fmla="*/ 344 h 3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5" name="Freeform 49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>
                <a:gd name="T0" fmla="*/ 443 w 451"/>
                <a:gd name="T1" fmla="*/ 11 h 186"/>
                <a:gd name="T2" fmla="*/ 451 w 451"/>
                <a:gd name="T3" fmla="*/ 17 h 186"/>
                <a:gd name="T4" fmla="*/ 451 w 451"/>
                <a:gd name="T5" fmla="*/ 28 h 186"/>
                <a:gd name="T6" fmla="*/ 421 w 451"/>
                <a:gd name="T7" fmla="*/ 40 h 186"/>
                <a:gd name="T8" fmla="*/ 398 w 451"/>
                <a:gd name="T9" fmla="*/ 51 h 186"/>
                <a:gd name="T10" fmla="*/ 376 w 451"/>
                <a:gd name="T11" fmla="*/ 62 h 186"/>
                <a:gd name="T12" fmla="*/ 353 w 451"/>
                <a:gd name="T13" fmla="*/ 68 h 186"/>
                <a:gd name="T14" fmla="*/ 323 w 451"/>
                <a:gd name="T15" fmla="*/ 79 h 186"/>
                <a:gd name="T16" fmla="*/ 300 w 451"/>
                <a:gd name="T17" fmla="*/ 90 h 186"/>
                <a:gd name="T18" fmla="*/ 270 w 451"/>
                <a:gd name="T19" fmla="*/ 96 h 186"/>
                <a:gd name="T20" fmla="*/ 248 w 451"/>
                <a:gd name="T21" fmla="*/ 107 h 186"/>
                <a:gd name="T22" fmla="*/ 225 w 451"/>
                <a:gd name="T23" fmla="*/ 113 h 186"/>
                <a:gd name="T24" fmla="*/ 195 w 451"/>
                <a:gd name="T25" fmla="*/ 124 h 186"/>
                <a:gd name="T26" fmla="*/ 172 w 451"/>
                <a:gd name="T27" fmla="*/ 130 h 186"/>
                <a:gd name="T28" fmla="*/ 150 w 451"/>
                <a:gd name="T29" fmla="*/ 141 h 186"/>
                <a:gd name="T30" fmla="*/ 120 w 451"/>
                <a:gd name="T31" fmla="*/ 152 h 186"/>
                <a:gd name="T32" fmla="*/ 97 w 451"/>
                <a:gd name="T33" fmla="*/ 164 h 186"/>
                <a:gd name="T34" fmla="*/ 75 w 451"/>
                <a:gd name="T35" fmla="*/ 175 h 186"/>
                <a:gd name="T36" fmla="*/ 45 w 451"/>
                <a:gd name="T37" fmla="*/ 186 h 186"/>
                <a:gd name="T38" fmla="*/ 30 w 451"/>
                <a:gd name="T39" fmla="*/ 186 h 186"/>
                <a:gd name="T40" fmla="*/ 22 w 451"/>
                <a:gd name="T41" fmla="*/ 181 h 186"/>
                <a:gd name="T42" fmla="*/ 22 w 451"/>
                <a:gd name="T43" fmla="*/ 175 h 186"/>
                <a:gd name="T44" fmla="*/ 15 w 451"/>
                <a:gd name="T45" fmla="*/ 175 h 186"/>
                <a:gd name="T46" fmla="*/ 7 w 451"/>
                <a:gd name="T47" fmla="*/ 169 h 186"/>
                <a:gd name="T48" fmla="*/ 7 w 451"/>
                <a:gd name="T49" fmla="*/ 164 h 186"/>
                <a:gd name="T50" fmla="*/ 0 w 451"/>
                <a:gd name="T51" fmla="*/ 158 h 186"/>
                <a:gd name="T52" fmla="*/ 7 w 451"/>
                <a:gd name="T53" fmla="*/ 152 h 186"/>
                <a:gd name="T54" fmla="*/ 7 w 451"/>
                <a:gd name="T55" fmla="*/ 147 h 186"/>
                <a:gd name="T56" fmla="*/ 30 w 451"/>
                <a:gd name="T57" fmla="*/ 147 h 186"/>
                <a:gd name="T58" fmla="*/ 37 w 451"/>
                <a:gd name="T59" fmla="*/ 141 h 186"/>
                <a:gd name="T60" fmla="*/ 45 w 451"/>
                <a:gd name="T61" fmla="*/ 141 h 186"/>
                <a:gd name="T62" fmla="*/ 67 w 451"/>
                <a:gd name="T63" fmla="*/ 130 h 186"/>
                <a:gd name="T64" fmla="*/ 90 w 451"/>
                <a:gd name="T65" fmla="*/ 119 h 186"/>
                <a:gd name="T66" fmla="*/ 112 w 451"/>
                <a:gd name="T67" fmla="*/ 107 h 186"/>
                <a:gd name="T68" fmla="*/ 135 w 451"/>
                <a:gd name="T69" fmla="*/ 102 h 186"/>
                <a:gd name="T70" fmla="*/ 157 w 451"/>
                <a:gd name="T71" fmla="*/ 90 h 186"/>
                <a:gd name="T72" fmla="*/ 180 w 451"/>
                <a:gd name="T73" fmla="*/ 85 h 186"/>
                <a:gd name="T74" fmla="*/ 210 w 451"/>
                <a:gd name="T75" fmla="*/ 73 h 186"/>
                <a:gd name="T76" fmla="*/ 225 w 451"/>
                <a:gd name="T77" fmla="*/ 68 h 186"/>
                <a:gd name="T78" fmla="*/ 255 w 451"/>
                <a:gd name="T79" fmla="*/ 62 h 186"/>
                <a:gd name="T80" fmla="*/ 278 w 451"/>
                <a:gd name="T81" fmla="*/ 51 h 186"/>
                <a:gd name="T82" fmla="*/ 300 w 451"/>
                <a:gd name="T83" fmla="*/ 45 h 186"/>
                <a:gd name="T84" fmla="*/ 323 w 451"/>
                <a:gd name="T85" fmla="*/ 34 h 186"/>
                <a:gd name="T86" fmla="*/ 345 w 451"/>
                <a:gd name="T87" fmla="*/ 28 h 186"/>
                <a:gd name="T88" fmla="*/ 368 w 451"/>
                <a:gd name="T89" fmla="*/ 17 h 186"/>
                <a:gd name="T90" fmla="*/ 391 w 451"/>
                <a:gd name="T91" fmla="*/ 11 h 186"/>
                <a:gd name="T92" fmla="*/ 413 w 451"/>
                <a:gd name="T93" fmla="*/ 0 h 186"/>
                <a:gd name="T94" fmla="*/ 428 w 451"/>
                <a:gd name="T95" fmla="*/ 0 h 186"/>
                <a:gd name="T96" fmla="*/ 443 w 451"/>
                <a:gd name="T97" fmla="*/ 11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1"/>
                <a:gd name="T148" fmla="*/ 0 h 186"/>
                <a:gd name="T149" fmla="*/ 451 w 451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6" name="Freeform 50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>
                <a:gd name="T0" fmla="*/ 82 w 82"/>
                <a:gd name="T1" fmla="*/ 22 h 62"/>
                <a:gd name="T2" fmla="*/ 82 w 82"/>
                <a:gd name="T3" fmla="*/ 45 h 62"/>
                <a:gd name="T4" fmla="*/ 75 w 82"/>
                <a:gd name="T5" fmla="*/ 56 h 62"/>
                <a:gd name="T6" fmla="*/ 60 w 82"/>
                <a:gd name="T7" fmla="*/ 62 h 62"/>
                <a:gd name="T8" fmla="*/ 37 w 82"/>
                <a:gd name="T9" fmla="*/ 62 h 62"/>
                <a:gd name="T10" fmla="*/ 22 w 82"/>
                <a:gd name="T11" fmla="*/ 51 h 62"/>
                <a:gd name="T12" fmla="*/ 15 w 82"/>
                <a:gd name="T13" fmla="*/ 51 h 62"/>
                <a:gd name="T14" fmla="*/ 7 w 82"/>
                <a:gd name="T15" fmla="*/ 45 h 62"/>
                <a:gd name="T16" fmla="*/ 7 w 82"/>
                <a:gd name="T17" fmla="*/ 39 h 62"/>
                <a:gd name="T18" fmla="*/ 0 w 82"/>
                <a:gd name="T19" fmla="*/ 28 h 62"/>
                <a:gd name="T20" fmla="*/ 0 w 82"/>
                <a:gd name="T21" fmla="*/ 11 h 62"/>
                <a:gd name="T22" fmla="*/ 7 w 82"/>
                <a:gd name="T23" fmla="*/ 0 h 62"/>
                <a:gd name="T24" fmla="*/ 60 w 82"/>
                <a:gd name="T25" fmla="*/ 0 h 62"/>
                <a:gd name="T26" fmla="*/ 75 w 82"/>
                <a:gd name="T27" fmla="*/ 11 h 62"/>
                <a:gd name="T28" fmla="*/ 82 w 82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2"/>
                <a:gd name="T46" fmla="*/ 0 h 62"/>
                <a:gd name="T47" fmla="*/ 82 w 82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7" name="Freeform 51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>
                <a:gd name="T0" fmla="*/ 82 w 82"/>
                <a:gd name="T1" fmla="*/ 23 h 62"/>
                <a:gd name="T2" fmla="*/ 82 w 82"/>
                <a:gd name="T3" fmla="*/ 46 h 62"/>
                <a:gd name="T4" fmla="*/ 75 w 82"/>
                <a:gd name="T5" fmla="*/ 51 h 62"/>
                <a:gd name="T6" fmla="*/ 60 w 82"/>
                <a:gd name="T7" fmla="*/ 57 h 62"/>
                <a:gd name="T8" fmla="*/ 52 w 82"/>
                <a:gd name="T9" fmla="*/ 62 h 62"/>
                <a:gd name="T10" fmla="*/ 37 w 82"/>
                <a:gd name="T11" fmla="*/ 62 h 62"/>
                <a:gd name="T12" fmla="*/ 30 w 82"/>
                <a:gd name="T13" fmla="*/ 57 h 62"/>
                <a:gd name="T14" fmla="*/ 22 w 82"/>
                <a:gd name="T15" fmla="*/ 57 h 62"/>
                <a:gd name="T16" fmla="*/ 7 w 82"/>
                <a:gd name="T17" fmla="*/ 46 h 62"/>
                <a:gd name="T18" fmla="*/ 0 w 82"/>
                <a:gd name="T19" fmla="*/ 34 h 62"/>
                <a:gd name="T20" fmla="*/ 0 w 82"/>
                <a:gd name="T21" fmla="*/ 17 h 62"/>
                <a:gd name="T22" fmla="*/ 15 w 82"/>
                <a:gd name="T23" fmla="*/ 6 h 62"/>
                <a:gd name="T24" fmla="*/ 22 w 82"/>
                <a:gd name="T25" fmla="*/ 6 h 62"/>
                <a:gd name="T26" fmla="*/ 30 w 82"/>
                <a:gd name="T27" fmla="*/ 0 h 62"/>
                <a:gd name="T28" fmla="*/ 45 w 82"/>
                <a:gd name="T29" fmla="*/ 0 h 62"/>
                <a:gd name="T30" fmla="*/ 52 w 82"/>
                <a:gd name="T31" fmla="*/ 6 h 62"/>
                <a:gd name="T32" fmla="*/ 67 w 82"/>
                <a:gd name="T33" fmla="*/ 6 h 62"/>
                <a:gd name="T34" fmla="*/ 82 w 82"/>
                <a:gd name="T35" fmla="*/ 17 h 62"/>
                <a:gd name="T36" fmla="*/ 82 w 82"/>
                <a:gd name="T37" fmla="*/ 23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"/>
                <a:gd name="T58" fmla="*/ 0 h 62"/>
                <a:gd name="T59" fmla="*/ 82 w 82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8" name="Freeform 52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>
                <a:gd name="T0" fmla="*/ 82 w 82"/>
                <a:gd name="T1" fmla="*/ 28 h 73"/>
                <a:gd name="T2" fmla="*/ 82 w 82"/>
                <a:gd name="T3" fmla="*/ 39 h 73"/>
                <a:gd name="T4" fmla="*/ 75 w 82"/>
                <a:gd name="T5" fmla="*/ 51 h 73"/>
                <a:gd name="T6" fmla="*/ 67 w 82"/>
                <a:gd name="T7" fmla="*/ 62 h 73"/>
                <a:gd name="T8" fmla="*/ 52 w 82"/>
                <a:gd name="T9" fmla="*/ 73 h 73"/>
                <a:gd name="T10" fmla="*/ 37 w 82"/>
                <a:gd name="T11" fmla="*/ 73 h 73"/>
                <a:gd name="T12" fmla="*/ 30 w 82"/>
                <a:gd name="T13" fmla="*/ 68 h 73"/>
                <a:gd name="T14" fmla="*/ 22 w 82"/>
                <a:gd name="T15" fmla="*/ 68 h 73"/>
                <a:gd name="T16" fmla="*/ 15 w 82"/>
                <a:gd name="T17" fmla="*/ 62 h 73"/>
                <a:gd name="T18" fmla="*/ 7 w 82"/>
                <a:gd name="T19" fmla="*/ 62 h 73"/>
                <a:gd name="T20" fmla="*/ 7 w 82"/>
                <a:gd name="T21" fmla="*/ 56 h 73"/>
                <a:gd name="T22" fmla="*/ 0 w 82"/>
                <a:gd name="T23" fmla="*/ 39 h 73"/>
                <a:gd name="T24" fmla="*/ 0 w 82"/>
                <a:gd name="T25" fmla="*/ 28 h 73"/>
                <a:gd name="T26" fmla="*/ 15 w 82"/>
                <a:gd name="T27" fmla="*/ 11 h 73"/>
                <a:gd name="T28" fmla="*/ 22 w 82"/>
                <a:gd name="T29" fmla="*/ 0 h 73"/>
                <a:gd name="T30" fmla="*/ 45 w 82"/>
                <a:gd name="T31" fmla="*/ 0 h 73"/>
                <a:gd name="T32" fmla="*/ 52 w 82"/>
                <a:gd name="T33" fmla="*/ 6 h 73"/>
                <a:gd name="T34" fmla="*/ 60 w 82"/>
                <a:gd name="T35" fmla="*/ 6 h 73"/>
                <a:gd name="T36" fmla="*/ 82 w 82"/>
                <a:gd name="T37" fmla="*/ 23 h 73"/>
                <a:gd name="T38" fmla="*/ 82 w 82"/>
                <a:gd name="T39" fmla="*/ 28 h 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"/>
                <a:gd name="T61" fmla="*/ 0 h 73"/>
                <a:gd name="T62" fmla="*/ 82 w 82"/>
                <a:gd name="T63" fmla="*/ 73 h 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9" name="Freeform 53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17 h 34"/>
                <a:gd name="T4" fmla="*/ 45 w 60"/>
                <a:gd name="T5" fmla="*/ 28 h 34"/>
                <a:gd name="T6" fmla="*/ 45 w 60"/>
                <a:gd name="T7" fmla="*/ 34 h 34"/>
                <a:gd name="T8" fmla="*/ 15 w 60"/>
                <a:gd name="T9" fmla="*/ 34 h 34"/>
                <a:gd name="T10" fmla="*/ 8 w 60"/>
                <a:gd name="T11" fmla="*/ 28 h 34"/>
                <a:gd name="T12" fmla="*/ 0 w 60"/>
                <a:gd name="T13" fmla="*/ 28 h 34"/>
                <a:gd name="T14" fmla="*/ 0 w 60"/>
                <a:gd name="T15" fmla="*/ 6 h 34"/>
                <a:gd name="T16" fmla="*/ 8 w 60"/>
                <a:gd name="T17" fmla="*/ 0 h 34"/>
                <a:gd name="T18" fmla="*/ 45 w 60"/>
                <a:gd name="T19" fmla="*/ 0 h 34"/>
                <a:gd name="T20" fmla="*/ 53 w 60"/>
                <a:gd name="T21" fmla="*/ 6 h 34"/>
                <a:gd name="T22" fmla="*/ 60 w 60"/>
                <a:gd name="T23" fmla="*/ 6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4"/>
                <a:gd name="T38" fmla="*/ 60 w 60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0" name="Freeform 54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>
                <a:gd name="T0" fmla="*/ 324 w 339"/>
                <a:gd name="T1" fmla="*/ 34 h 141"/>
                <a:gd name="T2" fmla="*/ 331 w 339"/>
                <a:gd name="T3" fmla="*/ 45 h 141"/>
                <a:gd name="T4" fmla="*/ 339 w 339"/>
                <a:gd name="T5" fmla="*/ 62 h 141"/>
                <a:gd name="T6" fmla="*/ 339 w 339"/>
                <a:gd name="T7" fmla="*/ 96 h 141"/>
                <a:gd name="T8" fmla="*/ 331 w 339"/>
                <a:gd name="T9" fmla="*/ 96 h 141"/>
                <a:gd name="T10" fmla="*/ 301 w 339"/>
                <a:gd name="T11" fmla="*/ 73 h 141"/>
                <a:gd name="T12" fmla="*/ 294 w 339"/>
                <a:gd name="T13" fmla="*/ 73 h 141"/>
                <a:gd name="T14" fmla="*/ 286 w 339"/>
                <a:gd name="T15" fmla="*/ 68 h 141"/>
                <a:gd name="T16" fmla="*/ 271 w 339"/>
                <a:gd name="T17" fmla="*/ 68 h 141"/>
                <a:gd name="T18" fmla="*/ 256 w 339"/>
                <a:gd name="T19" fmla="*/ 62 h 141"/>
                <a:gd name="T20" fmla="*/ 218 w 339"/>
                <a:gd name="T21" fmla="*/ 62 h 141"/>
                <a:gd name="T22" fmla="*/ 196 w 339"/>
                <a:gd name="T23" fmla="*/ 68 h 141"/>
                <a:gd name="T24" fmla="*/ 181 w 339"/>
                <a:gd name="T25" fmla="*/ 68 h 141"/>
                <a:gd name="T26" fmla="*/ 166 w 339"/>
                <a:gd name="T27" fmla="*/ 73 h 141"/>
                <a:gd name="T28" fmla="*/ 151 w 339"/>
                <a:gd name="T29" fmla="*/ 79 h 141"/>
                <a:gd name="T30" fmla="*/ 91 w 339"/>
                <a:gd name="T31" fmla="*/ 124 h 141"/>
                <a:gd name="T32" fmla="*/ 76 w 339"/>
                <a:gd name="T33" fmla="*/ 130 h 141"/>
                <a:gd name="T34" fmla="*/ 61 w 339"/>
                <a:gd name="T35" fmla="*/ 136 h 141"/>
                <a:gd name="T36" fmla="*/ 38 w 339"/>
                <a:gd name="T37" fmla="*/ 141 h 141"/>
                <a:gd name="T38" fmla="*/ 23 w 339"/>
                <a:gd name="T39" fmla="*/ 136 h 141"/>
                <a:gd name="T40" fmla="*/ 8 w 339"/>
                <a:gd name="T41" fmla="*/ 136 h 141"/>
                <a:gd name="T42" fmla="*/ 0 w 339"/>
                <a:gd name="T43" fmla="*/ 130 h 141"/>
                <a:gd name="T44" fmla="*/ 0 w 339"/>
                <a:gd name="T45" fmla="*/ 107 h 141"/>
                <a:gd name="T46" fmla="*/ 8 w 339"/>
                <a:gd name="T47" fmla="*/ 102 h 141"/>
                <a:gd name="T48" fmla="*/ 8 w 339"/>
                <a:gd name="T49" fmla="*/ 90 h 141"/>
                <a:gd name="T50" fmla="*/ 15 w 339"/>
                <a:gd name="T51" fmla="*/ 85 h 141"/>
                <a:gd name="T52" fmla="*/ 15 w 339"/>
                <a:gd name="T53" fmla="*/ 73 h 141"/>
                <a:gd name="T54" fmla="*/ 31 w 339"/>
                <a:gd name="T55" fmla="*/ 62 h 141"/>
                <a:gd name="T56" fmla="*/ 31 w 339"/>
                <a:gd name="T57" fmla="*/ 57 h 141"/>
                <a:gd name="T58" fmla="*/ 46 w 339"/>
                <a:gd name="T59" fmla="*/ 45 h 141"/>
                <a:gd name="T60" fmla="*/ 53 w 339"/>
                <a:gd name="T61" fmla="*/ 45 h 141"/>
                <a:gd name="T62" fmla="*/ 68 w 339"/>
                <a:gd name="T63" fmla="*/ 40 h 141"/>
                <a:gd name="T64" fmla="*/ 83 w 339"/>
                <a:gd name="T65" fmla="*/ 34 h 141"/>
                <a:gd name="T66" fmla="*/ 98 w 339"/>
                <a:gd name="T67" fmla="*/ 28 h 141"/>
                <a:gd name="T68" fmla="*/ 113 w 339"/>
                <a:gd name="T69" fmla="*/ 23 h 141"/>
                <a:gd name="T70" fmla="*/ 136 w 339"/>
                <a:gd name="T71" fmla="*/ 17 h 141"/>
                <a:gd name="T72" fmla="*/ 151 w 339"/>
                <a:gd name="T73" fmla="*/ 11 h 141"/>
                <a:gd name="T74" fmla="*/ 173 w 339"/>
                <a:gd name="T75" fmla="*/ 6 h 141"/>
                <a:gd name="T76" fmla="*/ 188 w 339"/>
                <a:gd name="T77" fmla="*/ 0 h 141"/>
                <a:gd name="T78" fmla="*/ 264 w 339"/>
                <a:gd name="T79" fmla="*/ 0 h 141"/>
                <a:gd name="T80" fmla="*/ 279 w 339"/>
                <a:gd name="T81" fmla="*/ 6 h 141"/>
                <a:gd name="T82" fmla="*/ 294 w 339"/>
                <a:gd name="T83" fmla="*/ 11 h 141"/>
                <a:gd name="T84" fmla="*/ 324 w 339"/>
                <a:gd name="T85" fmla="*/ 34 h 14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9"/>
                <a:gd name="T130" fmla="*/ 0 h 141"/>
                <a:gd name="T131" fmla="*/ 339 w 339"/>
                <a:gd name="T132" fmla="*/ 141 h 14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1" name="Freeform 55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>
                <a:gd name="T0" fmla="*/ 61 w 68"/>
                <a:gd name="T1" fmla="*/ 11 h 39"/>
                <a:gd name="T2" fmla="*/ 61 w 68"/>
                <a:gd name="T3" fmla="*/ 22 h 39"/>
                <a:gd name="T4" fmla="*/ 68 w 68"/>
                <a:gd name="T5" fmla="*/ 28 h 39"/>
                <a:gd name="T6" fmla="*/ 61 w 68"/>
                <a:gd name="T7" fmla="*/ 28 h 39"/>
                <a:gd name="T8" fmla="*/ 53 w 68"/>
                <a:gd name="T9" fmla="*/ 34 h 39"/>
                <a:gd name="T10" fmla="*/ 45 w 68"/>
                <a:gd name="T11" fmla="*/ 34 h 39"/>
                <a:gd name="T12" fmla="*/ 38 w 68"/>
                <a:gd name="T13" fmla="*/ 39 h 39"/>
                <a:gd name="T14" fmla="*/ 8 w 68"/>
                <a:gd name="T15" fmla="*/ 39 h 39"/>
                <a:gd name="T16" fmla="*/ 0 w 68"/>
                <a:gd name="T17" fmla="*/ 34 h 39"/>
                <a:gd name="T18" fmla="*/ 0 w 68"/>
                <a:gd name="T19" fmla="*/ 11 h 39"/>
                <a:gd name="T20" fmla="*/ 8 w 68"/>
                <a:gd name="T21" fmla="*/ 11 h 39"/>
                <a:gd name="T22" fmla="*/ 15 w 68"/>
                <a:gd name="T23" fmla="*/ 5 h 39"/>
                <a:gd name="T24" fmla="*/ 15 w 68"/>
                <a:gd name="T25" fmla="*/ 0 h 39"/>
                <a:gd name="T26" fmla="*/ 45 w 68"/>
                <a:gd name="T27" fmla="*/ 0 h 39"/>
                <a:gd name="T28" fmla="*/ 45 w 68"/>
                <a:gd name="T29" fmla="*/ 5 h 39"/>
                <a:gd name="T30" fmla="*/ 61 w 68"/>
                <a:gd name="T31" fmla="*/ 5 h 39"/>
                <a:gd name="T32" fmla="*/ 61 w 68"/>
                <a:gd name="T33" fmla="*/ 1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39"/>
                <a:gd name="T53" fmla="*/ 68 w 68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2" name="Freeform 56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>
                <a:gd name="T0" fmla="*/ 451 w 466"/>
                <a:gd name="T1" fmla="*/ 113 h 147"/>
                <a:gd name="T2" fmla="*/ 466 w 466"/>
                <a:gd name="T3" fmla="*/ 119 h 147"/>
                <a:gd name="T4" fmla="*/ 459 w 466"/>
                <a:gd name="T5" fmla="*/ 125 h 147"/>
                <a:gd name="T6" fmla="*/ 451 w 466"/>
                <a:gd name="T7" fmla="*/ 136 h 147"/>
                <a:gd name="T8" fmla="*/ 451 w 466"/>
                <a:gd name="T9" fmla="*/ 141 h 147"/>
                <a:gd name="T10" fmla="*/ 436 w 466"/>
                <a:gd name="T11" fmla="*/ 147 h 147"/>
                <a:gd name="T12" fmla="*/ 406 w 466"/>
                <a:gd name="T13" fmla="*/ 147 h 147"/>
                <a:gd name="T14" fmla="*/ 391 w 466"/>
                <a:gd name="T15" fmla="*/ 141 h 147"/>
                <a:gd name="T16" fmla="*/ 368 w 466"/>
                <a:gd name="T17" fmla="*/ 136 h 147"/>
                <a:gd name="T18" fmla="*/ 353 w 466"/>
                <a:gd name="T19" fmla="*/ 130 h 147"/>
                <a:gd name="T20" fmla="*/ 338 w 466"/>
                <a:gd name="T21" fmla="*/ 125 h 147"/>
                <a:gd name="T22" fmla="*/ 323 w 466"/>
                <a:gd name="T23" fmla="*/ 119 h 147"/>
                <a:gd name="T24" fmla="*/ 301 w 466"/>
                <a:gd name="T25" fmla="*/ 119 h 147"/>
                <a:gd name="T26" fmla="*/ 278 w 466"/>
                <a:gd name="T27" fmla="*/ 113 h 147"/>
                <a:gd name="T28" fmla="*/ 263 w 466"/>
                <a:gd name="T29" fmla="*/ 108 h 147"/>
                <a:gd name="T30" fmla="*/ 241 w 466"/>
                <a:gd name="T31" fmla="*/ 102 h 147"/>
                <a:gd name="T32" fmla="*/ 226 w 466"/>
                <a:gd name="T33" fmla="*/ 96 h 147"/>
                <a:gd name="T34" fmla="*/ 203 w 466"/>
                <a:gd name="T35" fmla="*/ 91 h 147"/>
                <a:gd name="T36" fmla="*/ 188 w 466"/>
                <a:gd name="T37" fmla="*/ 85 h 147"/>
                <a:gd name="T38" fmla="*/ 165 w 466"/>
                <a:gd name="T39" fmla="*/ 79 h 147"/>
                <a:gd name="T40" fmla="*/ 150 w 466"/>
                <a:gd name="T41" fmla="*/ 74 h 147"/>
                <a:gd name="T42" fmla="*/ 128 w 466"/>
                <a:gd name="T43" fmla="*/ 68 h 147"/>
                <a:gd name="T44" fmla="*/ 105 w 466"/>
                <a:gd name="T45" fmla="*/ 62 h 147"/>
                <a:gd name="T46" fmla="*/ 90 w 466"/>
                <a:gd name="T47" fmla="*/ 57 h 147"/>
                <a:gd name="T48" fmla="*/ 68 w 466"/>
                <a:gd name="T49" fmla="*/ 51 h 147"/>
                <a:gd name="T50" fmla="*/ 53 w 466"/>
                <a:gd name="T51" fmla="*/ 46 h 147"/>
                <a:gd name="T52" fmla="*/ 30 w 466"/>
                <a:gd name="T53" fmla="*/ 40 h 147"/>
                <a:gd name="T54" fmla="*/ 15 w 466"/>
                <a:gd name="T55" fmla="*/ 34 h 147"/>
                <a:gd name="T56" fmla="*/ 0 w 466"/>
                <a:gd name="T57" fmla="*/ 23 h 147"/>
                <a:gd name="T58" fmla="*/ 0 w 466"/>
                <a:gd name="T59" fmla="*/ 17 h 147"/>
                <a:gd name="T60" fmla="*/ 7 w 466"/>
                <a:gd name="T61" fmla="*/ 12 h 147"/>
                <a:gd name="T62" fmla="*/ 7 w 466"/>
                <a:gd name="T63" fmla="*/ 6 h 147"/>
                <a:gd name="T64" fmla="*/ 15 w 466"/>
                <a:gd name="T65" fmla="*/ 6 h 147"/>
                <a:gd name="T66" fmla="*/ 15 w 466"/>
                <a:gd name="T67" fmla="*/ 0 h 147"/>
                <a:gd name="T68" fmla="*/ 45 w 466"/>
                <a:gd name="T69" fmla="*/ 0 h 147"/>
                <a:gd name="T70" fmla="*/ 68 w 466"/>
                <a:gd name="T71" fmla="*/ 12 h 147"/>
                <a:gd name="T72" fmla="*/ 98 w 466"/>
                <a:gd name="T73" fmla="*/ 17 h 147"/>
                <a:gd name="T74" fmla="*/ 120 w 466"/>
                <a:gd name="T75" fmla="*/ 23 h 147"/>
                <a:gd name="T76" fmla="*/ 150 w 466"/>
                <a:gd name="T77" fmla="*/ 29 h 147"/>
                <a:gd name="T78" fmla="*/ 173 w 466"/>
                <a:gd name="T79" fmla="*/ 34 h 147"/>
                <a:gd name="T80" fmla="*/ 195 w 466"/>
                <a:gd name="T81" fmla="*/ 46 h 147"/>
                <a:gd name="T82" fmla="*/ 226 w 466"/>
                <a:gd name="T83" fmla="*/ 51 h 147"/>
                <a:gd name="T84" fmla="*/ 248 w 466"/>
                <a:gd name="T85" fmla="*/ 57 h 147"/>
                <a:gd name="T86" fmla="*/ 271 w 466"/>
                <a:gd name="T87" fmla="*/ 62 h 147"/>
                <a:gd name="T88" fmla="*/ 301 w 466"/>
                <a:gd name="T89" fmla="*/ 68 h 147"/>
                <a:gd name="T90" fmla="*/ 323 w 466"/>
                <a:gd name="T91" fmla="*/ 79 h 147"/>
                <a:gd name="T92" fmla="*/ 353 w 466"/>
                <a:gd name="T93" fmla="*/ 85 h 147"/>
                <a:gd name="T94" fmla="*/ 376 w 466"/>
                <a:gd name="T95" fmla="*/ 91 h 147"/>
                <a:gd name="T96" fmla="*/ 399 w 466"/>
                <a:gd name="T97" fmla="*/ 96 h 147"/>
                <a:gd name="T98" fmla="*/ 429 w 466"/>
                <a:gd name="T99" fmla="*/ 102 h 147"/>
                <a:gd name="T100" fmla="*/ 451 w 466"/>
                <a:gd name="T101" fmla="*/ 113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66"/>
                <a:gd name="T154" fmla="*/ 0 h 147"/>
                <a:gd name="T155" fmla="*/ 466 w 466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3" name="Freeform 57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>
                <a:gd name="T0" fmla="*/ 376 w 391"/>
                <a:gd name="T1" fmla="*/ 73 h 141"/>
                <a:gd name="T2" fmla="*/ 383 w 391"/>
                <a:gd name="T3" fmla="*/ 90 h 141"/>
                <a:gd name="T4" fmla="*/ 391 w 391"/>
                <a:gd name="T5" fmla="*/ 113 h 141"/>
                <a:gd name="T6" fmla="*/ 383 w 391"/>
                <a:gd name="T7" fmla="*/ 124 h 141"/>
                <a:gd name="T8" fmla="*/ 368 w 391"/>
                <a:gd name="T9" fmla="*/ 141 h 141"/>
                <a:gd name="T10" fmla="*/ 346 w 391"/>
                <a:gd name="T11" fmla="*/ 141 h 141"/>
                <a:gd name="T12" fmla="*/ 323 w 391"/>
                <a:gd name="T13" fmla="*/ 135 h 141"/>
                <a:gd name="T14" fmla="*/ 308 w 391"/>
                <a:gd name="T15" fmla="*/ 124 h 141"/>
                <a:gd name="T16" fmla="*/ 286 w 391"/>
                <a:gd name="T17" fmla="*/ 113 h 141"/>
                <a:gd name="T18" fmla="*/ 271 w 391"/>
                <a:gd name="T19" fmla="*/ 102 h 141"/>
                <a:gd name="T20" fmla="*/ 248 w 391"/>
                <a:gd name="T21" fmla="*/ 90 h 141"/>
                <a:gd name="T22" fmla="*/ 225 w 391"/>
                <a:gd name="T23" fmla="*/ 85 h 141"/>
                <a:gd name="T24" fmla="*/ 173 w 391"/>
                <a:gd name="T25" fmla="*/ 85 h 141"/>
                <a:gd name="T26" fmla="*/ 158 w 391"/>
                <a:gd name="T27" fmla="*/ 90 h 141"/>
                <a:gd name="T28" fmla="*/ 150 w 391"/>
                <a:gd name="T29" fmla="*/ 90 h 141"/>
                <a:gd name="T30" fmla="*/ 135 w 391"/>
                <a:gd name="T31" fmla="*/ 96 h 141"/>
                <a:gd name="T32" fmla="*/ 120 w 391"/>
                <a:gd name="T33" fmla="*/ 96 h 141"/>
                <a:gd name="T34" fmla="*/ 113 w 391"/>
                <a:gd name="T35" fmla="*/ 102 h 141"/>
                <a:gd name="T36" fmla="*/ 98 w 391"/>
                <a:gd name="T37" fmla="*/ 107 h 141"/>
                <a:gd name="T38" fmla="*/ 83 w 391"/>
                <a:gd name="T39" fmla="*/ 113 h 141"/>
                <a:gd name="T40" fmla="*/ 75 w 391"/>
                <a:gd name="T41" fmla="*/ 113 h 141"/>
                <a:gd name="T42" fmla="*/ 60 w 391"/>
                <a:gd name="T43" fmla="*/ 119 h 141"/>
                <a:gd name="T44" fmla="*/ 52 w 391"/>
                <a:gd name="T45" fmla="*/ 124 h 141"/>
                <a:gd name="T46" fmla="*/ 37 w 391"/>
                <a:gd name="T47" fmla="*/ 124 h 141"/>
                <a:gd name="T48" fmla="*/ 22 w 391"/>
                <a:gd name="T49" fmla="*/ 130 h 141"/>
                <a:gd name="T50" fmla="*/ 0 w 391"/>
                <a:gd name="T51" fmla="*/ 130 h 141"/>
                <a:gd name="T52" fmla="*/ 0 w 391"/>
                <a:gd name="T53" fmla="*/ 113 h 141"/>
                <a:gd name="T54" fmla="*/ 7 w 391"/>
                <a:gd name="T55" fmla="*/ 102 h 141"/>
                <a:gd name="T56" fmla="*/ 15 w 391"/>
                <a:gd name="T57" fmla="*/ 96 h 141"/>
                <a:gd name="T58" fmla="*/ 22 w 391"/>
                <a:gd name="T59" fmla="*/ 85 h 141"/>
                <a:gd name="T60" fmla="*/ 22 w 391"/>
                <a:gd name="T61" fmla="*/ 79 h 141"/>
                <a:gd name="T62" fmla="*/ 30 w 391"/>
                <a:gd name="T63" fmla="*/ 73 h 141"/>
                <a:gd name="T64" fmla="*/ 37 w 391"/>
                <a:gd name="T65" fmla="*/ 62 h 141"/>
                <a:gd name="T66" fmla="*/ 52 w 391"/>
                <a:gd name="T67" fmla="*/ 56 h 141"/>
                <a:gd name="T68" fmla="*/ 67 w 391"/>
                <a:gd name="T69" fmla="*/ 51 h 141"/>
                <a:gd name="T70" fmla="*/ 90 w 391"/>
                <a:gd name="T71" fmla="*/ 34 h 141"/>
                <a:gd name="T72" fmla="*/ 105 w 391"/>
                <a:gd name="T73" fmla="*/ 28 h 141"/>
                <a:gd name="T74" fmla="*/ 120 w 391"/>
                <a:gd name="T75" fmla="*/ 23 h 141"/>
                <a:gd name="T76" fmla="*/ 135 w 391"/>
                <a:gd name="T77" fmla="*/ 17 h 141"/>
                <a:gd name="T78" fmla="*/ 150 w 391"/>
                <a:gd name="T79" fmla="*/ 11 h 141"/>
                <a:gd name="T80" fmla="*/ 165 w 391"/>
                <a:gd name="T81" fmla="*/ 6 h 141"/>
                <a:gd name="T82" fmla="*/ 180 w 391"/>
                <a:gd name="T83" fmla="*/ 6 h 141"/>
                <a:gd name="T84" fmla="*/ 195 w 391"/>
                <a:gd name="T85" fmla="*/ 0 h 141"/>
                <a:gd name="T86" fmla="*/ 225 w 391"/>
                <a:gd name="T87" fmla="*/ 0 h 141"/>
                <a:gd name="T88" fmla="*/ 240 w 391"/>
                <a:gd name="T89" fmla="*/ 6 h 141"/>
                <a:gd name="T90" fmla="*/ 263 w 391"/>
                <a:gd name="T91" fmla="*/ 6 h 141"/>
                <a:gd name="T92" fmla="*/ 278 w 391"/>
                <a:gd name="T93" fmla="*/ 11 h 141"/>
                <a:gd name="T94" fmla="*/ 293 w 391"/>
                <a:gd name="T95" fmla="*/ 17 h 141"/>
                <a:gd name="T96" fmla="*/ 308 w 391"/>
                <a:gd name="T97" fmla="*/ 28 h 141"/>
                <a:gd name="T98" fmla="*/ 323 w 391"/>
                <a:gd name="T99" fmla="*/ 34 h 141"/>
                <a:gd name="T100" fmla="*/ 353 w 391"/>
                <a:gd name="T101" fmla="*/ 56 h 141"/>
                <a:gd name="T102" fmla="*/ 361 w 391"/>
                <a:gd name="T103" fmla="*/ 68 h 141"/>
                <a:gd name="T104" fmla="*/ 376 w 391"/>
                <a:gd name="T105" fmla="*/ 73 h 14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91"/>
                <a:gd name="T160" fmla="*/ 0 h 141"/>
                <a:gd name="T161" fmla="*/ 391 w 391"/>
                <a:gd name="T162" fmla="*/ 141 h 14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4" name="Freeform 58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>
                <a:gd name="T0" fmla="*/ 97 w 157"/>
                <a:gd name="T1" fmla="*/ 28 h 147"/>
                <a:gd name="T2" fmla="*/ 105 w 157"/>
                <a:gd name="T3" fmla="*/ 34 h 147"/>
                <a:gd name="T4" fmla="*/ 127 w 157"/>
                <a:gd name="T5" fmla="*/ 34 h 147"/>
                <a:gd name="T6" fmla="*/ 135 w 157"/>
                <a:gd name="T7" fmla="*/ 40 h 147"/>
                <a:gd name="T8" fmla="*/ 142 w 157"/>
                <a:gd name="T9" fmla="*/ 40 h 147"/>
                <a:gd name="T10" fmla="*/ 157 w 157"/>
                <a:gd name="T11" fmla="*/ 45 h 147"/>
                <a:gd name="T12" fmla="*/ 157 w 157"/>
                <a:gd name="T13" fmla="*/ 62 h 147"/>
                <a:gd name="T14" fmla="*/ 135 w 157"/>
                <a:gd name="T15" fmla="*/ 62 h 147"/>
                <a:gd name="T16" fmla="*/ 120 w 157"/>
                <a:gd name="T17" fmla="*/ 73 h 147"/>
                <a:gd name="T18" fmla="*/ 120 w 157"/>
                <a:gd name="T19" fmla="*/ 96 h 147"/>
                <a:gd name="T20" fmla="*/ 127 w 157"/>
                <a:gd name="T21" fmla="*/ 113 h 147"/>
                <a:gd name="T22" fmla="*/ 135 w 157"/>
                <a:gd name="T23" fmla="*/ 124 h 147"/>
                <a:gd name="T24" fmla="*/ 135 w 157"/>
                <a:gd name="T25" fmla="*/ 147 h 147"/>
                <a:gd name="T26" fmla="*/ 127 w 157"/>
                <a:gd name="T27" fmla="*/ 147 h 147"/>
                <a:gd name="T28" fmla="*/ 112 w 157"/>
                <a:gd name="T29" fmla="*/ 141 h 147"/>
                <a:gd name="T30" fmla="*/ 105 w 157"/>
                <a:gd name="T31" fmla="*/ 130 h 147"/>
                <a:gd name="T32" fmla="*/ 97 w 157"/>
                <a:gd name="T33" fmla="*/ 124 h 147"/>
                <a:gd name="T34" fmla="*/ 90 w 157"/>
                <a:gd name="T35" fmla="*/ 113 h 147"/>
                <a:gd name="T36" fmla="*/ 82 w 157"/>
                <a:gd name="T37" fmla="*/ 107 h 147"/>
                <a:gd name="T38" fmla="*/ 67 w 157"/>
                <a:gd name="T39" fmla="*/ 102 h 147"/>
                <a:gd name="T40" fmla="*/ 52 w 157"/>
                <a:gd name="T41" fmla="*/ 102 h 147"/>
                <a:gd name="T42" fmla="*/ 52 w 157"/>
                <a:gd name="T43" fmla="*/ 107 h 147"/>
                <a:gd name="T44" fmla="*/ 45 w 157"/>
                <a:gd name="T45" fmla="*/ 107 h 147"/>
                <a:gd name="T46" fmla="*/ 30 w 157"/>
                <a:gd name="T47" fmla="*/ 119 h 147"/>
                <a:gd name="T48" fmla="*/ 30 w 157"/>
                <a:gd name="T49" fmla="*/ 124 h 147"/>
                <a:gd name="T50" fmla="*/ 7 w 157"/>
                <a:gd name="T51" fmla="*/ 124 h 147"/>
                <a:gd name="T52" fmla="*/ 0 w 157"/>
                <a:gd name="T53" fmla="*/ 113 h 147"/>
                <a:gd name="T54" fmla="*/ 0 w 157"/>
                <a:gd name="T55" fmla="*/ 107 h 147"/>
                <a:gd name="T56" fmla="*/ 7 w 157"/>
                <a:gd name="T57" fmla="*/ 102 h 147"/>
                <a:gd name="T58" fmla="*/ 7 w 157"/>
                <a:gd name="T59" fmla="*/ 90 h 147"/>
                <a:gd name="T60" fmla="*/ 15 w 157"/>
                <a:gd name="T61" fmla="*/ 85 h 147"/>
                <a:gd name="T62" fmla="*/ 22 w 157"/>
                <a:gd name="T63" fmla="*/ 73 h 147"/>
                <a:gd name="T64" fmla="*/ 30 w 157"/>
                <a:gd name="T65" fmla="*/ 68 h 147"/>
                <a:gd name="T66" fmla="*/ 30 w 157"/>
                <a:gd name="T67" fmla="*/ 56 h 147"/>
                <a:gd name="T68" fmla="*/ 22 w 157"/>
                <a:gd name="T69" fmla="*/ 51 h 147"/>
                <a:gd name="T70" fmla="*/ 7 w 157"/>
                <a:gd name="T71" fmla="*/ 51 h 147"/>
                <a:gd name="T72" fmla="*/ 7 w 157"/>
                <a:gd name="T73" fmla="*/ 45 h 147"/>
                <a:gd name="T74" fmla="*/ 0 w 157"/>
                <a:gd name="T75" fmla="*/ 34 h 147"/>
                <a:gd name="T76" fmla="*/ 37 w 157"/>
                <a:gd name="T77" fmla="*/ 34 h 147"/>
                <a:gd name="T78" fmla="*/ 45 w 157"/>
                <a:gd name="T79" fmla="*/ 28 h 147"/>
                <a:gd name="T80" fmla="*/ 52 w 157"/>
                <a:gd name="T81" fmla="*/ 28 h 147"/>
                <a:gd name="T82" fmla="*/ 52 w 157"/>
                <a:gd name="T83" fmla="*/ 23 h 147"/>
                <a:gd name="T84" fmla="*/ 60 w 157"/>
                <a:gd name="T85" fmla="*/ 17 h 147"/>
                <a:gd name="T86" fmla="*/ 60 w 157"/>
                <a:gd name="T87" fmla="*/ 11 h 147"/>
                <a:gd name="T88" fmla="*/ 67 w 157"/>
                <a:gd name="T89" fmla="*/ 11 h 147"/>
                <a:gd name="T90" fmla="*/ 82 w 157"/>
                <a:gd name="T91" fmla="*/ 0 h 147"/>
                <a:gd name="T92" fmla="*/ 90 w 157"/>
                <a:gd name="T93" fmla="*/ 11 h 147"/>
                <a:gd name="T94" fmla="*/ 90 w 157"/>
                <a:gd name="T95" fmla="*/ 17 h 147"/>
                <a:gd name="T96" fmla="*/ 97 w 157"/>
                <a:gd name="T97" fmla="*/ 23 h 147"/>
                <a:gd name="T98" fmla="*/ 97 w 157"/>
                <a:gd name="T99" fmla="*/ 28 h 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7"/>
                <a:gd name="T151" fmla="*/ 0 h 147"/>
                <a:gd name="T152" fmla="*/ 157 w 157"/>
                <a:gd name="T153" fmla="*/ 147 h 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5" name="Freeform 59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>
                <a:gd name="T0" fmla="*/ 225 w 504"/>
                <a:gd name="T1" fmla="*/ 57 h 311"/>
                <a:gd name="T2" fmla="*/ 270 w 504"/>
                <a:gd name="T3" fmla="*/ 96 h 311"/>
                <a:gd name="T4" fmla="*/ 300 w 504"/>
                <a:gd name="T5" fmla="*/ 119 h 311"/>
                <a:gd name="T6" fmla="*/ 353 w 504"/>
                <a:gd name="T7" fmla="*/ 153 h 311"/>
                <a:gd name="T8" fmla="*/ 428 w 504"/>
                <a:gd name="T9" fmla="*/ 215 h 311"/>
                <a:gd name="T10" fmla="*/ 466 w 504"/>
                <a:gd name="T11" fmla="*/ 237 h 311"/>
                <a:gd name="T12" fmla="*/ 481 w 504"/>
                <a:gd name="T13" fmla="*/ 243 h 311"/>
                <a:gd name="T14" fmla="*/ 488 w 504"/>
                <a:gd name="T15" fmla="*/ 249 h 311"/>
                <a:gd name="T16" fmla="*/ 481 w 504"/>
                <a:gd name="T17" fmla="*/ 277 h 311"/>
                <a:gd name="T18" fmla="*/ 458 w 504"/>
                <a:gd name="T19" fmla="*/ 299 h 311"/>
                <a:gd name="T20" fmla="*/ 466 w 504"/>
                <a:gd name="T21" fmla="*/ 305 h 311"/>
                <a:gd name="T22" fmla="*/ 406 w 504"/>
                <a:gd name="T23" fmla="*/ 311 h 311"/>
                <a:gd name="T24" fmla="*/ 376 w 504"/>
                <a:gd name="T25" fmla="*/ 305 h 311"/>
                <a:gd name="T26" fmla="*/ 346 w 504"/>
                <a:gd name="T27" fmla="*/ 299 h 311"/>
                <a:gd name="T28" fmla="*/ 308 w 504"/>
                <a:gd name="T29" fmla="*/ 288 h 311"/>
                <a:gd name="T30" fmla="*/ 278 w 504"/>
                <a:gd name="T31" fmla="*/ 282 h 311"/>
                <a:gd name="T32" fmla="*/ 248 w 504"/>
                <a:gd name="T33" fmla="*/ 271 h 311"/>
                <a:gd name="T34" fmla="*/ 218 w 504"/>
                <a:gd name="T35" fmla="*/ 265 h 311"/>
                <a:gd name="T36" fmla="*/ 188 w 504"/>
                <a:gd name="T37" fmla="*/ 254 h 311"/>
                <a:gd name="T38" fmla="*/ 165 w 504"/>
                <a:gd name="T39" fmla="*/ 249 h 311"/>
                <a:gd name="T40" fmla="*/ 135 w 504"/>
                <a:gd name="T41" fmla="*/ 243 h 311"/>
                <a:gd name="T42" fmla="*/ 112 w 504"/>
                <a:gd name="T43" fmla="*/ 237 h 311"/>
                <a:gd name="T44" fmla="*/ 82 w 504"/>
                <a:gd name="T45" fmla="*/ 232 h 311"/>
                <a:gd name="T46" fmla="*/ 60 w 504"/>
                <a:gd name="T47" fmla="*/ 226 h 311"/>
                <a:gd name="T48" fmla="*/ 37 w 504"/>
                <a:gd name="T49" fmla="*/ 220 h 311"/>
                <a:gd name="T50" fmla="*/ 15 w 504"/>
                <a:gd name="T51" fmla="*/ 209 h 311"/>
                <a:gd name="T52" fmla="*/ 0 w 504"/>
                <a:gd name="T53" fmla="*/ 186 h 311"/>
                <a:gd name="T54" fmla="*/ 22 w 504"/>
                <a:gd name="T55" fmla="*/ 170 h 311"/>
                <a:gd name="T56" fmla="*/ 75 w 504"/>
                <a:gd name="T57" fmla="*/ 186 h 311"/>
                <a:gd name="T58" fmla="*/ 135 w 504"/>
                <a:gd name="T59" fmla="*/ 198 h 311"/>
                <a:gd name="T60" fmla="*/ 188 w 504"/>
                <a:gd name="T61" fmla="*/ 215 h 311"/>
                <a:gd name="T62" fmla="*/ 240 w 504"/>
                <a:gd name="T63" fmla="*/ 226 h 311"/>
                <a:gd name="T64" fmla="*/ 293 w 504"/>
                <a:gd name="T65" fmla="*/ 243 h 311"/>
                <a:gd name="T66" fmla="*/ 353 w 504"/>
                <a:gd name="T67" fmla="*/ 260 h 311"/>
                <a:gd name="T68" fmla="*/ 406 w 504"/>
                <a:gd name="T69" fmla="*/ 277 h 311"/>
                <a:gd name="T70" fmla="*/ 458 w 504"/>
                <a:gd name="T71" fmla="*/ 294 h 311"/>
                <a:gd name="T72" fmla="*/ 421 w 504"/>
                <a:gd name="T73" fmla="*/ 254 h 311"/>
                <a:gd name="T74" fmla="*/ 150 w 504"/>
                <a:gd name="T75" fmla="*/ 57 h 311"/>
                <a:gd name="T76" fmla="*/ 112 w 504"/>
                <a:gd name="T77" fmla="*/ 17 h 311"/>
                <a:gd name="T78" fmla="*/ 120 w 504"/>
                <a:gd name="T79" fmla="*/ 6 h 311"/>
                <a:gd name="T80" fmla="*/ 143 w 504"/>
                <a:gd name="T81" fmla="*/ 0 h 311"/>
                <a:gd name="T82" fmla="*/ 210 w 504"/>
                <a:gd name="T83" fmla="*/ 40 h 3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4"/>
                <a:gd name="T127" fmla="*/ 0 h 311"/>
                <a:gd name="T128" fmla="*/ 504 w 504"/>
                <a:gd name="T129" fmla="*/ 311 h 31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6" name="Freeform 60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>
                <a:gd name="T0" fmla="*/ 158 w 166"/>
                <a:gd name="T1" fmla="*/ 23 h 136"/>
                <a:gd name="T2" fmla="*/ 166 w 166"/>
                <a:gd name="T3" fmla="*/ 28 h 136"/>
                <a:gd name="T4" fmla="*/ 158 w 166"/>
                <a:gd name="T5" fmla="*/ 34 h 136"/>
                <a:gd name="T6" fmla="*/ 158 w 166"/>
                <a:gd name="T7" fmla="*/ 40 h 136"/>
                <a:gd name="T8" fmla="*/ 151 w 166"/>
                <a:gd name="T9" fmla="*/ 45 h 136"/>
                <a:gd name="T10" fmla="*/ 143 w 166"/>
                <a:gd name="T11" fmla="*/ 45 h 136"/>
                <a:gd name="T12" fmla="*/ 128 w 166"/>
                <a:gd name="T13" fmla="*/ 51 h 136"/>
                <a:gd name="T14" fmla="*/ 113 w 166"/>
                <a:gd name="T15" fmla="*/ 62 h 136"/>
                <a:gd name="T16" fmla="*/ 98 w 166"/>
                <a:gd name="T17" fmla="*/ 68 h 136"/>
                <a:gd name="T18" fmla="*/ 91 w 166"/>
                <a:gd name="T19" fmla="*/ 79 h 136"/>
                <a:gd name="T20" fmla="*/ 23 w 166"/>
                <a:gd name="T21" fmla="*/ 130 h 136"/>
                <a:gd name="T22" fmla="*/ 8 w 166"/>
                <a:gd name="T23" fmla="*/ 136 h 136"/>
                <a:gd name="T24" fmla="*/ 8 w 166"/>
                <a:gd name="T25" fmla="*/ 124 h 136"/>
                <a:gd name="T26" fmla="*/ 0 w 166"/>
                <a:gd name="T27" fmla="*/ 102 h 136"/>
                <a:gd name="T28" fmla="*/ 0 w 166"/>
                <a:gd name="T29" fmla="*/ 68 h 136"/>
                <a:gd name="T30" fmla="*/ 15 w 166"/>
                <a:gd name="T31" fmla="*/ 62 h 136"/>
                <a:gd name="T32" fmla="*/ 23 w 166"/>
                <a:gd name="T33" fmla="*/ 45 h 136"/>
                <a:gd name="T34" fmla="*/ 31 w 166"/>
                <a:gd name="T35" fmla="*/ 34 h 136"/>
                <a:gd name="T36" fmla="*/ 53 w 166"/>
                <a:gd name="T37" fmla="*/ 17 h 136"/>
                <a:gd name="T38" fmla="*/ 68 w 166"/>
                <a:gd name="T39" fmla="*/ 11 h 136"/>
                <a:gd name="T40" fmla="*/ 76 w 166"/>
                <a:gd name="T41" fmla="*/ 6 h 136"/>
                <a:gd name="T42" fmla="*/ 98 w 166"/>
                <a:gd name="T43" fmla="*/ 6 h 136"/>
                <a:gd name="T44" fmla="*/ 106 w 166"/>
                <a:gd name="T45" fmla="*/ 0 h 136"/>
                <a:gd name="T46" fmla="*/ 113 w 166"/>
                <a:gd name="T47" fmla="*/ 6 h 136"/>
                <a:gd name="T48" fmla="*/ 136 w 166"/>
                <a:gd name="T49" fmla="*/ 6 h 136"/>
                <a:gd name="T50" fmla="*/ 158 w 166"/>
                <a:gd name="T51" fmla="*/ 23 h 1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6"/>
                <a:gd name="T79" fmla="*/ 0 h 136"/>
                <a:gd name="T80" fmla="*/ 166 w 166"/>
                <a:gd name="T81" fmla="*/ 136 h 1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7" name="Freeform 61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>
                <a:gd name="T0" fmla="*/ 158 w 166"/>
                <a:gd name="T1" fmla="*/ 45 h 107"/>
                <a:gd name="T2" fmla="*/ 158 w 166"/>
                <a:gd name="T3" fmla="*/ 62 h 107"/>
                <a:gd name="T4" fmla="*/ 166 w 166"/>
                <a:gd name="T5" fmla="*/ 73 h 107"/>
                <a:gd name="T6" fmla="*/ 166 w 166"/>
                <a:gd name="T7" fmla="*/ 90 h 107"/>
                <a:gd name="T8" fmla="*/ 151 w 166"/>
                <a:gd name="T9" fmla="*/ 107 h 107"/>
                <a:gd name="T10" fmla="*/ 136 w 166"/>
                <a:gd name="T11" fmla="*/ 90 h 107"/>
                <a:gd name="T12" fmla="*/ 113 w 166"/>
                <a:gd name="T13" fmla="*/ 79 h 107"/>
                <a:gd name="T14" fmla="*/ 98 w 166"/>
                <a:gd name="T15" fmla="*/ 73 h 107"/>
                <a:gd name="T16" fmla="*/ 83 w 166"/>
                <a:gd name="T17" fmla="*/ 62 h 107"/>
                <a:gd name="T18" fmla="*/ 61 w 166"/>
                <a:gd name="T19" fmla="*/ 56 h 107"/>
                <a:gd name="T20" fmla="*/ 45 w 166"/>
                <a:gd name="T21" fmla="*/ 51 h 107"/>
                <a:gd name="T22" fmla="*/ 23 w 166"/>
                <a:gd name="T23" fmla="*/ 51 h 107"/>
                <a:gd name="T24" fmla="*/ 0 w 166"/>
                <a:gd name="T25" fmla="*/ 45 h 107"/>
                <a:gd name="T26" fmla="*/ 0 w 166"/>
                <a:gd name="T27" fmla="*/ 28 h 107"/>
                <a:gd name="T28" fmla="*/ 8 w 166"/>
                <a:gd name="T29" fmla="*/ 17 h 107"/>
                <a:gd name="T30" fmla="*/ 15 w 166"/>
                <a:gd name="T31" fmla="*/ 5 h 107"/>
                <a:gd name="T32" fmla="*/ 30 w 166"/>
                <a:gd name="T33" fmla="*/ 5 h 107"/>
                <a:gd name="T34" fmla="*/ 53 w 166"/>
                <a:gd name="T35" fmla="*/ 0 h 107"/>
                <a:gd name="T36" fmla="*/ 76 w 166"/>
                <a:gd name="T37" fmla="*/ 0 h 107"/>
                <a:gd name="T38" fmla="*/ 91 w 166"/>
                <a:gd name="T39" fmla="*/ 5 h 107"/>
                <a:gd name="T40" fmla="*/ 113 w 166"/>
                <a:gd name="T41" fmla="*/ 11 h 107"/>
                <a:gd name="T42" fmla="*/ 128 w 166"/>
                <a:gd name="T43" fmla="*/ 17 h 107"/>
                <a:gd name="T44" fmla="*/ 143 w 166"/>
                <a:gd name="T45" fmla="*/ 28 h 107"/>
                <a:gd name="T46" fmla="*/ 158 w 166"/>
                <a:gd name="T47" fmla="*/ 45 h 1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6"/>
                <a:gd name="T73" fmla="*/ 0 h 107"/>
                <a:gd name="T74" fmla="*/ 166 w 166"/>
                <a:gd name="T75" fmla="*/ 107 h 1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8" name="Freeform 62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>
                <a:gd name="T0" fmla="*/ 60 w 60"/>
                <a:gd name="T1" fmla="*/ 11 h 34"/>
                <a:gd name="T2" fmla="*/ 60 w 60"/>
                <a:gd name="T3" fmla="*/ 23 h 34"/>
                <a:gd name="T4" fmla="*/ 45 w 60"/>
                <a:gd name="T5" fmla="*/ 34 h 34"/>
                <a:gd name="T6" fmla="*/ 15 w 60"/>
                <a:gd name="T7" fmla="*/ 34 h 34"/>
                <a:gd name="T8" fmla="*/ 0 w 60"/>
                <a:gd name="T9" fmla="*/ 23 h 34"/>
                <a:gd name="T10" fmla="*/ 0 w 60"/>
                <a:gd name="T11" fmla="*/ 11 h 34"/>
                <a:gd name="T12" fmla="*/ 15 w 60"/>
                <a:gd name="T13" fmla="*/ 0 h 34"/>
                <a:gd name="T14" fmla="*/ 52 w 60"/>
                <a:gd name="T15" fmla="*/ 0 h 34"/>
                <a:gd name="T16" fmla="*/ 60 w 60"/>
                <a:gd name="T17" fmla="*/ 6 h 34"/>
                <a:gd name="T18" fmla="*/ 60 w 60"/>
                <a:gd name="T19" fmla="*/ 11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34"/>
                <a:gd name="T32" fmla="*/ 60 w 6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9" name="Freeform 63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>
                <a:gd name="T0" fmla="*/ 90 w 166"/>
                <a:gd name="T1" fmla="*/ 34 h 124"/>
                <a:gd name="T2" fmla="*/ 151 w 166"/>
                <a:gd name="T3" fmla="*/ 34 h 124"/>
                <a:gd name="T4" fmla="*/ 143 w 166"/>
                <a:gd name="T5" fmla="*/ 40 h 124"/>
                <a:gd name="T6" fmla="*/ 166 w 166"/>
                <a:gd name="T7" fmla="*/ 45 h 124"/>
                <a:gd name="T8" fmla="*/ 158 w 166"/>
                <a:gd name="T9" fmla="*/ 51 h 124"/>
                <a:gd name="T10" fmla="*/ 151 w 166"/>
                <a:gd name="T11" fmla="*/ 51 h 124"/>
                <a:gd name="T12" fmla="*/ 143 w 166"/>
                <a:gd name="T13" fmla="*/ 56 h 124"/>
                <a:gd name="T14" fmla="*/ 128 w 166"/>
                <a:gd name="T15" fmla="*/ 56 h 124"/>
                <a:gd name="T16" fmla="*/ 121 w 166"/>
                <a:gd name="T17" fmla="*/ 62 h 124"/>
                <a:gd name="T18" fmla="*/ 121 w 166"/>
                <a:gd name="T19" fmla="*/ 85 h 124"/>
                <a:gd name="T20" fmla="*/ 136 w 166"/>
                <a:gd name="T21" fmla="*/ 96 h 124"/>
                <a:gd name="T22" fmla="*/ 143 w 166"/>
                <a:gd name="T23" fmla="*/ 107 h 124"/>
                <a:gd name="T24" fmla="*/ 143 w 166"/>
                <a:gd name="T25" fmla="*/ 113 h 124"/>
                <a:gd name="T26" fmla="*/ 136 w 166"/>
                <a:gd name="T27" fmla="*/ 118 h 124"/>
                <a:gd name="T28" fmla="*/ 121 w 166"/>
                <a:gd name="T29" fmla="*/ 124 h 124"/>
                <a:gd name="T30" fmla="*/ 121 w 166"/>
                <a:gd name="T31" fmla="*/ 113 h 124"/>
                <a:gd name="T32" fmla="*/ 113 w 166"/>
                <a:gd name="T33" fmla="*/ 113 h 124"/>
                <a:gd name="T34" fmla="*/ 98 w 166"/>
                <a:gd name="T35" fmla="*/ 102 h 124"/>
                <a:gd name="T36" fmla="*/ 90 w 166"/>
                <a:gd name="T37" fmla="*/ 102 h 124"/>
                <a:gd name="T38" fmla="*/ 83 w 166"/>
                <a:gd name="T39" fmla="*/ 96 h 124"/>
                <a:gd name="T40" fmla="*/ 53 w 166"/>
                <a:gd name="T41" fmla="*/ 96 h 124"/>
                <a:gd name="T42" fmla="*/ 30 w 166"/>
                <a:gd name="T43" fmla="*/ 113 h 124"/>
                <a:gd name="T44" fmla="*/ 15 w 166"/>
                <a:gd name="T45" fmla="*/ 113 h 124"/>
                <a:gd name="T46" fmla="*/ 15 w 166"/>
                <a:gd name="T47" fmla="*/ 90 h 124"/>
                <a:gd name="T48" fmla="*/ 23 w 166"/>
                <a:gd name="T49" fmla="*/ 79 h 124"/>
                <a:gd name="T50" fmla="*/ 23 w 166"/>
                <a:gd name="T51" fmla="*/ 51 h 124"/>
                <a:gd name="T52" fmla="*/ 15 w 166"/>
                <a:gd name="T53" fmla="*/ 40 h 124"/>
                <a:gd name="T54" fmla="*/ 0 w 166"/>
                <a:gd name="T55" fmla="*/ 34 h 124"/>
                <a:gd name="T56" fmla="*/ 0 w 166"/>
                <a:gd name="T57" fmla="*/ 28 h 124"/>
                <a:gd name="T58" fmla="*/ 8 w 166"/>
                <a:gd name="T59" fmla="*/ 23 h 124"/>
                <a:gd name="T60" fmla="*/ 23 w 166"/>
                <a:gd name="T61" fmla="*/ 23 h 124"/>
                <a:gd name="T62" fmla="*/ 30 w 166"/>
                <a:gd name="T63" fmla="*/ 28 h 124"/>
                <a:gd name="T64" fmla="*/ 30 w 166"/>
                <a:gd name="T65" fmla="*/ 23 h 124"/>
                <a:gd name="T66" fmla="*/ 38 w 166"/>
                <a:gd name="T67" fmla="*/ 23 h 124"/>
                <a:gd name="T68" fmla="*/ 45 w 166"/>
                <a:gd name="T69" fmla="*/ 17 h 124"/>
                <a:gd name="T70" fmla="*/ 45 w 166"/>
                <a:gd name="T71" fmla="*/ 0 h 124"/>
                <a:gd name="T72" fmla="*/ 60 w 166"/>
                <a:gd name="T73" fmla="*/ 0 h 124"/>
                <a:gd name="T74" fmla="*/ 68 w 166"/>
                <a:gd name="T75" fmla="*/ 6 h 124"/>
                <a:gd name="T76" fmla="*/ 75 w 166"/>
                <a:gd name="T77" fmla="*/ 6 h 124"/>
                <a:gd name="T78" fmla="*/ 75 w 166"/>
                <a:gd name="T79" fmla="*/ 11 h 124"/>
                <a:gd name="T80" fmla="*/ 90 w 166"/>
                <a:gd name="T81" fmla="*/ 23 h 124"/>
                <a:gd name="T82" fmla="*/ 90 w 166"/>
                <a:gd name="T83" fmla="*/ 34 h 1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124"/>
                <a:gd name="T128" fmla="*/ 166 w 166"/>
                <a:gd name="T129" fmla="*/ 124 h 12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0" name="Freeform 64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>
                <a:gd name="T0" fmla="*/ 83 w 83"/>
                <a:gd name="T1" fmla="*/ 23 h 57"/>
                <a:gd name="T2" fmla="*/ 83 w 83"/>
                <a:gd name="T3" fmla="*/ 34 h 57"/>
                <a:gd name="T4" fmla="*/ 53 w 83"/>
                <a:gd name="T5" fmla="*/ 57 h 57"/>
                <a:gd name="T6" fmla="*/ 23 w 83"/>
                <a:gd name="T7" fmla="*/ 57 h 57"/>
                <a:gd name="T8" fmla="*/ 15 w 83"/>
                <a:gd name="T9" fmla="*/ 51 h 57"/>
                <a:gd name="T10" fmla="*/ 15 w 83"/>
                <a:gd name="T11" fmla="*/ 45 h 57"/>
                <a:gd name="T12" fmla="*/ 8 w 83"/>
                <a:gd name="T13" fmla="*/ 45 h 57"/>
                <a:gd name="T14" fmla="*/ 0 w 83"/>
                <a:gd name="T15" fmla="*/ 40 h 57"/>
                <a:gd name="T16" fmla="*/ 0 w 83"/>
                <a:gd name="T17" fmla="*/ 17 h 57"/>
                <a:gd name="T18" fmla="*/ 23 w 83"/>
                <a:gd name="T19" fmla="*/ 0 h 57"/>
                <a:gd name="T20" fmla="*/ 45 w 83"/>
                <a:gd name="T21" fmla="*/ 0 h 57"/>
                <a:gd name="T22" fmla="*/ 53 w 83"/>
                <a:gd name="T23" fmla="*/ 6 h 57"/>
                <a:gd name="T24" fmla="*/ 60 w 83"/>
                <a:gd name="T25" fmla="*/ 6 h 57"/>
                <a:gd name="T26" fmla="*/ 83 w 83"/>
                <a:gd name="T27" fmla="*/ 23 h 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3"/>
                <a:gd name="T43" fmla="*/ 0 h 57"/>
                <a:gd name="T44" fmla="*/ 83 w 83"/>
                <a:gd name="T45" fmla="*/ 57 h 5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1" name="Freeform 65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>
                <a:gd name="T0" fmla="*/ 82 w 90"/>
                <a:gd name="T1" fmla="*/ 17 h 62"/>
                <a:gd name="T2" fmla="*/ 90 w 90"/>
                <a:gd name="T3" fmla="*/ 22 h 62"/>
                <a:gd name="T4" fmla="*/ 90 w 90"/>
                <a:gd name="T5" fmla="*/ 34 h 62"/>
                <a:gd name="T6" fmla="*/ 82 w 90"/>
                <a:gd name="T7" fmla="*/ 39 h 62"/>
                <a:gd name="T8" fmla="*/ 82 w 90"/>
                <a:gd name="T9" fmla="*/ 51 h 62"/>
                <a:gd name="T10" fmla="*/ 75 w 90"/>
                <a:gd name="T11" fmla="*/ 51 h 62"/>
                <a:gd name="T12" fmla="*/ 60 w 90"/>
                <a:gd name="T13" fmla="*/ 62 h 62"/>
                <a:gd name="T14" fmla="*/ 22 w 90"/>
                <a:gd name="T15" fmla="*/ 62 h 62"/>
                <a:gd name="T16" fmla="*/ 0 w 90"/>
                <a:gd name="T17" fmla="*/ 45 h 62"/>
                <a:gd name="T18" fmla="*/ 0 w 90"/>
                <a:gd name="T19" fmla="*/ 39 h 62"/>
                <a:gd name="T20" fmla="*/ 7 w 90"/>
                <a:gd name="T21" fmla="*/ 34 h 62"/>
                <a:gd name="T22" fmla="*/ 7 w 90"/>
                <a:gd name="T23" fmla="*/ 22 h 62"/>
                <a:gd name="T24" fmla="*/ 0 w 90"/>
                <a:gd name="T25" fmla="*/ 17 h 62"/>
                <a:gd name="T26" fmla="*/ 7 w 90"/>
                <a:gd name="T27" fmla="*/ 17 h 62"/>
                <a:gd name="T28" fmla="*/ 22 w 90"/>
                <a:gd name="T29" fmla="*/ 6 h 62"/>
                <a:gd name="T30" fmla="*/ 30 w 90"/>
                <a:gd name="T31" fmla="*/ 6 h 62"/>
                <a:gd name="T32" fmla="*/ 37 w 90"/>
                <a:gd name="T33" fmla="*/ 0 h 62"/>
                <a:gd name="T34" fmla="*/ 60 w 90"/>
                <a:gd name="T35" fmla="*/ 0 h 62"/>
                <a:gd name="T36" fmla="*/ 82 w 90"/>
                <a:gd name="T37" fmla="*/ 17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62"/>
                <a:gd name="T59" fmla="*/ 90 w 90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2" name="Freeform 66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2 h 45"/>
                <a:gd name="T4" fmla="*/ 53 w 68"/>
                <a:gd name="T5" fmla="*/ 34 h 45"/>
                <a:gd name="T6" fmla="*/ 53 w 68"/>
                <a:gd name="T7" fmla="*/ 39 h 45"/>
                <a:gd name="T8" fmla="*/ 45 w 68"/>
                <a:gd name="T9" fmla="*/ 39 h 45"/>
                <a:gd name="T10" fmla="*/ 38 w 68"/>
                <a:gd name="T11" fmla="*/ 45 h 45"/>
                <a:gd name="T12" fmla="*/ 30 w 68"/>
                <a:gd name="T13" fmla="*/ 39 h 45"/>
                <a:gd name="T14" fmla="*/ 15 w 68"/>
                <a:gd name="T15" fmla="*/ 39 h 45"/>
                <a:gd name="T16" fmla="*/ 0 w 68"/>
                <a:gd name="T17" fmla="*/ 28 h 45"/>
                <a:gd name="T18" fmla="*/ 0 w 68"/>
                <a:gd name="T19" fmla="*/ 11 h 45"/>
                <a:gd name="T20" fmla="*/ 15 w 68"/>
                <a:gd name="T21" fmla="*/ 0 h 45"/>
                <a:gd name="T22" fmla="*/ 38 w 68"/>
                <a:gd name="T23" fmla="*/ 0 h 45"/>
                <a:gd name="T24" fmla="*/ 45 w 68"/>
                <a:gd name="T25" fmla="*/ 6 h 45"/>
                <a:gd name="T26" fmla="*/ 53 w 68"/>
                <a:gd name="T27" fmla="*/ 6 h 45"/>
                <a:gd name="T28" fmla="*/ 68 w 68"/>
                <a:gd name="T29" fmla="*/ 17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"/>
                <a:gd name="T46" fmla="*/ 0 h 45"/>
                <a:gd name="T47" fmla="*/ 68 w 68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3" name="Freeform 67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>
                <a:gd name="T0" fmla="*/ 90 w 90"/>
                <a:gd name="T1" fmla="*/ 16 h 50"/>
                <a:gd name="T2" fmla="*/ 90 w 90"/>
                <a:gd name="T3" fmla="*/ 22 h 50"/>
                <a:gd name="T4" fmla="*/ 82 w 90"/>
                <a:gd name="T5" fmla="*/ 28 h 50"/>
                <a:gd name="T6" fmla="*/ 82 w 90"/>
                <a:gd name="T7" fmla="*/ 39 h 50"/>
                <a:gd name="T8" fmla="*/ 75 w 90"/>
                <a:gd name="T9" fmla="*/ 45 h 50"/>
                <a:gd name="T10" fmla="*/ 60 w 90"/>
                <a:gd name="T11" fmla="*/ 45 h 50"/>
                <a:gd name="T12" fmla="*/ 52 w 90"/>
                <a:gd name="T13" fmla="*/ 50 h 50"/>
                <a:gd name="T14" fmla="*/ 45 w 90"/>
                <a:gd name="T15" fmla="*/ 45 h 50"/>
                <a:gd name="T16" fmla="*/ 30 w 90"/>
                <a:gd name="T17" fmla="*/ 45 h 50"/>
                <a:gd name="T18" fmla="*/ 22 w 90"/>
                <a:gd name="T19" fmla="*/ 39 h 50"/>
                <a:gd name="T20" fmla="*/ 15 w 90"/>
                <a:gd name="T21" fmla="*/ 39 h 50"/>
                <a:gd name="T22" fmla="*/ 0 w 90"/>
                <a:gd name="T23" fmla="*/ 28 h 50"/>
                <a:gd name="T24" fmla="*/ 0 w 90"/>
                <a:gd name="T25" fmla="*/ 22 h 50"/>
                <a:gd name="T26" fmla="*/ 15 w 90"/>
                <a:gd name="T27" fmla="*/ 11 h 50"/>
                <a:gd name="T28" fmla="*/ 22 w 90"/>
                <a:gd name="T29" fmla="*/ 11 h 50"/>
                <a:gd name="T30" fmla="*/ 37 w 90"/>
                <a:gd name="T31" fmla="*/ 0 h 50"/>
                <a:gd name="T32" fmla="*/ 67 w 90"/>
                <a:gd name="T33" fmla="*/ 0 h 50"/>
                <a:gd name="T34" fmla="*/ 90 w 90"/>
                <a:gd name="T35" fmla="*/ 1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0"/>
                <a:gd name="T55" fmla="*/ 0 h 50"/>
                <a:gd name="T56" fmla="*/ 90 w 90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4" name="Freeform 68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>
                <a:gd name="T0" fmla="*/ 278 w 278"/>
                <a:gd name="T1" fmla="*/ 51 h 107"/>
                <a:gd name="T2" fmla="*/ 278 w 278"/>
                <a:gd name="T3" fmla="*/ 57 h 107"/>
                <a:gd name="T4" fmla="*/ 270 w 278"/>
                <a:gd name="T5" fmla="*/ 68 h 107"/>
                <a:gd name="T6" fmla="*/ 263 w 278"/>
                <a:gd name="T7" fmla="*/ 73 h 107"/>
                <a:gd name="T8" fmla="*/ 248 w 278"/>
                <a:gd name="T9" fmla="*/ 79 h 107"/>
                <a:gd name="T10" fmla="*/ 233 w 278"/>
                <a:gd name="T11" fmla="*/ 85 h 107"/>
                <a:gd name="T12" fmla="*/ 218 w 278"/>
                <a:gd name="T13" fmla="*/ 85 h 107"/>
                <a:gd name="T14" fmla="*/ 203 w 278"/>
                <a:gd name="T15" fmla="*/ 79 h 107"/>
                <a:gd name="T16" fmla="*/ 188 w 278"/>
                <a:gd name="T17" fmla="*/ 79 h 107"/>
                <a:gd name="T18" fmla="*/ 165 w 278"/>
                <a:gd name="T19" fmla="*/ 73 h 107"/>
                <a:gd name="T20" fmla="*/ 143 w 278"/>
                <a:gd name="T21" fmla="*/ 73 h 107"/>
                <a:gd name="T22" fmla="*/ 120 w 278"/>
                <a:gd name="T23" fmla="*/ 79 h 107"/>
                <a:gd name="T24" fmla="*/ 90 w 278"/>
                <a:gd name="T25" fmla="*/ 79 h 107"/>
                <a:gd name="T26" fmla="*/ 75 w 278"/>
                <a:gd name="T27" fmla="*/ 85 h 107"/>
                <a:gd name="T28" fmla="*/ 60 w 278"/>
                <a:gd name="T29" fmla="*/ 90 h 107"/>
                <a:gd name="T30" fmla="*/ 45 w 278"/>
                <a:gd name="T31" fmla="*/ 96 h 107"/>
                <a:gd name="T32" fmla="*/ 37 w 278"/>
                <a:gd name="T33" fmla="*/ 102 h 107"/>
                <a:gd name="T34" fmla="*/ 15 w 278"/>
                <a:gd name="T35" fmla="*/ 107 h 107"/>
                <a:gd name="T36" fmla="*/ 0 w 278"/>
                <a:gd name="T37" fmla="*/ 107 h 107"/>
                <a:gd name="T38" fmla="*/ 7 w 278"/>
                <a:gd name="T39" fmla="*/ 90 h 107"/>
                <a:gd name="T40" fmla="*/ 7 w 278"/>
                <a:gd name="T41" fmla="*/ 79 h 107"/>
                <a:gd name="T42" fmla="*/ 22 w 278"/>
                <a:gd name="T43" fmla="*/ 62 h 107"/>
                <a:gd name="T44" fmla="*/ 30 w 278"/>
                <a:gd name="T45" fmla="*/ 51 h 107"/>
                <a:gd name="T46" fmla="*/ 45 w 278"/>
                <a:gd name="T47" fmla="*/ 34 h 107"/>
                <a:gd name="T48" fmla="*/ 75 w 278"/>
                <a:gd name="T49" fmla="*/ 11 h 107"/>
                <a:gd name="T50" fmla="*/ 90 w 278"/>
                <a:gd name="T51" fmla="*/ 6 h 107"/>
                <a:gd name="T52" fmla="*/ 112 w 278"/>
                <a:gd name="T53" fmla="*/ 0 h 107"/>
                <a:gd name="T54" fmla="*/ 173 w 278"/>
                <a:gd name="T55" fmla="*/ 0 h 107"/>
                <a:gd name="T56" fmla="*/ 203 w 278"/>
                <a:gd name="T57" fmla="*/ 6 h 107"/>
                <a:gd name="T58" fmla="*/ 225 w 278"/>
                <a:gd name="T59" fmla="*/ 11 h 107"/>
                <a:gd name="T60" fmla="*/ 248 w 278"/>
                <a:gd name="T61" fmla="*/ 17 h 107"/>
                <a:gd name="T62" fmla="*/ 263 w 278"/>
                <a:gd name="T63" fmla="*/ 34 h 107"/>
                <a:gd name="T64" fmla="*/ 278 w 278"/>
                <a:gd name="T65" fmla="*/ 51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8"/>
                <a:gd name="T100" fmla="*/ 0 h 107"/>
                <a:gd name="T101" fmla="*/ 278 w 278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5" name="Freeform 69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>
                <a:gd name="T0" fmla="*/ 76 w 83"/>
                <a:gd name="T1" fmla="*/ 17 h 62"/>
                <a:gd name="T2" fmla="*/ 83 w 83"/>
                <a:gd name="T3" fmla="*/ 28 h 62"/>
                <a:gd name="T4" fmla="*/ 76 w 83"/>
                <a:gd name="T5" fmla="*/ 40 h 62"/>
                <a:gd name="T6" fmla="*/ 76 w 83"/>
                <a:gd name="T7" fmla="*/ 45 h 62"/>
                <a:gd name="T8" fmla="*/ 68 w 83"/>
                <a:gd name="T9" fmla="*/ 56 h 62"/>
                <a:gd name="T10" fmla="*/ 61 w 83"/>
                <a:gd name="T11" fmla="*/ 62 h 62"/>
                <a:gd name="T12" fmla="*/ 15 w 83"/>
                <a:gd name="T13" fmla="*/ 62 h 62"/>
                <a:gd name="T14" fmla="*/ 8 w 83"/>
                <a:gd name="T15" fmla="*/ 56 h 62"/>
                <a:gd name="T16" fmla="*/ 0 w 83"/>
                <a:gd name="T17" fmla="*/ 45 h 62"/>
                <a:gd name="T18" fmla="*/ 0 w 83"/>
                <a:gd name="T19" fmla="*/ 34 h 62"/>
                <a:gd name="T20" fmla="*/ 8 w 83"/>
                <a:gd name="T21" fmla="*/ 28 h 62"/>
                <a:gd name="T22" fmla="*/ 8 w 83"/>
                <a:gd name="T23" fmla="*/ 17 h 62"/>
                <a:gd name="T24" fmla="*/ 23 w 83"/>
                <a:gd name="T25" fmla="*/ 6 h 62"/>
                <a:gd name="T26" fmla="*/ 23 w 83"/>
                <a:gd name="T27" fmla="*/ 0 h 62"/>
                <a:gd name="T28" fmla="*/ 46 w 83"/>
                <a:gd name="T29" fmla="*/ 0 h 62"/>
                <a:gd name="T30" fmla="*/ 53 w 83"/>
                <a:gd name="T31" fmla="*/ 6 h 62"/>
                <a:gd name="T32" fmla="*/ 61 w 83"/>
                <a:gd name="T33" fmla="*/ 6 h 62"/>
                <a:gd name="T34" fmla="*/ 68 w 83"/>
                <a:gd name="T35" fmla="*/ 11 h 62"/>
                <a:gd name="T36" fmla="*/ 76 w 83"/>
                <a:gd name="T37" fmla="*/ 11 h 62"/>
                <a:gd name="T38" fmla="*/ 76 w 83"/>
                <a:gd name="T39" fmla="*/ 17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2"/>
                <a:gd name="T62" fmla="*/ 83 w 83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6" name="Freeform 70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>
                <a:gd name="T0" fmla="*/ 497 w 497"/>
                <a:gd name="T1" fmla="*/ 23 h 175"/>
                <a:gd name="T2" fmla="*/ 497 w 497"/>
                <a:gd name="T3" fmla="*/ 34 h 175"/>
                <a:gd name="T4" fmla="*/ 489 w 497"/>
                <a:gd name="T5" fmla="*/ 34 h 175"/>
                <a:gd name="T6" fmla="*/ 474 w 497"/>
                <a:gd name="T7" fmla="*/ 45 h 175"/>
                <a:gd name="T8" fmla="*/ 466 w 497"/>
                <a:gd name="T9" fmla="*/ 45 h 175"/>
                <a:gd name="T10" fmla="*/ 451 w 497"/>
                <a:gd name="T11" fmla="*/ 51 h 175"/>
                <a:gd name="T12" fmla="*/ 444 w 497"/>
                <a:gd name="T13" fmla="*/ 51 h 175"/>
                <a:gd name="T14" fmla="*/ 436 w 497"/>
                <a:gd name="T15" fmla="*/ 56 h 175"/>
                <a:gd name="T16" fmla="*/ 406 w 497"/>
                <a:gd name="T17" fmla="*/ 62 h 175"/>
                <a:gd name="T18" fmla="*/ 384 w 497"/>
                <a:gd name="T19" fmla="*/ 68 h 175"/>
                <a:gd name="T20" fmla="*/ 361 w 497"/>
                <a:gd name="T21" fmla="*/ 73 h 175"/>
                <a:gd name="T22" fmla="*/ 331 w 497"/>
                <a:gd name="T23" fmla="*/ 79 h 175"/>
                <a:gd name="T24" fmla="*/ 309 w 497"/>
                <a:gd name="T25" fmla="*/ 90 h 175"/>
                <a:gd name="T26" fmla="*/ 286 w 497"/>
                <a:gd name="T27" fmla="*/ 96 h 175"/>
                <a:gd name="T28" fmla="*/ 263 w 497"/>
                <a:gd name="T29" fmla="*/ 102 h 175"/>
                <a:gd name="T30" fmla="*/ 233 w 497"/>
                <a:gd name="T31" fmla="*/ 113 h 175"/>
                <a:gd name="T32" fmla="*/ 211 w 497"/>
                <a:gd name="T33" fmla="*/ 119 h 175"/>
                <a:gd name="T34" fmla="*/ 188 w 497"/>
                <a:gd name="T35" fmla="*/ 124 h 175"/>
                <a:gd name="T36" fmla="*/ 166 w 497"/>
                <a:gd name="T37" fmla="*/ 135 h 175"/>
                <a:gd name="T38" fmla="*/ 143 w 497"/>
                <a:gd name="T39" fmla="*/ 141 h 175"/>
                <a:gd name="T40" fmla="*/ 113 w 497"/>
                <a:gd name="T41" fmla="*/ 152 h 175"/>
                <a:gd name="T42" fmla="*/ 90 w 497"/>
                <a:gd name="T43" fmla="*/ 158 h 175"/>
                <a:gd name="T44" fmla="*/ 68 w 497"/>
                <a:gd name="T45" fmla="*/ 164 h 175"/>
                <a:gd name="T46" fmla="*/ 45 w 497"/>
                <a:gd name="T47" fmla="*/ 175 h 175"/>
                <a:gd name="T48" fmla="*/ 23 w 497"/>
                <a:gd name="T49" fmla="*/ 175 h 175"/>
                <a:gd name="T50" fmla="*/ 23 w 497"/>
                <a:gd name="T51" fmla="*/ 169 h 175"/>
                <a:gd name="T52" fmla="*/ 15 w 497"/>
                <a:gd name="T53" fmla="*/ 169 h 175"/>
                <a:gd name="T54" fmla="*/ 15 w 497"/>
                <a:gd name="T55" fmla="*/ 164 h 175"/>
                <a:gd name="T56" fmla="*/ 0 w 497"/>
                <a:gd name="T57" fmla="*/ 164 h 175"/>
                <a:gd name="T58" fmla="*/ 8 w 497"/>
                <a:gd name="T59" fmla="*/ 152 h 175"/>
                <a:gd name="T60" fmla="*/ 30 w 497"/>
                <a:gd name="T61" fmla="*/ 135 h 175"/>
                <a:gd name="T62" fmla="*/ 45 w 497"/>
                <a:gd name="T63" fmla="*/ 135 h 175"/>
                <a:gd name="T64" fmla="*/ 60 w 497"/>
                <a:gd name="T65" fmla="*/ 130 h 175"/>
                <a:gd name="T66" fmla="*/ 75 w 497"/>
                <a:gd name="T67" fmla="*/ 124 h 175"/>
                <a:gd name="T68" fmla="*/ 90 w 497"/>
                <a:gd name="T69" fmla="*/ 119 h 175"/>
                <a:gd name="T70" fmla="*/ 106 w 497"/>
                <a:gd name="T71" fmla="*/ 113 h 175"/>
                <a:gd name="T72" fmla="*/ 128 w 497"/>
                <a:gd name="T73" fmla="*/ 107 h 175"/>
                <a:gd name="T74" fmla="*/ 151 w 497"/>
                <a:gd name="T75" fmla="*/ 102 h 175"/>
                <a:gd name="T76" fmla="*/ 173 w 497"/>
                <a:gd name="T77" fmla="*/ 96 h 175"/>
                <a:gd name="T78" fmla="*/ 196 w 497"/>
                <a:gd name="T79" fmla="*/ 85 h 175"/>
                <a:gd name="T80" fmla="*/ 218 w 497"/>
                <a:gd name="T81" fmla="*/ 79 h 175"/>
                <a:gd name="T82" fmla="*/ 233 w 497"/>
                <a:gd name="T83" fmla="*/ 68 h 175"/>
                <a:gd name="T84" fmla="*/ 263 w 497"/>
                <a:gd name="T85" fmla="*/ 62 h 175"/>
                <a:gd name="T86" fmla="*/ 278 w 497"/>
                <a:gd name="T87" fmla="*/ 56 h 175"/>
                <a:gd name="T88" fmla="*/ 301 w 497"/>
                <a:gd name="T89" fmla="*/ 45 h 175"/>
                <a:gd name="T90" fmla="*/ 324 w 497"/>
                <a:gd name="T91" fmla="*/ 40 h 175"/>
                <a:gd name="T92" fmla="*/ 346 w 497"/>
                <a:gd name="T93" fmla="*/ 34 h 175"/>
                <a:gd name="T94" fmla="*/ 369 w 497"/>
                <a:gd name="T95" fmla="*/ 28 h 175"/>
                <a:gd name="T96" fmla="*/ 391 w 497"/>
                <a:gd name="T97" fmla="*/ 23 h 175"/>
                <a:gd name="T98" fmla="*/ 414 w 497"/>
                <a:gd name="T99" fmla="*/ 11 h 175"/>
                <a:gd name="T100" fmla="*/ 436 w 497"/>
                <a:gd name="T101" fmla="*/ 6 h 175"/>
                <a:gd name="T102" fmla="*/ 459 w 497"/>
                <a:gd name="T103" fmla="*/ 0 h 175"/>
                <a:gd name="T104" fmla="*/ 466 w 497"/>
                <a:gd name="T105" fmla="*/ 0 h 175"/>
                <a:gd name="T106" fmla="*/ 474 w 497"/>
                <a:gd name="T107" fmla="*/ 6 h 175"/>
                <a:gd name="T108" fmla="*/ 482 w 497"/>
                <a:gd name="T109" fmla="*/ 6 h 175"/>
                <a:gd name="T110" fmla="*/ 497 w 497"/>
                <a:gd name="T111" fmla="*/ 17 h 175"/>
                <a:gd name="T112" fmla="*/ 497 w 497"/>
                <a:gd name="T113" fmla="*/ 23 h 1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7"/>
                <a:gd name="T172" fmla="*/ 0 h 175"/>
                <a:gd name="T173" fmla="*/ 497 w 497"/>
                <a:gd name="T174" fmla="*/ 175 h 1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7" name="Freeform 71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>
                <a:gd name="T0" fmla="*/ 677 w 677"/>
                <a:gd name="T1" fmla="*/ 11 h 124"/>
                <a:gd name="T2" fmla="*/ 677 w 677"/>
                <a:gd name="T3" fmla="*/ 28 h 124"/>
                <a:gd name="T4" fmla="*/ 669 w 677"/>
                <a:gd name="T5" fmla="*/ 28 h 124"/>
                <a:gd name="T6" fmla="*/ 662 w 677"/>
                <a:gd name="T7" fmla="*/ 34 h 124"/>
                <a:gd name="T8" fmla="*/ 647 w 677"/>
                <a:gd name="T9" fmla="*/ 34 h 124"/>
                <a:gd name="T10" fmla="*/ 639 w 677"/>
                <a:gd name="T11" fmla="*/ 39 h 124"/>
                <a:gd name="T12" fmla="*/ 632 w 677"/>
                <a:gd name="T13" fmla="*/ 39 h 124"/>
                <a:gd name="T14" fmla="*/ 594 w 677"/>
                <a:gd name="T15" fmla="*/ 45 h 124"/>
                <a:gd name="T16" fmla="*/ 572 w 677"/>
                <a:gd name="T17" fmla="*/ 45 h 124"/>
                <a:gd name="T18" fmla="*/ 542 w 677"/>
                <a:gd name="T19" fmla="*/ 50 h 124"/>
                <a:gd name="T20" fmla="*/ 512 w 677"/>
                <a:gd name="T21" fmla="*/ 50 h 124"/>
                <a:gd name="T22" fmla="*/ 481 w 677"/>
                <a:gd name="T23" fmla="*/ 56 h 124"/>
                <a:gd name="T24" fmla="*/ 451 w 677"/>
                <a:gd name="T25" fmla="*/ 56 h 124"/>
                <a:gd name="T26" fmla="*/ 421 w 677"/>
                <a:gd name="T27" fmla="*/ 62 h 124"/>
                <a:gd name="T28" fmla="*/ 391 w 677"/>
                <a:gd name="T29" fmla="*/ 67 h 124"/>
                <a:gd name="T30" fmla="*/ 361 w 677"/>
                <a:gd name="T31" fmla="*/ 73 h 124"/>
                <a:gd name="T32" fmla="*/ 331 w 677"/>
                <a:gd name="T33" fmla="*/ 79 h 124"/>
                <a:gd name="T34" fmla="*/ 301 w 677"/>
                <a:gd name="T35" fmla="*/ 84 h 124"/>
                <a:gd name="T36" fmla="*/ 271 w 677"/>
                <a:gd name="T37" fmla="*/ 90 h 124"/>
                <a:gd name="T38" fmla="*/ 241 w 677"/>
                <a:gd name="T39" fmla="*/ 90 h 124"/>
                <a:gd name="T40" fmla="*/ 211 w 677"/>
                <a:gd name="T41" fmla="*/ 96 h 124"/>
                <a:gd name="T42" fmla="*/ 181 w 677"/>
                <a:gd name="T43" fmla="*/ 101 h 124"/>
                <a:gd name="T44" fmla="*/ 151 w 677"/>
                <a:gd name="T45" fmla="*/ 107 h 124"/>
                <a:gd name="T46" fmla="*/ 23 w 677"/>
                <a:gd name="T47" fmla="*/ 124 h 124"/>
                <a:gd name="T48" fmla="*/ 15 w 677"/>
                <a:gd name="T49" fmla="*/ 118 h 124"/>
                <a:gd name="T50" fmla="*/ 15 w 677"/>
                <a:gd name="T51" fmla="*/ 113 h 124"/>
                <a:gd name="T52" fmla="*/ 0 w 677"/>
                <a:gd name="T53" fmla="*/ 101 h 124"/>
                <a:gd name="T54" fmla="*/ 8 w 677"/>
                <a:gd name="T55" fmla="*/ 90 h 124"/>
                <a:gd name="T56" fmla="*/ 15 w 677"/>
                <a:gd name="T57" fmla="*/ 90 h 124"/>
                <a:gd name="T58" fmla="*/ 30 w 677"/>
                <a:gd name="T59" fmla="*/ 79 h 124"/>
                <a:gd name="T60" fmla="*/ 60 w 677"/>
                <a:gd name="T61" fmla="*/ 79 h 124"/>
                <a:gd name="T62" fmla="*/ 75 w 677"/>
                <a:gd name="T63" fmla="*/ 73 h 124"/>
                <a:gd name="T64" fmla="*/ 98 w 677"/>
                <a:gd name="T65" fmla="*/ 73 h 124"/>
                <a:gd name="T66" fmla="*/ 113 w 677"/>
                <a:gd name="T67" fmla="*/ 67 h 124"/>
                <a:gd name="T68" fmla="*/ 136 w 677"/>
                <a:gd name="T69" fmla="*/ 67 h 124"/>
                <a:gd name="T70" fmla="*/ 151 w 677"/>
                <a:gd name="T71" fmla="*/ 62 h 124"/>
                <a:gd name="T72" fmla="*/ 181 w 677"/>
                <a:gd name="T73" fmla="*/ 62 h 124"/>
                <a:gd name="T74" fmla="*/ 196 w 677"/>
                <a:gd name="T75" fmla="*/ 56 h 124"/>
                <a:gd name="T76" fmla="*/ 233 w 677"/>
                <a:gd name="T77" fmla="*/ 56 h 124"/>
                <a:gd name="T78" fmla="*/ 248 w 677"/>
                <a:gd name="T79" fmla="*/ 50 h 124"/>
                <a:gd name="T80" fmla="*/ 263 w 677"/>
                <a:gd name="T81" fmla="*/ 50 h 124"/>
                <a:gd name="T82" fmla="*/ 271 w 677"/>
                <a:gd name="T83" fmla="*/ 45 h 124"/>
                <a:gd name="T84" fmla="*/ 286 w 677"/>
                <a:gd name="T85" fmla="*/ 39 h 124"/>
                <a:gd name="T86" fmla="*/ 354 w 677"/>
                <a:gd name="T87" fmla="*/ 39 h 124"/>
                <a:gd name="T88" fmla="*/ 376 w 677"/>
                <a:gd name="T89" fmla="*/ 34 h 124"/>
                <a:gd name="T90" fmla="*/ 406 w 677"/>
                <a:gd name="T91" fmla="*/ 28 h 124"/>
                <a:gd name="T92" fmla="*/ 429 w 677"/>
                <a:gd name="T93" fmla="*/ 28 h 124"/>
                <a:gd name="T94" fmla="*/ 451 w 677"/>
                <a:gd name="T95" fmla="*/ 22 h 124"/>
                <a:gd name="T96" fmla="*/ 474 w 677"/>
                <a:gd name="T97" fmla="*/ 22 h 124"/>
                <a:gd name="T98" fmla="*/ 496 w 677"/>
                <a:gd name="T99" fmla="*/ 17 h 124"/>
                <a:gd name="T100" fmla="*/ 519 w 677"/>
                <a:gd name="T101" fmla="*/ 11 h 124"/>
                <a:gd name="T102" fmla="*/ 549 w 677"/>
                <a:gd name="T103" fmla="*/ 5 h 124"/>
                <a:gd name="T104" fmla="*/ 572 w 677"/>
                <a:gd name="T105" fmla="*/ 5 h 124"/>
                <a:gd name="T106" fmla="*/ 594 w 677"/>
                <a:gd name="T107" fmla="*/ 0 h 124"/>
                <a:gd name="T108" fmla="*/ 669 w 677"/>
                <a:gd name="T109" fmla="*/ 0 h 124"/>
                <a:gd name="T110" fmla="*/ 677 w 677"/>
                <a:gd name="T111" fmla="*/ 1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7"/>
                <a:gd name="T169" fmla="*/ 0 h 124"/>
                <a:gd name="T170" fmla="*/ 677 w 677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8" name="Freeform 72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>
                <a:gd name="T0" fmla="*/ 301 w 301"/>
                <a:gd name="T1" fmla="*/ 79 h 118"/>
                <a:gd name="T2" fmla="*/ 278 w 301"/>
                <a:gd name="T3" fmla="*/ 79 h 118"/>
                <a:gd name="T4" fmla="*/ 263 w 301"/>
                <a:gd name="T5" fmla="*/ 67 h 118"/>
                <a:gd name="T6" fmla="*/ 248 w 301"/>
                <a:gd name="T7" fmla="*/ 62 h 118"/>
                <a:gd name="T8" fmla="*/ 218 w 301"/>
                <a:gd name="T9" fmla="*/ 62 h 118"/>
                <a:gd name="T10" fmla="*/ 195 w 301"/>
                <a:gd name="T11" fmla="*/ 56 h 118"/>
                <a:gd name="T12" fmla="*/ 150 w 301"/>
                <a:gd name="T13" fmla="*/ 56 h 118"/>
                <a:gd name="T14" fmla="*/ 128 w 301"/>
                <a:gd name="T15" fmla="*/ 67 h 118"/>
                <a:gd name="T16" fmla="*/ 105 w 301"/>
                <a:gd name="T17" fmla="*/ 79 h 118"/>
                <a:gd name="T18" fmla="*/ 83 w 301"/>
                <a:gd name="T19" fmla="*/ 90 h 118"/>
                <a:gd name="T20" fmla="*/ 45 w 301"/>
                <a:gd name="T21" fmla="*/ 118 h 118"/>
                <a:gd name="T22" fmla="*/ 22 w 301"/>
                <a:gd name="T23" fmla="*/ 118 h 118"/>
                <a:gd name="T24" fmla="*/ 22 w 301"/>
                <a:gd name="T25" fmla="*/ 113 h 118"/>
                <a:gd name="T26" fmla="*/ 15 w 301"/>
                <a:gd name="T27" fmla="*/ 113 h 118"/>
                <a:gd name="T28" fmla="*/ 15 w 301"/>
                <a:gd name="T29" fmla="*/ 107 h 118"/>
                <a:gd name="T30" fmla="*/ 7 w 301"/>
                <a:gd name="T31" fmla="*/ 107 h 118"/>
                <a:gd name="T32" fmla="*/ 0 w 301"/>
                <a:gd name="T33" fmla="*/ 90 h 118"/>
                <a:gd name="T34" fmla="*/ 7 w 301"/>
                <a:gd name="T35" fmla="*/ 79 h 118"/>
                <a:gd name="T36" fmla="*/ 15 w 301"/>
                <a:gd name="T37" fmla="*/ 67 h 118"/>
                <a:gd name="T38" fmla="*/ 22 w 301"/>
                <a:gd name="T39" fmla="*/ 56 h 118"/>
                <a:gd name="T40" fmla="*/ 30 w 301"/>
                <a:gd name="T41" fmla="*/ 45 h 118"/>
                <a:gd name="T42" fmla="*/ 45 w 301"/>
                <a:gd name="T43" fmla="*/ 39 h 118"/>
                <a:gd name="T44" fmla="*/ 75 w 301"/>
                <a:gd name="T45" fmla="*/ 17 h 118"/>
                <a:gd name="T46" fmla="*/ 98 w 301"/>
                <a:gd name="T47" fmla="*/ 11 h 118"/>
                <a:gd name="T48" fmla="*/ 120 w 301"/>
                <a:gd name="T49" fmla="*/ 5 h 118"/>
                <a:gd name="T50" fmla="*/ 143 w 301"/>
                <a:gd name="T51" fmla="*/ 0 h 118"/>
                <a:gd name="T52" fmla="*/ 188 w 301"/>
                <a:gd name="T53" fmla="*/ 0 h 118"/>
                <a:gd name="T54" fmla="*/ 218 w 301"/>
                <a:gd name="T55" fmla="*/ 5 h 118"/>
                <a:gd name="T56" fmla="*/ 233 w 301"/>
                <a:gd name="T57" fmla="*/ 17 h 118"/>
                <a:gd name="T58" fmla="*/ 256 w 301"/>
                <a:gd name="T59" fmla="*/ 28 h 118"/>
                <a:gd name="T60" fmla="*/ 286 w 301"/>
                <a:gd name="T61" fmla="*/ 50 h 118"/>
                <a:gd name="T62" fmla="*/ 286 w 301"/>
                <a:gd name="T63" fmla="*/ 56 h 118"/>
                <a:gd name="T64" fmla="*/ 293 w 301"/>
                <a:gd name="T65" fmla="*/ 62 h 118"/>
                <a:gd name="T66" fmla="*/ 301 w 301"/>
                <a:gd name="T67" fmla="*/ 73 h 118"/>
                <a:gd name="T68" fmla="*/ 301 w 301"/>
                <a:gd name="T69" fmla="*/ 79 h 1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1"/>
                <a:gd name="T106" fmla="*/ 0 h 118"/>
                <a:gd name="T107" fmla="*/ 301 w 301"/>
                <a:gd name="T108" fmla="*/ 118 h 1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9" name="Freeform 73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>
                <a:gd name="T0" fmla="*/ 602 w 655"/>
                <a:gd name="T1" fmla="*/ 101 h 141"/>
                <a:gd name="T2" fmla="*/ 610 w 655"/>
                <a:gd name="T3" fmla="*/ 101 h 141"/>
                <a:gd name="T4" fmla="*/ 617 w 655"/>
                <a:gd name="T5" fmla="*/ 96 h 141"/>
                <a:gd name="T6" fmla="*/ 625 w 655"/>
                <a:gd name="T7" fmla="*/ 101 h 141"/>
                <a:gd name="T8" fmla="*/ 640 w 655"/>
                <a:gd name="T9" fmla="*/ 101 h 141"/>
                <a:gd name="T10" fmla="*/ 655 w 655"/>
                <a:gd name="T11" fmla="*/ 113 h 141"/>
                <a:gd name="T12" fmla="*/ 647 w 655"/>
                <a:gd name="T13" fmla="*/ 135 h 141"/>
                <a:gd name="T14" fmla="*/ 640 w 655"/>
                <a:gd name="T15" fmla="*/ 135 h 141"/>
                <a:gd name="T16" fmla="*/ 640 w 655"/>
                <a:gd name="T17" fmla="*/ 141 h 141"/>
                <a:gd name="T18" fmla="*/ 632 w 655"/>
                <a:gd name="T19" fmla="*/ 141 h 141"/>
                <a:gd name="T20" fmla="*/ 594 w 655"/>
                <a:gd name="T21" fmla="*/ 135 h 141"/>
                <a:gd name="T22" fmla="*/ 557 w 655"/>
                <a:gd name="T23" fmla="*/ 124 h 141"/>
                <a:gd name="T24" fmla="*/ 519 w 655"/>
                <a:gd name="T25" fmla="*/ 118 h 141"/>
                <a:gd name="T26" fmla="*/ 482 w 655"/>
                <a:gd name="T27" fmla="*/ 113 h 141"/>
                <a:gd name="T28" fmla="*/ 444 w 655"/>
                <a:gd name="T29" fmla="*/ 107 h 141"/>
                <a:gd name="T30" fmla="*/ 399 w 655"/>
                <a:gd name="T31" fmla="*/ 96 h 141"/>
                <a:gd name="T32" fmla="*/ 361 w 655"/>
                <a:gd name="T33" fmla="*/ 90 h 141"/>
                <a:gd name="T34" fmla="*/ 316 w 655"/>
                <a:gd name="T35" fmla="*/ 84 h 141"/>
                <a:gd name="T36" fmla="*/ 279 w 655"/>
                <a:gd name="T37" fmla="*/ 79 h 141"/>
                <a:gd name="T38" fmla="*/ 241 w 655"/>
                <a:gd name="T39" fmla="*/ 73 h 141"/>
                <a:gd name="T40" fmla="*/ 196 w 655"/>
                <a:gd name="T41" fmla="*/ 67 h 141"/>
                <a:gd name="T42" fmla="*/ 158 w 655"/>
                <a:gd name="T43" fmla="*/ 56 h 141"/>
                <a:gd name="T44" fmla="*/ 121 w 655"/>
                <a:gd name="T45" fmla="*/ 50 h 141"/>
                <a:gd name="T46" fmla="*/ 83 w 655"/>
                <a:gd name="T47" fmla="*/ 45 h 141"/>
                <a:gd name="T48" fmla="*/ 46 w 655"/>
                <a:gd name="T49" fmla="*/ 39 h 141"/>
                <a:gd name="T50" fmla="*/ 8 w 655"/>
                <a:gd name="T51" fmla="*/ 28 h 141"/>
                <a:gd name="T52" fmla="*/ 0 w 655"/>
                <a:gd name="T53" fmla="*/ 22 h 141"/>
                <a:gd name="T54" fmla="*/ 0 w 655"/>
                <a:gd name="T55" fmla="*/ 17 h 141"/>
                <a:gd name="T56" fmla="*/ 8 w 655"/>
                <a:gd name="T57" fmla="*/ 5 h 141"/>
                <a:gd name="T58" fmla="*/ 8 w 655"/>
                <a:gd name="T59" fmla="*/ 0 h 141"/>
                <a:gd name="T60" fmla="*/ 46 w 655"/>
                <a:gd name="T61" fmla="*/ 5 h 141"/>
                <a:gd name="T62" fmla="*/ 83 w 655"/>
                <a:gd name="T63" fmla="*/ 11 h 141"/>
                <a:gd name="T64" fmla="*/ 121 w 655"/>
                <a:gd name="T65" fmla="*/ 17 h 141"/>
                <a:gd name="T66" fmla="*/ 158 w 655"/>
                <a:gd name="T67" fmla="*/ 22 h 141"/>
                <a:gd name="T68" fmla="*/ 196 w 655"/>
                <a:gd name="T69" fmla="*/ 28 h 141"/>
                <a:gd name="T70" fmla="*/ 234 w 655"/>
                <a:gd name="T71" fmla="*/ 34 h 141"/>
                <a:gd name="T72" fmla="*/ 271 w 655"/>
                <a:gd name="T73" fmla="*/ 39 h 141"/>
                <a:gd name="T74" fmla="*/ 309 w 655"/>
                <a:gd name="T75" fmla="*/ 45 h 141"/>
                <a:gd name="T76" fmla="*/ 346 w 655"/>
                <a:gd name="T77" fmla="*/ 50 h 141"/>
                <a:gd name="T78" fmla="*/ 384 w 655"/>
                <a:gd name="T79" fmla="*/ 56 h 141"/>
                <a:gd name="T80" fmla="*/ 422 w 655"/>
                <a:gd name="T81" fmla="*/ 62 h 141"/>
                <a:gd name="T82" fmla="*/ 459 w 655"/>
                <a:gd name="T83" fmla="*/ 67 h 141"/>
                <a:gd name="T84" fmla="*/ 497 w 655"/>
                <a:gd name="T85" fmla="*/ 73 h 141"/>
                <a:gd name="T86" fmla="*/ 534 w 655"/>
                <a:gd name="T87" fmla="*/ 84 h 141"/>
                <a:gd name="T88" fmla="*/ 572 w 655"/>
                <a:gd name="T89" fmla="*/ 90 h 141"/>
                <a:gd name="T90" fmla="*/ 602 w 655"/>
                <a:gd name="T91" fmla="*/ 101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5"/>
                <a:gd name="T139" fmla="*/ 0 h 141"/>
                <a:gd name="T140" fmla="*/ 655 w 655"/>
                <a:gd name="T141" fmla="*/ 141 h 14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0" name="Freeform 74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>
                <a:gd name="T0" fmla="*/ 436 w 436"/>
                <a:gd name="T1" fmla="*/ 28 h 360"/>
                <a:gd name="T2" fmla="*/ 421 w 436"/>
                <a:gd name="T3" fmla="*/ 39 h 360"/>
                <a:gd name="T4" fmla="*/ 361 w 436"/>
                <a:gd name="T5" fmla="*/ 45 h 360"/>
                <a:gd name="T6" fmla="*/ 324 w 436"/>
                <a:gd name="T7" fmla="*/ 56 h 360"/>
                <a:gd name="T8" fmla="*/ 286 w 436"/>
                <a:gd name="T9" fmla="*/ 67 h 360"/>
                <a:gd name="T10" fmla="*/ 256 w 436"/>
                <a:gd name="T11" fmla="*/ 84 h 360"/>
                <a:gd name="T12" fmla="*/ 196 w 436"/>
                <a:gd name="T13" fmla="*/ 124 h 360"/>
                <a:gd name="T14" fmla="*/ 173 w 436"/>
                <a:gd name="T15" fmla="*/ 146 h 360"/>
                <a:gd name="T16" fmla="*/ 158 w 436"/>
                <a:gd name="T17" fmla="*/ 174 h 360"/>
                <a:gd name="T18" fmla="*/ 143 w 436"/>
                <a:gd name="T19" fmla="*/ 203 h 360"/>
                <a:gd name="T20" fmla="*/ 128 w 436"/>
                <a:gd name="T21" fmla="*/ 236 h 360"/>
                <a:gd name="T22" fmla="*/ 113 w 436"/>
                <a:gd name="T23" fmla="*/ 270 h 360"/>
                <a:gd name="T24" fmla="*/ 105 w 436"/>
                <a:gd name="T25" fmla="*/ 321 h 360"/>
                <a:gd name="T26" fmla="*/ 90 w 436"/>
                <a:gd name="T27" fmla="*/ 355 h 360"/>
                <a:gd name="T28" fmla="*/ 68 w 436"/>
                <a:gd name="T29" fmla="*/ 360 h 360"/>
                <a:gd name="T30" fmla="*/ 45 w 436"/>
                <a:gd name="T31" fmla="*/ 355 h 360"/>
                <a:gd name="T32" fmla="*/ 23 w 436"/>
                <a:gd name="T33" fmla="*/ 349 h 360"/>
                <a:gd name="T34" fmla="*/ 8 w 436"/>
                <a:gd name="T35" fmla="*/ 332 h 360"/>
                <a:gd name="T36" fmla="*/ 0 w 436"/>
                <a:gd name="T37" fmla="*/ 315 h 360"/>
                <a:gd name="T38" fmla="*/ 8 w 436"/>
                <a:gd name="T39" fmla="*/ 276 h 360"/>
                <a:gd name="T40" fmla="*/ 15 w 436"/>
                <a:gd name="T41" fmla="*/ 242 h 360"/>
                <a:gd name="T42" fmla="*/ 30 w 436"/>
                <a:gd name="T43" fmla="*/ 208 h 360"/>
                <a:gd name="T44" fmla="*/ 45 w 436"/>
                <a:gd name="T45" fmla="*/ 174 h 360"/>
                <a:gd name="T46" fmla="*/ 68 w 436"/>
                <a:gd name="T47" fmla="*/ 141 h 360"/>
                <a:gd name="T48" fmla="*/ 90 w 436"/>
                <a:gd name="T49" fmla="*/ 112 h 360"/>
                <a:gd name="T50" fmla="*/ 196 w 436"/>
                <a:gd name="T51" fmla="*/ 28 h 360"/>
                <a:gd name="T52" fmla="*/ 233 w 436"/>
                <a:gd name="T53" fmla="*/ 16 h 360"/>
                <a:gd name="T54" fmla="*/ 271 w 436"/>
                <a:gd name="T55" fmla="*/ 5 h 360"/>
                <a:gd name="T56" fmla="*/ 354 w 436"/>
                <a:gd name="T57" fmla="*/ 0 h 360"/>
                <a:gd name="T58" fmla="*/ 376 w 436"/>
                <a:gd name="T59" fmla="*/ 5 h 360"/>
                <a:gd name="T60" fmla="*/ 406 w 436"/>
                <a:gd name="T61" fmla="*/ 11 h 360"/>
                <a:gd name="T62" fmla="*/ 436 w 436"/>
                <a:gd name="T63" fmla="*/ 16 h 3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360"/>
                <a:gd name="T98" fmla="*/ 436 w 436"/>
                <a:gd name="T99" fmla="*/ 360 h 3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1" name="Freeform 75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>
                <a:gd name="T0" fmla="*/ 458 w 511"/>
                <a:gd name="T1" fmla="*/ 119 h 265"/>
                <a:gd name="T2" fmla="*/ 466 w 511"/>
                <a:gd name="T3" fmla="*/ 136 h 265"/>
                <a:gd name="T4" fmla="*/ 481 w 511"/>
                <a:gd name="T5" fmla="*/ 147 h 265"/>
                <a:gd name="T6" fmla="*/ 488 w 511"/>
                <a:gd name="T7" fmla="*/ 164 h 265"/>
                <a:gd name="T8" fmla="*/ 496 w 511"/>
                <a:gd name="T9" fmla="*/ 181 h 265"/>
                <a:gd name="T10" fmla="*/ 503 w 511"/>
                <a:gd name="T11" fmla="*/ 198 h 265"/>
                <a:gd name="T12" fmla="*/ 511 w 511"/>
                <a:gd name="T13" fmla="*/ 214 h 265"/>
                <a:gd name="T14" fmla="*/ 511 w 511"/>
                <a:gd name="T15" fmla="*/ 248 h 265"/>
                <a:gd name="T16" fmla="*/ 503 w 511"/>
                <a:gd name="T17" fmla="*/ 254 h 265"/>
                <a:gd name="T18" fmla="*/ 496 w 511"/>
                <a:gd name="T19" fmla="*/ 254 h 265"/>
                <a:gd name="T20" fmla="*/ 496 w 511"/>
                <a:gd name="T21" fmla="*/ 260 h 265"/>
                <a:gd name="T22" fmla="*/ 481 w 511"/>
                <a:gd name="T23" fmla="*/ 260 h 265"/>
                <a:gd name="T24" fmla="*/ 473 w 511"/>
                <a:gd name="T25" fmla="*/ 265 h 265"/>
                <a:gd name="T26" fmla="*/ 451 w 511"/>
                <a:gd name="T27" fmla="*/ 265 h 265"/>
                <a:gd name="T28" fmla="*/ 443 w 511"/>
                <a:gd name="T29" fmla="*/ 260 h 265"/>
                <a:gd name="T30" fmla="*/ 436 w 511"/>
                <a:gd name="T31" fmla="*/ 260 h 265"/>
                <a:gd name="T32" fmla="*/ 406 w 511"/>
                <a:gd name="T33" fmla="*/ 237 h 265"/>
                <a:gd name="T34" fmla="*/ 413 w 511"/>
                <a:gd name="T35" fmla="*/ 237 h 265"/>
                <a:gd name="T36" fmla="*/ 406 w 511"/>
                <a:gd name="T37" fmla="*/ 231 h 265"/>
                <a:gd name="T38" fmla="*/ 406 w 511"/>
                <a:gd name="T39" fmla="*/ 220 h 265"/>
                <a:gd name="T40" fmla="*/ 398 w 511"/>
                <a:gd name="T41" fmla="*/ 209 h 265"/>
                <a:gd name="T42" fmla="*/ 398 w 511"/>
                <a:gd name="T43" fmla="*/ 203 h 265"/>
                <a:gd name="T44" fmla="*/ 383 w 511"/>
                <a:gd name="T45" fmla="*/ 181 h 265"/>
                <a:gd name="T46" fmla="*/ 360 w 511"/>
                <a:gd name="T47" fmla="*/ 158 h 265"/>
                <a:gd name="T48" fmla="*/ 345 w 511"/>
                <a:gd name="T49" fmla="*/ 136 h 265"/>
                <a:gd name="T50" fmla="*/ 300 w 511"/>
                <a:gd name="T51" fmla="*/ 102 h 265"/>
                <a:gd name="T52" fmla="*/ 270 w 511"/>
                <a:gd name="T53" fmla="*/ 90 h 265"/>
                <a:gd name="T54" fmla="*/ 240 w 511"/>
                <a:gd name="T55" fmla="*/ 79 h 265"/>
                <a:gd name="T56" fmla="*/ 203 w 511"/>
                <a:gd name="T57" fmla="*/ 74 h 265"/>
                <a:gd name="T58" fmla="*/ 188 w 511"/>
                <a:gd name="T59" fmla="*/ 74 h 265"/>
                <a:gd name="T60" fmla="*/ 165 w 511"/>
                <a:gd name="T61" fmla="*/ 68 h 265"/>
                <a:gd name="T62" fmla="*/ 105 w 511"/>
                <a:gd name="T63" fmla="*/ 68 h 265"/>
                <a:gd name="T64" fmla="*/ 82 w 511"/>
                <a:gd name="T65" fmla="*/ 62 h 265"/>
                <a:gd name="T66" fmla="*/ 22 w 511"/>
                <a:gd name="T67" fmla="*/ 62 h 265"/>
                <a:gd name="T68" fmla="*/ 15 w 511"/>
                <a:gd name="T69" fmla="*/ 68 h 265"/>
                <a:gd name="T70" fmla="*/ 7 w 511"/>
                <a:gd name="T71" fmla="*/ 68 h 265"/>
                <a:gd name="T72" fmla="*/ 7 w 511"/>
                <a:gd name="T73" fmla="*/ 62 h 265"/>
                <a:gd name="T74" fmla="*/ 0 w 511"/>
                <a:gd name="T75" fmla="*/ 62 h 265"/>
                <a:gd name="T76" fmla="*/ 0 w 511"/>
                <a:gd name="T77" fmla="*/ 45 h 265"/>
                <a:gd name="T78" fmla="*/ 7 w 511"/>
                <a:gd name="T79" fmla="*/ 40 h 265"/>
                <a:gd name="T80" fmla="*/ 15 w 511"/>
                <a:gd name="T81" fmla="*/ 40 h 265"/>
                <a:gd name="T82" fmla="*/ 22 w 511"/>
                <a:gd name="T83" fmla="*/ 34 h 265"/>
                <a:gd name="T84" fmla="*/ 37 w 511"/>
                <a:gd name="T85" fmla="*/ 28 h 265"/>
                <a:gd name="T86" fmla="*/ 52 w 511"/>
                <a:gd name="T87" fmla="*/ 17 h 265"/>
                <a:gd name="T88" fmla="*/ 82 w 511"/>
                <a:gd name="T89" fmla="*/ 17 h 265"/>
                <a:gd name="T90" fmla="*/ 105 w 511"/>
                <a:gd name="T91" fmla="*/ 11 h 265"/>
                <a:gd name="T92" fmla="*/ 120 w 511"/>
                <a:gd name="T93" fmla="*/ 11 h 265"/>
                <a:gd name="T94" fmla="*/ 142 w 511"/>
                <a:gd name="T95" fmla="*/ 6 h 265"/>
                <a:gd name="T96" fmla="*/ 180 w 511"/>
                <a:gd name="T97" fmla="*/ 6 h 265"/>
                <a:gd name="T98" fmla="*/ 195 w 511"/>
                <a:gd name="T99" fmla="*/ 0 h 265"/>
                <a:gd name="T100" fmla="*/ 233 w 511"/>
                <a:gd name="T101" fmla="*/ 0 h 265"/>
                <a:gd name="T102" fmla="*/ 248 w 511"/>
                <a:gd name="T103" fmla="*/ 6 h 265"/>
                <a:gd name="T104" fmla="*/ 270 w 511"/>
                <a:gd name="T105" fmla="*/ 6 h 265"/>
                <a:gd name="T106" fmla="*/ 285 w 511"/>
                <a:gd name="T107" fmla="*/ 11 h 265"/>
                <a:gd name="T108" fmla="*/ 300 w 511"/>
                <a:gd name="T109" fmla="*/ 17 h 265"/>
                <a:gd name="T110" fmla="*/ 315 w 511"/>
                <a:gd name="T111" fmla="*/ 17 h 265"/>
                <a:gd name="T112" fmla="*/ 338 w 511"/>
                <a:gd name="T113" fmla="*/ 28 h 265"/>
                <a:gd name="T114" fmla="*/ 353 w 511"/>
                <a:gd name="T115" fmla="*/ 34 h 265"/>
                <a:gd name="T116" fmla="*/ 368 w 511"/>
                <a:gd name="T117" fmla="*/ 45 h 265"/>
                <a:gd name="T118" fmla="*/ 391 w 511"/>
                <a:gd name="T119" fmla="*/ 57 h 265"/>
                <a:gd name="T120" fmla="*/ 436 w 511"/>
                <a:gd name="T121" fmla="*/ 90 h 265"/>
                <a:gd name="T122" fmla="*/ 443 w 511"/>
                <a:gd name="T123" fmla="*/ 102 h 265"/>
                <a:gd name="T124" fmla="*/ 458 w 511"/>
                <a:gd name="T125" fmla="*/ 119 h 26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1"/>
                <a:gd name="T190" fmla="*/ 0 h 265"/>
                <a:gd name="T191" fmla="*/ 511 w 511"/>
                <a:gd name="T192" fmla="*/ 265 h 26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2" name="Freeform 76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>
                <a:gd name="T0" fmla="*/ 166 w 196"/>
                <a:gd name="T1" fmla="*/ 57 h 175"/>
                <a:gd name="T2" fmla="*/ 181 w 196"/>
                <a:gd name="T3" fmla="*/ 68 h 175"/>
                <a:gd name="T4" fmla="*/ 196 w 196"/>
                <a:gd name="T5" fmla="*/ 68 h 175"/>
                <a:gd name="T6" fmla="*/ 196 w 196"/>
                <a:gd name="T7" fmla="*/ 79 h 175"/>
                <a:gd name="T8" fmla="*/ 181 w 196"/>
                <a:gd name="T9" fmla="*/ 85 h 175"/>
                <a:gd name="T10" fmla="*/ 173 w 196"/>
                <a:gd name="T11" fmla="*/ 90 h 175"/>
                <a:gd name="T12" fmla="*/ 166 w 196"/>
                <a:gd name="T13" fmla="*/ 102 h 175"/>
                <a:gd name="T14" fmla="*/ 158 w 196"/>
                <a:gd name="T15" fmla="*/ 107 h 175"/>
                <a:gd name="T16" fmla="*/ 166 w 196"/>
                <a:gd name="T17" fmla="*/ 113 h 175"/>
                <a:gd name="T18" fmla="*/ 166 w 196"/>
                <a:gd name="T19" fmla="*/ 130 h 175"/>
                <a:gd name="T20" fmla="*/ 173 w 196"/>
                <a:gd name="T21" fmla="*/ 136 h 175"/>
                <a:gd name="T22" fmla="*/ 173 w 196"/>
                <a:gd name="T23" fmla="*/ 147 h 175"/>
                <a:gd name="T24" fmla="*/ 158 w 196"/>
                <a:gd name="T25" fmla="*/ 158 h 175"/>
                <a:gd name="T26" fmla="*/ 135 w 196"/>
                <a:gd name="T27" fmla="*/ 141 h 175"/>
                <a:gd name="T28" fmla="*/ 128 w 196"/>
                <a:gd name="T29" fmla="*/ 141 h 175"/>
                <a:gd name="T30" fmla="*/ 128 w 196"/>
                <a:gd name="T31" fmla="*/ 136 h 175"/>
                <a:gd name="T32" fmla="*/ 113 w 196"/>
                <a:gd name="T33" fmla="*/ 124 h 175"/>
                <a:gd name="T34" fmla="*/ 105 w 196"/>
                <a:gd name="T35" fmla="*/ 124 h 175"/>
                <a:gd name="T36" fmla="*/ 90 w 196"/>
                <a:gd name="T37" fmla="*/ 136 h 175"/>
                <a:gd name="T38" fmla="*/ 83 w 196"/>
                <a:gd name="T39" fmla="*/ 147 h 175"/>
                <a:gd name="T40" fmla="*/ 68 w 196"/>
                <a:gd name="T41" fmla="*/ 158 h 175"/>
                <a:gd name="T42" fmla="*/ 60 w 196"/>
                <a:gd name="T43" fmla="*/ 169 h 175"/>
                <a:gd name="T44" fmla="*/ 45 w 196"/>
                <a:gd name="T45" fmla="*/ 175 h 175"/>
                <a:gd name="T46" fmla="*/ 38 w 196"/>
                <a:gd name="T47" fmla="*/ 175 h 175"/>
                <a:gd name="T48" fmla="*/ 30 w 196"/>
                <a:gd name="T49" fmla="*/ 164 h 175"/>
                <a:gd name="T50" fmla="*/ 38 w 196"/>
                <a:gd name="T51" fmla="*/ 152 h 175"/>
                <a:gd name="T52" fmla="*/ 38 w 196"/>
                <a:gd name="T53" fmla="*/ 147 h 175"/>
                <a:gd name="T54" fmla="*/ 45 w 196"/>
                <a:gd name="T55" fmla="*/ 136 h 175"/>
                <a:gd name="T56" fmla="*/ 53 w 196"/>
                <a:gd name="T57" fmla="*/ 130 h 175"/>
                <a:gd name="T58" fmla="*/ 53 w 196"/>
                <a:gd name="T59" fmla="*/ 113 h 175"/>
                <a:gd name="T60" fmla="*/ 45 w 196"/>
                <a:gd name="T61" fmla="*/ 107 h 175"/>
                <a:gd name="T62" fmla="*/ 38 w 196"/>
                <a:gd name="T63" fmla="*/ 107 h 175"/>
                <a:gd name="T64" fmla="*/ 30 w 196"/>
                <a:gd name="T65" fmla="*/ 102 h 175"/>
                <a:gd name="T66" fmla="*/ 23 w 196"/>
                <a:gd name="T67" fmla="*/ 102 h 175"/>
                <a:gd name="T68" fmla="*/ 15 w 196"/>
                <a:gd name="T69" fmla="*/ 96 h 175"/>
                <a:gd name="T70" fmla="*/ 8 w 196"/>
                <a:gd name="T71" fmla="*/ 96 h 175"/>
                <a:gd name="T72" fmla="*/ 0 w 196"/>
                <a:gd name="T73" fmla="*/ 90 h 175"/>
                <a:gd name="T74" fmla="*/ 8 w 196"/>
                <a:gd name="T75" fmla="*/ 79 h 175"/>
                <a:gd name="T76" fmla="*/ 15 w 196"/>
                <a:gd name="T77" fmla="*/ 74 h 175"/>
                <a:gd name="T78" fmla="*/ 23 w 196"/>
                <a:gd name="T79" fmla="*/ 74 h 175"/>
                <a:gd name="T80" fmla="*/ 38 w 196"/>
                <a:gd name="T81" fmla="*/ 68 h 175"/>
                <a:gd name="T82" fmla="*/ 53 w 196"/>
                <a:gd name="T83" fmla="*/ 68 h 175"/>
                <a:gd name="T84" fmla="*/ 60 w 196"/>
                <a:gd name="T85" fmla="*/ 62 h 175"/>
                <a:gd name="T86" fmla="*/ 75 w 196"/>
                <a:gd name="T87" fmla="*/ 57 h 175"/>
                <a:gd name="T88" fmla="*/ 83 w 196"/>
                <a:gd name="T89" fmla="*/ 51 h 175"/>
                <a:gd name="T90" fmla="*/ 83 w 196"/>
                <a:gd name="T91" fmla="*/ 40 h 175"/>
                <a:gd name="T92" fmla="*/ 90 w 196"/>
                <a:gd name="T93" fmla="*/ 23 h 175"/>
                <a:gd name="T94" fmla="*/ 98 w 196"/>
                <a:gd name="T95" fmla="*/ 11 h 175"/>
                <a:gd name="T96" fmla="*/ 113 w 196"/>
                <a:gd name="T97" fmla="*/ 0 h 175"/>
                <a:gd name="T98" fmla="*/ 120 w 196"/>
                <a:gd name="T99" fmla="*/ 11 h 175"/>
                <a:gd name="T100" fmla="*/ 120 w 196"/>
                <a:gd name="T101" fmla="*/ 17 h 175"/>
                <a:gd name="T102" fmla="*/ 128 w 196"/>
                <a:gd name="T103" fmla="*/ 34 h 175"/>
                <a:gd name="T104" fmla="*/ 128 w 196"/>
                <a:gd name="T105" fmla="*/ 57 h 175"/>
                <a:gd name="T106" fmla="*/ 143 w 196"/>
                <a:gd name="T107" fmla="*/ 62 h 175"/>
                <a:gd name="T108" fmla="*/ 166 w 196"/>
                <a:gd name="T109" fmla="*/ 57 h 1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6"/>
                <a:gd name="T166" fmla="*/ 0 h 175"/>
                <a:gd name="T167" fmla="*/ 196 w 196"/>
                <a:gd name="T168" fmla="*/ 175 h 1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rgbClr val="3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3" name="Freeform 77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>
                <a:gd name="T0" fmla="*/ 60 w 68"/>
                <a:gd name="T1" fmla="*/ 28 h 39"/>
                <a:gd name="T2" fmla="*/ 60 w 68"/>
                <a:gd name="T3" fmla="*/ 34 h 39"/>
                <a:gd name="T4" fmla="*/ 53 w 68"/>
                <a:gd name="T5" fmla="*/ 39 h 39"/>
                <a:gd name="T6" fmla="*/ 7 w 68"/>
                <a:gd name="T7" fmla="*/ 39 h 39"/>
                <a:gd name="T8" fmla="*/ 7 w 68"/>
                <a:gd name="T9" fmla="*/ 34 h 39"/>
                <a:gd name="T10" fmla="*/ 0 w 68"/>
                <a:gd name="T11" fmla="*/ 28 h 39"/>
                <a:gd name="T12" fmla="*/ 0 w 68"/>
                <a:gd name="T13" fmla="*/ 11 h 39"/>
                <a:gd name="T14" fmla="*/ 15 w 68"/>
                <a:gd name="T15" fmla="*/ 0 h 39"/>
                <a:gd name="T16" fmla="*/ 45 w 68"/>
                <a:gd name="T17" fmla="*/ 0 h 39"/>
                <a:gd name="T18" fmla="*/ 60 w 68"/>
                <a:gd name="T19" fmla="*/ 6 h 39"/>
                <a:gd name="T20" fmla="*/ 68 w 68"/>
                <a:gd name="T21" fmla="*/ 11 h 39"/>
                <a:gd name="T22" fmla="*/ 68 w 68"/>
                <a:gd name="T23" fmla="*/ 17 h 39"/>
                <a:gd name="T24" fmla="*/ 60 w 68"/>
                <a:gd name="T25" fmla="*/ 28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39"/>
                <a:gd name="T41" fmla="*/ 68 w 68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4" name="Freeform 78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>
                <a:gd name="T0" fmla="*/ 323 w 338"/>
                <a:gd name="T1" fmla="*/ 79 h 169"/>
                <a:gd name="T2" fmla="*/ 331 w 338"/>
                <a:gd name="T3" fmla="*/ 101 h 169"/>
                <a:gd name="T4" fmla="*/ 338 w 338"/>
                <a:gd name="T5" fmla="*/ 118 h 169"/>
                <a:gd name="T6" fmla="*/ 338 w 338"/>
                <a:gd name="T7" fmla="*/ 141 h 169"/>
                <a:gd name="T8" fmla="*/ 323 w 338"/>
                <a:gd name="T9" fmla="*/ 157 h 169"/>
                <a:gd name="T10" fmla="*/ 323 w 338"/>
                <a:gd name="T11" fmla="*/ 163 h 169"/>
                <a:gd name="T12" fmla="*/ 316 w 338"/>
                <a:gd name="T13" fmla="*/ 163 h 169"/>
                <a:gd name="T14" fmla="*/ 308 w 338"/>
                <a:gd name="T15" fmla="*/ 169 h 169"/>
                <a:gd name="T16" fmla="*/ 278 w 338"/>
                <a:gd name="T17" fmla="*/ 169 h 169"/>
                <a:gd name="T18" fmla="*/ 270 w 338"/>
                <a:gd name="T19" fmla="*/ 163 h 169"/>
                <a:gd name="T20" fmla="*/ 263 w 338"/>
                <a:gd name="T21" fmla="*/ 152 h 169"/>
                <a:gd name="T22" fmla="*/ 255 w 338"/>
                <a:gd name="T23" fmla="*/ 146 h 169"/>
                <a:gd name="T24" fmla="*/ 248 w 338"/>
                <a:gd name="T25" fmla="*/ 135 h 169"/>
                <a:gd name="T26" fmla="*/ 240 w 338"/>
                <a:gd name="T27" fmla="*/ 124 h 169"/>
                <a:gd name="T28" fmla="*/ 225 w 338"/>
                <a:gd name="T29" fmla="*/ 112 h 169"/>
                <a:gd name="T30" fmla="*/ 210 w 338"/>
                <a:gd name="T31" fmla="*/ 107 h 169"/>
                <a:gd name="T32" fmla="*/ 203 w 338"/>
                <a:gd name="T33" fmla="*/ 95 h 169"/>
                <a:gd name="T34" fmla="*/ 188 w 338"/>
                <a:gd name="T35" fmla="*/ 84 h 169"/>
                <a:gd name="T36" fmla="*/ 173 w 338"/>
                <a:gd name="T37" fmla="*/ 79 h 169"/>
                <a:gd name="T38" fmla="*/ 158 w 338"/>
                <a:gd name="T39" fmla="*/ 73 h 169"/>
                <a:gd name="T40" fmla="*/ 143 w 338"/>
                <a:gd name="T41" fmla="*/ 62 h 169"/>
                <a:gd name="T42" fmla="*/ 128 w 338"/>
                <a:gd name="T43" fmla="*/ 56 h 169"/>
                <a:gd name="T44" fmla="*/ 113 w 338"/>
                <a:gd name="T45" fmla="*/ 56 h 169"/>
                <a:gd name="T46" fmla="*/ 98 w 338"/>
                <a:gd name="T47" fmla="*/ 50 h 169"/>
                <a:gd name="T48" fmla="*/ 83 w 338"/>
                <a:gd name="T49" fmla="*/ 45 h 169"/>
                <a:gd name="T50" fmla="*/ 60 w 338"/>
                <a:gd name="T51" fmla="*/ 45 h 169"/>
                <a:gd name="T52" fmla="*/ 0 w 338"/>
                <a:gd name="T53" fmla="*/ 50 h 169"/>
                <a:gd name="T54" fmla="*/ 0 w 338"/>
                <a:gd name="T55" fmla="*/ 28 h 169"/>
                <a:gd name="T56" fmla="*/ 7 w 338"/>
                <a:gd name="T57" fmla="*/ 22 h 169"/>
                <a:gd name="T58" fmla="*/ 15 w 338"/>
                <a:gd name="T59" fmla="*/ 22 h 169"/>
                <a:gd name="T60" fmla="*/ 22 w 338"/>
                <a:gd name="T61" fmla="*/ 17 h 169"/>
                <a:gd name="T62" fmla="*/ 22 w 338"/>
                <a:gd name="T63" fmla="*/ 11 h 169"/>
                <a:gd name="T64" fmla="*/ 30 w 338"/>
                <a:gd name="T65" fmla="*/ 11 h 169"/>
                <a:gd name="T66" fmla="*/ 52 w 338"/>
                <a:gd name="T67" fmla="*/ 5 h 169"/>
                <a:gd name="T68" fmla="*/ 67 w 338"/>
                <a:gd name="T69" fmla="*/ 0 h 169"/>
                <a:gd name="T70" fmla="*/ 150 w 338"/>
                <a:gd name="T71" fmla="*/ 0 h 169"/>
                <a:gd name="T72" fmla="*/ 173 w 338"/>
                <a:gd name="T73" fmla="*/ 5 h 169"/>
                <a:gd name="T74" fmla="*/ 188 w 338"/>
                <a:gd name="T75" fmla="*/ 11 h 169"/>
                <a:gd name="T76" fmla="*/ 203 w 338"/>
                <a:gd name="T77" fmla="*/ 17 h 169"/>
                <a:gd name="T78" fmla="*/ 225 w 338"/>
                <a:gd name="T79" fmla="*/ 22 h 169"/>
                <a:gd name="T80" fmla="*/ 240 w 338"/>
                <a:gd name="T81" fmla="*/ 33 h 169"/>
                <a:gd name="T82" fmla="*/ 263 w 338"/>
                <a:gd name="T83" fmla="*/ 39 h 169"/>
                <a:gd name="T84" fmla="*/ 270 w 338"/>
                <a:gd name="T85" fmla="*/ 50 h 169"/>
                <a:gd name="T86" fmla="*/ 293 w 338"/>
                <a:gd name="T87" fmla="*/ 62 h 169"/>
                <a:gd name="T88" fmla="*/ 308 w 338"/>
                <a:gd name="T89" fmla="*/ 67 h 169"/>
                <a:gd name="T90" fmla="*/ 323 w 338"/>
                <a:gd name="T91" fmla="*/ 79 h 16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8"/>
                <a:gd name="T139" fmla="*/ 0 h 169"/>
                <a:gd name="T140" fmla="*/ 338 w 338"/>
                <a:gd name="T141" fmla="*/ 169 h 16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5" name="Freeform 79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>
                <a:gd name="T0" fmla="*/ 256 w 256"/>
                <a:gd name="T1" fmla="*/ 39 h 175"/>
                <a:gd name="T2" fmla="*/ 233 w 256"/>
                <a:gd name="T3" fmla="*/ 45 h 175"/>
                <a:gd name="T4" fmla="*/ 211 w 256"/>
                <a:gd name="T5" fmla="*/ 51 h 175"/>
                <a:gd name="T6" fmla="*/ 196 w 256"/>
                <a:gd name="T7" fmla="*/ 56 h 175"/>
                <a:gd name="T8" fmla="*/ 181 w 256"/>
                <a:gd name="T9" fmla="*/ 68 h 175"/>
                <a:gd name="T10" fmla="*/ 158 w 256"/>
                <a:gd name="T11" fmla="*/ 79 h 175"/>
                <a:gd name="T12" fmla="*/ 151 w 256"/>
                <a:gd name="T13" fmla="*/ 96 h 175"/>
                <a:gd name="T14" fmla="*/ 136 w 256"/>
                <a:gd name="T15" fmla="*/ 107 h 175"/>
                <a:gd name="T16" fmla="*/ 128 w 256"/>
                <a:gd name="T17" fmla="*/ 124 h 175"/>
                <a:gd name="T18" fmla="*/ 121 w 256"/>
                <a:gd name="T19" fmla="*/ 135 h 175"/>
                <a:gd name="T20" fmla="*/ 113 w 256"/>
                <a:gd name="T21" fmla="*/ 141 h 175"/>
                <a:gd name="T22" fmla="*/ 106 w 256"/>
                <a:gd name="T23" fmla="*/ 152 h 175"/>
                <a:gd name="T24" fmla="*/ 98 w 256"/>
                <a:gd name="T25" fmla="*/ 163 h 175"/>
                <a:gd name="T26" fmla="*/ 83 w 256"/>
                <a:gd name="T27" fmla="*/ 169 h 175"/>
                <a:gd name="T28" fmla="*/ 76 w 256"/>
                <a:gd name="T29" fmla="*/ 175 h 175"/>
                <a:gd name="T30" fmla="*/ 38 w 256"/>
                <a:gd name="T31" fmla="*/ 175 h 175"/>
                <a:gd name="T32" fmla="*/ 38 w 256"/>
                <a:gd name="T33" fmla="*/ 169 h 175"/>
                <a:gd name="T34" fmla="*/ 30 w 256"/>
                <a:gd name="T35" fmla="*/ 169 h 175"/>
                <a:gd name="T36" fmla="*/ 8 w 256"/>
                <a:gd name="T37" fmla="*/ 152 h 175"/>
                <a:gd name="T38" fmla="*/ 8 w 256"/>
                <a:gd name="T39" fmla="*/ 146 h 175"/>
                <a:gd name="T40" fmla="*/ 0 w 256"/>
                <a:gd name="T41" fmla="*/ 141 h 175"/>
                <a:gd name="T42" fmla="*/ 0 w 256"/>
                <a:gd name="T43" fmla="*/ 135 h 175"/>
                <a:gd name="T44" fmla="*/ 15 w 256"/>
                <a:gd name="T45" fmla="*/ 113 h 175"/>
                <a:gd name="T46" fmla="*/ 30 w 256"/>
                <a:gd name="T47" fmla="*/ 96 h 175"/>
                <a:gd name="T48" fmla="*/ 45 w 256"/>
                <a:gd name="T49" fmla="*/ 73 h 175"/>
                <a:gd name="T50" fmla="*/ 68 w 256"/>
                <a:gd name="T51" fmla="*/ 56 h 175"/>
                <a:gd name="T52" fmla="*/ 83 w 256"/>
                <a:gd name="T53" fmla="*/ 39 h 175"/>
                <a:gd name="T54" fmla="*/ 106 w 256"/>
                <a:gd name="T55" fmla="*/ 22 h 175"/>
                <a:gd name="T56" fmla="*/ 128 w 256"/>
                <a:gd name="T57" fmla="*/ 11 h 175"/>
                <a:gd name="T58" fmla="*/ 158 w 256"/>
                <a:gd name="T59" fmla="*/ 0 h 175"/>
                <a:gd name="T60" fmla="*/ 173 w 256"/>
                <a:gd name="T61" fmla="*/ 0 h 175"/>
                <a:gd name="T62" fmla="*/ 188 w 256"/>
                <a:gd name="T63" fmla="*/ 6 h 175"/>
                <a:gd name="T64" fmla="*/ 196 w 256"/>
                <a:gd name="T65" fmla="*/ 6 h 175"/>
                <a:gd name="T66" fmla="*/ 211 w 256"/>
                <a:gd name="T67" fmla="*/ 11 h 175"/>
                <a:gd name="T68" fmla="*/ 241 w 256"/>
                <a:gd name="T69" fmla="*/ 34 h 175"/>
                <a:gd name="T70" fmla="*/ 256 w 256"/>
                <a:gd name="T71" fmla="*/ 39 h 1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56"/>
                <a:gd name="T109" fmla="*/ 0 h 175"/>
                <a:gd name="T110" fmla="*/ 256 w 256"/>
                <a:gd name="T111" fmla="*/ 175 h 1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6" name="Freeform 80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>
                <a:gd name="T0" fmla="*/ 60 w 60"/>
                <a:gd name="T1" fmla="*/ 6 h 29"/>
                <a:gd name="T2" fmla="*/ 60 w 60"/>
                <a:gd name="T3" fmla="*/ 23 h 29"/>
                <a:gd name="T4" fmla="*/ 52 w 60"/>
                <a:gd name="T5" fmla="*/ 23 h 29"/>
                <a:gd name="T6" fmla="*/ 45 w 60"/>
                <a:gd name="T7" fmla="*/ 29 h 29"/>
                <a:gd name="T8" fmla="*/ 0 w 60"/>
                <a:gd name="T9" fmla="*/ 29 h 29"/>
                <a:gd name="T10" fmla="*/ 7 w 60"/>
                <a:gd name="T11" fmla="*/ 23 h 29"/>
                <a:gd name="T12" fmla="*/ 0 w 60"/>
                <a:gd name="T13" fmla="*/ 12 h 29"/>
                <a:gd name="T14" fmla="*/ 0 w 60"/>
                <a:gd name="T15" fmla="*/ 0 h 29"/>
                <a:gd name="T16" fmla="*/ 52 w 60"/>
                <a:gd name="T17" fmla="*/ 0 h 29"/>
                <a:gd name="T18" fmla="*/ 60 w 60"/>
                <a:gd name="T19" fmla="*/ 6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29"/>
                <a:gd name="T32" fmla="*/ 60 w 60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7" name="Freeform 81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>
                <a:gd name="T0" fmla="*/ 143 w 196"/>
                <a:gd name="T1" fmla="*/ 11 h 135"/>
                <a:gd name="T2" fmla="*/ 135 w 196"/>
                <a:gd name="T3" fmla="*/ 22 h 135"/>
                <a:gd name="T4" fmla="*/ 143 w 196"/>
                <a:gd name="T5" fmla="*/ 28 h 135"/>
                <a:gd name="T6" fmla="*/ 158 w 196"/>
                <a:gd name="T7" fmla="*/ 34 h 135"/>
                <a:gd name="T8" fmla="*/ 173 w 196"/>
                <a:gd name="T9" fmla="*/ 39 h 135"/>
                <a:gd name="T10" fmla="*/ 188 w 196"/>
                <a:gd name="T11" fmla="*/ 45 h 135"/>
                <a:gd name="T12" fmla="*/ 196 w 196"/>
                <a:gd name="T13" fmla="*/ 51 h 135"/>
                <a:gd name="T14" fmla="*/ 196 w 196"/>
                <a:gd name="T15" fmla="*/ 56 h 135"/>
                <a:gd name="T16" fmla="*/ 173 w 196"/>
                <a:gd name="T17" fmla="*/ 67 h 135"/>
                <a:gd name="T18" fmla="*/ 158 w 196"/>
                <a:gd name="T19" fmla="*/ 79 h 135"/>
                <a:gd name="T20" fmla="*/ 158 w 196"/>
                <a:gd name="T21" fmla="*/ 124 h 135"/>
                <a:gd name="T22" fmla="*/ 151 w 196"/>
                <a:gd name="T23" fmla="*/ 129 h 135"/>
                <a:gd name="T24" fmla="*/ 143 w 196"/>
                <a:gd name="T25" fmla="*/ 129 h 135"/>
                <a:gd name="T26" fmla="*/ 120 w 196"/>
                <a:gd name="T27" fmla="*/ 124 h 135"/>
                <a:gd name="T28" fmla="*/ 113 w 196"/>
                <a:gd name="T29" fmla="*/ 118 h 135"/>
                <a:gd name="T30" fmla="*/ 105 w 196"/>
                <a:gd name="T31" fmla="*/ 118 h 135"/>
                <a:gd name="T32" fmla="*/ 105 w 196"/>
                <a:gd name="T33" fmla="*/ 113 h 135"/>
                <a:gd name="T34" fmla="*/ 98 w 196"/>
                <a:gd name="T35" fmla="*/ 107 h 135"/>
                <a:gd name="T36" fmla="*/ 83 w 196"/>
                <a:gd name="T37" fmla="*/ 107 h 135"/>
                <a:gd name="T38" fmla="*/ 68 w 196"/>
                <a:gd name="T39" fmla="*/ 118 h 135"/>
                <a:gd name="T40" fmla="*/ 68 w 196"/>
                <a:gd name="T41" fmla="*/ 124 h 135"/>
                <a:gd name="T42" fmla="*/ 53 w 196"/>
                <a:gd name="T43" fmla="*/ 135 h 135"/>
                <a:gd name="T44" fmla="*/ 23 w 196"/>
                <a:gd name="T45" fmla="*/ 135 h 135"/>
                <a:gd name="T46" fmla="*/ 15 w 196"/>
                <a:gd name="T47" fmla="*/ 129 h 135"/>
                <a:gd name="T48" fmla="*/ 8 w 196"/>
                <a:gd name="T49" fmla="*/ 129 h 135"/>
                <a:gd name="T50" fmla="*/ 0 w 196"/>
                <a:gd name="T51" fmla="*/ 124 h 135"/>
                <a:gd name="T52" fmla="*/ 8 w 196"/>
                <a:gd name="T53" fmla="*/ 118 h 135"/>
                <a:gd name="T54" fmla="*/ 15 w 196"/>
                <a:gd name="T55" fmla="*/ 101 h 135"/>
                <a:gd name="T56" fmla="*/ 23 w 196"/>
                <a:gd name="T57" fmla="*/ 90 h 135"/>
                <a:gd name="T58" fmla="*/ 30 w 196"/>
                <a:gd name="T59" fmla="*/ 79 h 135"/>
                <a:gd name="T60" fmla="*/ 38 w 196"/>
                <a:gd name="T61" fmla="*/ 73 h 135"/>
                <a:gd name="T62" fmla="*/ 38 w 196"/>
                <a:gd name="T63" fmla="*/ 62 h 135"/>
                <a:gd name="T64" fmla="*/ 23 w 196"/>
                <a:gd name="T65" fmla="*/ 51 h 135"/>
                <a:gd name="T66" fmla="*/ 8 w 196"/>
                <a:gd name="T67" fmla="*/ 45 h 135"/>
                <a:gd name="T68" fmla="*/ 15 w 196"/>
                <a:gd name="T69" fmla="*/ 34 h 135"/>
                <a:gd name="T70" fmla="*/ 23 w 196"/>
                <a:gd name="T71" fmla="*/ 28 h 135"/>
                <a:gd name="T72" fmla="*/ 45 w 196"/>
                <a:gd name="T73" fmla="*/ 28 h 135"/>
                <a:gd name="T74" fmla="*/ 60 w 196"/>
                <a:gd name="T75" fmla="*/ 34 h 135"/>
                <a:gd name="T76" fmla="*/ 75 w 196"/>
                <a:gd name="T77" fmla="*/ 22 h 135"/>
                <a:gd name="T78" fmla="*/ 83 w 196"/>
                <a:gd name="T79" fmla="*/ 11 h 135"/>
                <a:gd name="T80" fmla="*/ 90 w 196"/>
                <a:gd name="T81" fmla="*/ 5 h 135"/>
                <a:gd name="T82" fmla="*/ 105 w 196"/>
                <a:gd name="T83" fmla="*/ 0 h 135"/>
                <a:gd name="T84" fmla="*/ 120 w 196"/>
                <a:gd name="T85" fmla="*/ 0 h 135"/>
                <a:gd name="T86" fmla="*/ 128 w 196"/>
                <a:gd name="T87" fmla="*/ 5 h 135"/>
                <a:gd name="T88" fmla="*/ 135 w 196"/>
                <a:gd name="T89" fmla="*/ 5 h 135"/>
                <a:gd name="T90" fmla="*/ 143 w 196"/>
                <a:gd name="T91" fmla="*/ 11 h 1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96"/>
                <a:gd name="T139" fmla="*/ 0 h 135"/>
                <a:gd name="T140" fmla="*/ 196 w 196"/>
                <a:gd name="T141" fmla="*/ 135 h 1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8" name="Freeform 82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>
                <a:gd name="T0" fmla="*/ 158 w 166"/>
                <a:gd name="T1" fmla="*/ 0 h 293"/>
                <a:gd name="T2" fmla="*/ 166 w 166"/>
                <a:gd name="T3" fmla="*/ 11 h 293"/>
                <a:gd name="T4" fmla="*/ 166 w 166"/>
                <a:gd name="T5" fmla="*/ 16 h 293"/>
                <a:gd name="T6" fmla="*/ 158 w 166"/>
                <a:gd name="T7" fmla="*/ 28 h 293"/>
                <a:gd name="T8" fmla="*/ 143 w 166"/>
                <a:gd name="T9" fmla="*/ 33 h 293"/>
                <a:gd name="T10" fmla="*/ 136 w 166"/>
                <a:gd name="T11" fmla="*/ 62 h 293"/>
                <a:gd name="T12" fmla="*/ 128 w 166"/>
                <a:gd name="T13" fmla="*/ 84 h 293"/>
                <a:gd name="T14" fmla="*/ 121 w 166"/>
                <a:gd name="T15" fmla="*/ 112 h 293"/>
                <a:gd name="T16" fmla="*/ 113 w 166"/>
                <a:gd name="T17" fmla="*/ 135 h 293"/>
                <a:gd name="T18" fmla="*/ 105 w 166"/>
                <a:gd name="T19" fmla="*/ 163 h 293"/>
                <a:gd name="T20" fmla="*/ 98 w 166"/>
                <a:gd name="T21" fmla="*/ 191 h 293"/>
                <a:gd name="T22" fmla="*/ 98 w 166"/>
                <a:gd name="T23" fmla="*/ 214 h 293"/>
                <a:gd name="T24" fmla="*/ 105 w 166"/>
                <a:gd name="T25" fmla="*/ 242 h 293"/>
                <a:gd name="T26" fmla="*/ 105 w 166"/>
                <a:gd name="T27" fmla="*/ 253 h 293"/>
                <a:gd name="T28" fmla="*/ 98 w 166"/>
                <a:gd name="T29" fmla="*/ 265 h 293"/>
                <a:gd name="T30" fmla="*/ 90 w 166"/>
                <a:gd name="T31" fmla="*/ 276 h 293"/>
                <a:gd name="T32" fmla="*/ 83 w 166"/>
                <a:gd name="T33" fmla="*/ 287 h 293"/>
                <a:gd name="T34" fmla="*/ 75 w 166"/>
                <a:gd name="T35" fmla="*/ 287 h 293"/>
                <a:gd name="T36" fmla="*/ 75 w 166"/>
                <a:gd name="T37" fmla="*/ 293 h 293"/>
                <a:gd name="T38" fmla="*/ 45 w 166"/>
                <a:gd name="T39" fmla="*/ 293 h 293"/>
                <a:gd name="T40" fmla="*/ 38 w 166"/>
                <a:gd name="T41" fmla="*/ 287 h 293"/>
                <a:gd name="T42" fmla="*/ 23 w 166"/>
                <a:gd name="T43" fmla="*/ 282 h 293"/>
                <a:gd name="T44" fmla="*/ 15 w 166"/>
                <a:gd name="T45" fmla="*/ 270 h 293"/>
                <a:gd name="T46" fmla="*/ 8 w 166"/>
                <a:gd name="T47" fmla="*/ 253 h 293"/>
                <a:gd name="T48" fmla="*/ 0 w 166"/>
                <a:gd name="T49" fmla="*/ 236 h 293"/>
                <a:gd name="T50" fmla="*/ 0 w 166"/>
                <a:gd name="T51" fmla="*/ 219 h 293"/>
                <a:gd name="T52" fmla="*/ 8 w 166"/>
                <a:gd name="T53" fmla="*/ 203 h 293"/>
                <a:gd name="T54" fmla="*/ 8 w 166"/>
                <a:gd name="T55" fmla="*/ 146 h 293"/>
                <a:gd name="T56" fmla="*/ 15 w 166"/>
                <a:gd name="T57" fmla="*/ 124 h 293"/>
                <a:gd name="T58" fmla="*/ 23 w 166"/>
                <a:gd name="T59" fmla="*/ 95 h 293"/>
                <a:gd name="T60" fmla="*/ 45 w 166"/>
                <a:gd name="T61" fmla="*/ 73 h 293"/>
                <a:gd name="T62" fmla="*/ 60 w 166"/>
                <a:gd name="T63" fmla="*/ 50 h 293"/>
                <a:gd name="T64" fmla="*/ 83 w 166"/>
                <a:gd name="T65" fmla="*/ 33 h 293"/>
                <a:gd name="T66" fmla="*/ 113 w 166"/>
                <a:gd name="T67" fmla="*/ 16 h 293"/>
                <a:gd name="T68" fmla="*/ 143 w 166"/>
                <a:gd name="T69" fmla="*/ 0 h 293"/>
                <a:gd name="T70" fmla="*/ 158 w 166"/>
                <a:gd name="T71" fmla="*/ 0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6"/>
                <a:gd name="T109" fmla="*/ 0 h 293"/>
                <a:gd name="T110" fmla="*/ 166 w 166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9" name="Freeform 83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>
                <a:gd name="T0" fmla="*/ 83 w 83"/>
                <a:gd name="T1" fmla="*/ 23 h 62"/>
                <a:gd name="T2" fmla="*/ 83 w 83"/>
                <a:gd name="T3" fmla="*/ 45 h 62"/>
                <a:gd name="T4" fmla="*/ 75 w 83"/>
                <a:gd name="T5" fmla="*/ 51 h 62"/>
                <a:gd name="T6" fmla="*/ 67 w 83"/>
                <a:gd name="T7" fmla="*/ 62 h 62"/>
                <a:gd name="T8" fmla="*/ 45 w 83"/>
                <a:gd name="T9" fmla="*/ 62 h 62"/>
                <a:gd name="T10" fmla="*/ 30 w 83"/>
                <a:gd name="T11" fmla="*/ 57 h 62"/>
                <a:gd name="T12" fmla="*/ 0 w 83"/>
                <a:gd name="T13" fmla="*/ 34 h 62"/>
                <a:gd name="T14" fmla="*/ 7 w 83"/>
                <a:gd name="T15" fmla="*/ 28 h 62"/>
                <a:gd name="T16" fmla="*/ 7 w 83"/>
                <a:gd name="T17" fmla="*/ 17 h 62"/>
                <a:gd name="T18" fmla="*/ 15 w 83"/>
                <a:gd name="T19" fmla="*/ 11 h 62"/>
                <a:gd name="T20" fmla="*/ 22 w 83"/>
                <a:gd name="T21" fmla="*/ 0 h 62"/>
                <a:gd name="T22" fmla="*/ 30 w 83"/>
                <a:gd name="T23" fmla="*/ 0 h 62"/>
                <a:gd name="T24" fmla="*/ 45 w 83"/>
                <a:gd name="T25" fmla="*/ 6 h 62"/>
                <a:gd name="T26" fmla="*/ 60 w 83"/>
                <a:gd name="T27" fmla="*/ 6 h 62"/>
                <a:gd name="T28" fmla="*/ 67 w 83"/>
                <a:gd name="T29" fmla="*/ 11 h 62"/>
                <a:gd name="T30" fmla="*/ 67 w 83"/>
                <a:gd name="T31" fmla="*/ 17 h 62"/>
                <a:gd name="T32" fmla="*/ 75 w 83"/>
                <a:gd name="T33" fmla="*/ 17 h 62"/>
                <a:gd name="T34" fmla="*/ 83 w 83"/>
                <a:gd name="T35" fmla="*/ 23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0" name="Freeform 84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>
                <a:gd name="T0" fmla="*/ 188 w 225"/>
                <a:gd name="T1" fmla="*/ 79 h 237"/>
                <a:gd name="T2" fmla="*/ 195 w 225"/>
                <a:gd name="T3" fmla="*/ 96 h 237"/>
                <a:gd name="T4" fmla="*/ 203 w 225"/>
                <a:gd name="T5" fmla="*/ 113 h 237"/>
                <a:gd name="T6" fmla="*/ 210 w 225"/>
                <a:gd name="T7" fmla="*/ 130 h 237"/>
                <a:gd name="T8" fmla="*/ 218 w 225"/>
                <a:gd name="T9" fmla="*/ 152 h 237"/>
                <a:gd name="T10" fmla="*/ 218 w 225"/>
                <a:gd name="T11" fmla="*/ 164 h 237"/>
                <a:gd name="T12" fmla="*/ 225 w 225"/>
                <a:gd name="T13" fmla="*/ 186 h 237"/>
                <a:gd name="T14" fmla="*/ 218 w 225"/>
                <a:gd name="T15" fmla="*/ 203 h 237"/>
                <a:gd name="T16" fmla="*/ 203 w 225"/>
                <a:gd name="T17" fmla="*/ 220 h 237"/>
                <a:gd name="T18" fmla="*/ 188 w 225"/>
                <a:gd name="T19" fmla="*/ 231 h 237"/>
                <a:gd name="T20" fmla="*/ 173 w 225"/>
                <a:gd name="T21" fmla="*/ 231 h 237"/>
                <a:gd name="T22" fmla="*/ 165 w 225"/>
                <a:gd name="T23" fmla="*/ 237 h 237"/>
                <a:gd name="T24" fmla="*/ 165 w 225"/>
                <a:gd name="T25" fmla="*/ 231 h 237"/>
                <a:gd name="T26" fmla="*/ 158 w 225"/>
                <a:gd name="T27" fmla="*/ 231 h 237"/>
                <a:gd name="T28" fmla="*/ 143 w 225"/>
                <a:gd name="T29" fmla="*/ 198 h 237"/>
                <a:gd name="T30" fmla="*/ 135 w 225"/>
                <a:gd name="T31" fmla="*/ 169 h 237"/>
                <a:gd name="T32" fmla="*/ 120 w 225"/>
                <a:gd name="T33" fmla="*/ 141 h 237"/>
                <a:gd name="T34" fmla="*/ 105 w 225"/>
                <a:gd name="T35" fmla="*/ 107 h 237"/>
                <a:gd name="T36" fmla="*/ 82 w 225"/>
                <a:gd name="T37" fmla="*/ 85 h 237"/>
                <a:gd name="T38" fmla="*/ 60 w 225"/>
                <a:gd name="T39" fmla="*/ 57 h 237"/>
                <a:gd name="T40" fmla="*/ 30 w 225"/>
                <a:gd name="T41" fmla="*/ 34 h 237"/>
                <a:gd name="T42" fmla="*/ 0 w 225"/>
                <a:gd name="T43" fmla="*/ 17 h 237"/>
                <a:gd name="T44" fmla="*/ 0 w 225"/>
                <a:gd name="T45" fmla="*/ 6 h 237"/>
                <a:gd name="T46" fmla="*/ 7 w 225"/>
                <a:gd name="T47" fmla="*/ 0 h 237"/>
                <a:gd name="T48" fmla="*/ 60 w 225"/>
                <a:gd name="T49" fmla="*/ 0 h 237"/>
                <a:gd name="T50" fmla="*/ 82 w 225"/>
                <a:gd name="T51" fmla="*/ 6 h 237"/>
                <a:gd name="T52" fmla="*/ 112 w 225"/>
                <a:gd name="T53" fmla="*/ 17 h 237"/>
                <a:gd name="T54" fmla="*/ 127 w 225"/>
                <a:gd name="T55" fmla="*/ 34 h 237"/>
                <a:gd name="T56" fmla="*/ 188 w 225"/>
                <a:gd name="T57" fmla="*/ 79 h 2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5"/>
                <a:gd name="T88" fmla="*/ 0 h 237"/>
                <a:gd name="T89" fmla="*/ 225 w 225"/>
                <a:gd name="T90" fmla="*/ 237 h 2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1" name="Freeform 85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>
                <a:gd name="T0" fmla="*/ 511 w 511"/>
                <a:gd name="T1" fmla="*/ 0 h 51"/>
                <a:gd name="T2" fmla="*/ 511 w 511"/>
                <a:gd name="T3" fmla="*/ 23 h 51"/>
                <a:gd name="T4" fmla="*/ 504 w 511"/>
                <a:gd name="T5" fmla="*/ 29 h 51"/>
                <a:gd name="T6" fmla="*/ 489 w 511"/>
                <a:gd name="T7" fmla="*/ 34 h 51"/>
                <a:gd name="T8" fmla="*/ 226 w 511"/>
                <a:gd name="T9" fmla="*/ 34 h 51"/>
                <a:gd name="T10" fmla="*/ 203 w 511"/>
                <a:gd name="T11" fmla="*/ 40 h 51"/>
                <a:gd name="T12" fmla="*/ 165 w 511"/>
                <a:gd name="T13" fmla="*/ 40 h 51"/>
                <a:gd name="T14" fmla="*/ 23 w 511"/>
                <a:gd name="T15" fmla="*/ 51 h 51"/>
                <a:gd name="T16" fmla="*/ 15 w 511"/>
                <a:gd name="T17" fmla="*/ 51 h 51"/>
                <a:gd name="T18" fmla="*/ 0 w 511"/>
                <a:gd name="T19" fmla="*/ 40 h 51"/>
                <a:gd name="T20" fmla="*/ 0 w 511"/>
                <a:gd name="T21" fmla="*/ 12 h 51"/>
                <a:gd name="T22" fmla="*/ 30 w 511"/>
                <a:gd name="T23" fmla="*/ 12 h 51"/>
                <a:gd name="T24" fmla="*/ 60 w 511"/>
                <a:gd name="T25" fmla="*/ 6 h 51"/>
                <a:gd name="T26" fmla="*/ 120 w 511"/>
                <a:gd name="T27" fmla="*/ 6 h 51"/>
                <a:gd name="T28" fmla="*/ 158 w 511"/>
                <a:gd name="T29" fmla="*/ 0 h 51"/>
                <a:gd name="T30" fmla="*/ 511 w 511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11"/>
                <a:gd name="T49" fmla="*/ 0 h 51"/>
                <a:gd name="T50" fmla="*/ 511 w 511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2" name="Freeform 86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>
                <a:gd name="T0" fmla="*/ 526 w 534"/>
                <a:gd name="T1" fmla="*/ 11 h 45"/>
                <a:gd name="T2" fmla="*/ 534 w 534"/>
                <a:gd name="T3" fmla="*/ 17 h 45"/>
                <a:gd name="T4" fmla="*/ 534 w 534"/>
                <a:gd name="T5" fmla="*/ 39 h 45"/>
                <a:gd name="T6" fmla="*/ 511 w 534"/>
                <a:gd name="T7" fmla="*/ 45 h 45"/>
                <a:gd name="T8" fmla="*/ 406 w 534"/>
                <a:gd name="T9" fmla="*/ 45 h 45"/>
                <a:gd name="T10" fmla="*/ 383 w 534"/>
                <a:gd name="T11" fmla="*/ 39 h 45"/>
                <a:gd name="T12" fmla="*/ 75 w 534"/>
                <a:gd name="T13" fmla="*/ 39 h 45"/>
                <a:gd name="T14" fmla="*/ 52 w 534"/>
                <a:gd name="T15" fmla="*/ 45 h 45"/>
                <a:gd name="T16" fmla="*/ 0 w 534"/>
                <a:gd name="T17" fmla="*/ 45 h 45"/>
                <a:gd name="T18" fmla="*/ 0 w 534"/>
                <a:gd name="T19" fmla="*/ 11 h 45"/>
                <a:gd name="T20" fmla="*/ 22 w 534"/>
                <a:gd name="T21" fmla="*/ 5 h 45"/>
                <a:gd name="T22" fmla="*/ 83 w 534"/>
                <a:gd name="T23" fmla="*/ 5 h 45"/>
                <a:gd name="T24" fmla="*/ 120 w 534"/>
                <a:gd name="T25" fmla="*/ 0 h 45"/>
                <a:gd name="T26" fmla="*/ 150 w 534"/>
                <a:gd name="T27" fmla="*/ 5 h 45"/>
                <a:gd name="T28" fmla="*/ 406 w 534"/>
                <a:gd name="T29" fmla="*/ 5 h 45"/>
                <a:gd name="T30" fmla="*/ 436 w 534"/>
                <a:gd name="T31" fmla="*/ 11 h 45"/>
                <a:gd name="T32" fmla="*/ 526 w 534"/>
                <a:gd name="T33" fmla="*/ 11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4"/>
                <a:gd name="T52" fmla="*/ 0 h 45"/>
                <a:gd name="T53" fmla="*/ 534 w 534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3" name="Freeform 87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>
                <a:gd name="T0" fmla="*/ 83 w 83"/>
                <a:gd name="T1" fmla="*/ 29 h 57"/>
                <a:gd name="T2" fmla="*/ 83 w 83"/>
                <a:gd name="T3" fmla="*/ 46 h 57"/>
                <a:gd name="T4" fmla="*/ 68 w 83"/>
                <a:gd name="T5" fmla="*/ 51 h 57"/>
                <a:gd name="T6" fmla="*/ 60 w 83"/>
                <a:gd name="T7" fmla="*/ 57 h 57"/>
                <a:gd name="T8" fmla="*/ 45 w 83"/>
                <a:gd name="T9" fmla="*/ 57 h 57"/>
                <a:gd name="T10" fmla="*/ 38 w 83"/>
                <a:gd name="T11" fmla="*/ 51 h 57"/>
                <a:gd name="T12" fmla="*/ 23 w 83"/>
                <a:gd name="T13" fmla="*/ 51 h 57"/>
                <a:gd name="T14" fmla="*/ 23 w 83"/>
                <a:gd name="T15" fmla="*/ 46 h 57"/>
                <a:gd name="T16" fmla="*/ 8 w 83"/>
                <a:gd name="T17" fmla="*/ 46 h 57"/>
                <a:gd name="T18" fmla="*/ 0 w 83"/>
                <a:gd name="T19" fmla="*/ 34 h 57"/>
                <a:gd name="T20" fmla="*/ 8 w 83"/>
                <a:gd name="T21" fmla="*/ 23 h 57"/>
                <a:gd name="T22" fmla="*/ 8 w 83"/>
                <a:gd name="T23" fmla="*/ 17 h 57"/>
                <a:gd name="T24" fmla="*/ 15 w 83"/>
                <a:gd name="T25" fmla="*/ 12 h 57"/>
                <a:gd name="T26" fmla="*/ 23 w 83"/>
                <a:gd name="T27" fmla="*/ 0 h 57"/>
                <a:gd name="T28" fmla="*/ 53 w 83"/>
                <a:gd name="T29" fmla="*/ 0 h 57"/>
                <a:gd name="T30" fmla="*/ 83 w 83"/>
                <a:gd name="T31" fmla="*/ 23 h 57"/>
                <a:gd name="T32" fmla="*/ 83 w 83"/>
                <a:gd name="T33" fmla="*/ 29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4" name="Freeform 88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>
                <a:gd name="T0" fmla="*/ 83 w 83"/>
                <a:gd name="T1" fmla="*/ 17 h 62"/>
                <a:gd name="T2" fmla="*/ 83 w 83"/>
                <a:gd name="T3" fmla="*/ 29 h 62"/>
                <a:gd name="T4" fmla="*/ 75 w 83"/>
                <a:gd name="T5" fmla="*/ 40 h 62"/>
                <a:gd name="T6" fmla="*/ 75 w 83"/>
                <a:gd name="T7" fmla="*/ 46 h 62"/>
                <a:gd name="T8" fmla="*/ 68 w 83"/>
                <a:gd name="T9" fmla="*/ 51 h 62"/>
                <a:gd name="T10" fmla="*/ 60 w 83"/>
                <a:gd name="T11" fmla="*/ 51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7 h 62"/>
                <a:gd name="T18" fmla="*/ 15 w 83"/>
                <a:gd name="T19" fmla="*/ 57 h 62"/>
                <a:gd name="T20" fmla="*/ 0 w 83"/>
                <a:gd name="T21" fmla="*/ 46 h 62"/>
                <a:gd name="T22" fmla="*/ 0 w 83"/>
                <a:gd name="T23" fmla="*/ 12 h 62"/>
                <a:gd name="T24" fmla="*/ 7 w 83"/>
                <a:gd name="T25" fmla="*/ 6 h 62"/>
                <a:gd name="T26" fmla="*/ 23 w 83"/>
                <a:gd name="T27" fmla="*/ 0 h 62"/>
                <a:gd name="T28" fmla="*/ 60 w 83"/>
                <a:gd name="T29" fmla="*/ 0 h 62"/>
                <a:gd name="T30" fmla="*/ 60 w 83"/>
                <a:gd name="T31" fmla="*/ 6 h 62"/>
                <a:gd name="T32" fmla="*/ 68 w 83"/>
                <a:gd name="T33" fmla="*/ 6 h 62"/>
                <a:gd name="T34" fmla="*/ 83 w 83"/>
                <a:gd name="T35" fmla="*/ 17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5" name="Freeform 89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>
                <a:gd name="T0" fmla="*/ 436 w 451"/>
                <a:gd name="T1" fmla="*/ 0 h 40"/>
                <a:gd name="T2" fmla="*/ 443 w 451"/>
                <a:gd name="T3" fmla="*/ 6 h 40"/>
                <a:gd name="T4" fmla="*/ 443 w 451"/>
                <a:gd name="T5" fmla="*/ 17 h 40"/>
                <a:gd name="T6" fmla="*/ 451 w 451"/>
                <a:gd name="T7" fmla="*/ 17 h 40"/>
                <a:gd name="T8" fmla="*/ 451 w 451"/>
                <a:gd name="T9" fmla="*/ 28 h 40"/>
                <a:gd name="T10" fmla="*/ 436 w 451"/>
                <a:gd name="T11" fmla="*/ 40 h 40"/>
                <a:gd name="T12" fmla="*/ 15 w 451"/>
                <a:gd name="T13" fmla="*/ 40 h 40"/>
                <a:gd name="T14" fmla="*/ 15 w 451"/>
                <a:gd name="T15" fmla="*/ 34 h 40"/>
                <a:gd name="T16" fmla="*/ 0 w 451"/>
                <a:gd name="T17" fmla="*/ 23 h 40"/>
                <a:gd name="T18" fmla="*/ 15 w 451"/>
                <a:gd name="T19" fmla="*/ 11 h 40"/>
                <a:gd name="T20" fmla="*/ 30 w 451"/>
                <a:gd name="T21" fmla="*/ 6 h 40"/>
                <a:gd name="T22" fmla="*/ 45 w 451"/>
                <a:gd name="T23" fmla="*/ 6 h 40"/>
                <a:gd name="T24" fmla="*/ 52 w 451"/>
                <a:gd name="T25" fmla="*/ 0 h 40"/>
                <a:gd name="T26" fmla="*/ 120 w 451"/>
                <a:gd name="T27" fmla="*/ 0 h 40"/>
                <a:gd name="T28" fmla="*/ 135 w 451"/>
                <a:gd name="T29" fmla="*/ 6 h 40"/>
                <a:gd name="T30" fmla="*/ 188 w 451"/>
                <a:gd name="T31" fmla="*/ 6 h 40"/>
                <a:gd name="T32" fmla="*/ 203 w 451"/>
                <a:gd name="T33" fmla="*/ 0 h 40"/>
                <a:gd name="T34" fmla="*/ 436 w 451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51"/>
                <a:gd name="T55" fmla="*/ 0 h 40"/>
                <a:gd name="T56" fmla="*/ 451 w 451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6" name="Freeform 90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>
                <a:gd name="T0" fmla="*/ 436 w 451"/>
                <a:gd name="T1" fmla="*/ 6 h 45"/>
                <a:gd name="T2" fmla="*/ 451 w 451"/>
                <a:gd name="T3" fmla="*/ 17 h 45"/>
                <a:gd name="T4" fmla="*/ 451 w 451"/>
                <a:gd name="T5" fmla="*/ 34 h 45"/>
                <a:gd name="T6" fmla="*/ 428 w 451"/>
                <a:gd name="T7" fmla="*/ 45 h 45"/>
                <a:gd name="T8" fmla="*/ 15 w 451"/>
                <a:gd name="T9" fmla="*/ 45 h 45"/>
                <a:gd name="T10" fmla="*/ 0 w 451"/>
                <a:gd name="T11" fmla="*/ 40 h 45"/>
                <a:gd name="T12" fmla="*/ 0 w 451"/>
                <a:gd name="T13" fmla="*/ 6 h 45"/>
                <a:gd name="T14" fmla="*/ 7 w 451"/>
                <a:gd name="T15" fmla="*/ 0 h 45"/>
                <a:gd name="T16" fmla="*/ 37 w 451"/>
                <a:gd name="T17" fmla="*/ 6 h 45"/>
                <a:gd name="T18" fmla="*/ 436 w 451"/>
                <a:gd name="T19" fmla="*/ 6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45"/>
                <a:gd name="T32" fmla="*/ 451 w 451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7" name="Freeform 91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>
                <a:gd name="T0" fmla="*/ 53 w 91"/>
                <a:gd name="T1" fmla="*/ 12 h 322"/>
                <a:gd name="T2" fmla="*/ 60 w 91"/>
                <a:gd name="T3" fmla="*/ 23 h 322"/>
                <a:gd name="T4" fmla="*/ 68 w 91"/>
                <a:gd name="T5" fmla="*/ 40 h 322"/>
                <a:gd name="T6" fmla="*/ 75 w 91"/>
                <a:gd name="T7" fmla="*/ 51 h 322"/>
                <a:gd name="T8" fmla="*/ 83 w 91"/>
                <a:gd name="T9" fmla="*/ 68 h 322"/>
                <a:gd name="T10" fmla="*/ 83 w 91"/>
                <a:gd name="T11" fmla="*/ 102 h 322"/>
                <a:gd name="T12" fmla="*/ 91 w 91"/>
                <a:gd name="T13" fmla="*/ 130 h 322"/>
                <a:gd name="T14" fmla="*/ 91 w 91"/>
                <a:gd name="T15" fmla="*/ 192 h 322"/>
                <a:gd name="T16" fmla="*/ 83 w 91"/>
                <a:gd name="T17" fmla="*/ 209 h 322"/>
                <a:gd name="T18" fmla="*/ 83 w 91"/>
                <a:gd name="T19" fmla="*/ 226 h 322"/>
                <a:gd name="T20" fmla="*/ 91 w 91"/>
                <a:gd name="T21" fmla="*/ 249 h 322"/>
                <a:gd name="T22" fmla="*/ 91 w 91"/>
                <a:gd name="T23" fmla="*/ 265 h 322"/>
                <a:gd name="T24" fmla="*/ 83 w 91"/>
                <a:gd name="T25" fmla="*/ 282 h 322"/>
                <a:gd name="T26" fmla="*/ 83 w 91"/>
                <a:gd name="T27" fmla="*/ 299 h 322"/>
                <a:gd name="T28" fmla="*/ 68 w 91"/>
                <a:gd name="T29" fmla="*/ 311 h 322"/>
                <a:gd name="T30" fmla="*/ 45 w 91"/>
                <a:gd name="T31" fmla="*/ 322 h 322"/>
                <a:gd name="T32" fmla="*/ 30 w 91"/>
                <a:gd name="T33" fmla="*/ 322 h 322"/>
                <a:gd name="T34" fmla="*/ 23 w 91"/>
                <a:gd name="T35" fmla="*/ 316 h 322"/>
                <a:gd name="T36" fmla="*/ 15 w 91"/>
                <a:gd name="T37" fmla="*/ 316 h 322"/>
                <a:gd name="T38" fmla="*/ 8 w 91"/>
                <a:gd name="T39" fmla="*/ 311 h 322"/>
                <a:gd name="T40" fmla="*/ 8 w 91"/>
                <a:gd name="T41" fmla="*/ 305 h 322"/>
                <a:gd name="T42" fmla="*/ 0 w 91"/>
                <a:gd name="T43" fmla="*/ 299 h 322"/>
                <a:gd name="T44" fmla="*/ 0 w 91"/>
                <a:gd name="T45" fmla="*/ 164 h 322"/>
                <a:gd name="T46" fmla="*/ 8 w 91"/>
                <a:gd name="T47" fmla="*/ 96 h 322"/>
                <a:gd name="T48" fmla="*/ 23 w 91"/>
                <a:gd name="T49" fmla="*/ 29 h 322"/>
                <a:gd name="T50" fmla="*/ 23 w 91"/>
                <a:gd name="T51" fmla="*/ 12 h 322"/>
                <a:gd name="T52" fmla="*/ 30 w 91"/>
                <a:gd name="T53" fmla="*/ 6 h 322"/>
                <a:gd name="T54" fmla="*/ 38 w 91"/>
                <a:gd name="T55" fmla="*/ 6 h 322"/>
                <a:gd name="T56" fmla="*/ 45 w 91"/>
                <a:gd name="T57" fmla="*/ 0 h 322"/>
                <a:gd name="T58" fmla="*/ 53 w 91"/>
                <a:gd name="T59" fmla="*/ 6 h 322"/>
                <a:gd name="T60" fmla="*/ 53 w 91"/>
                <a:gd name="T61" fmla="*/ 12 h 3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"/>
                <a:gd name="T94" fmla="*/ 0 h 322"/>
                <a:gd name="T95" fmla="*/ 91 w 91"/>
                <a:gd name="T96" fmla="*/ 322 h 32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3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8" name="Freeform 92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>
                <a:gd name="T0" fmla="*/ 68 w 75"/>
                <a:gd name="T1" fmla="*/ 6 h 56"/>
                <a:gd name="T2" fmla="*/ 68 w 75"/>
                <a:gd name="T3" fmla="*/ 17 h 56"/>
                <a:gd name="T4" fmla="*/ 75 w 75"/>
                <a:gd name="T5" fmla="*/ 28 h 56"/>
                <a:gd name="T6" fmla="*/ 75 w 75"/>
                <a:gd name="T7" fmla="*/ 39 h 56"/>
                <a:gd name="T8" fmla="*/ 53 w 75"/>
                <a:gd name="T9" fmla="*/ 56 h 56"/>
                <a:gd name="T10" fmla="*/ 38 w 75"/>
                <a:gd name="T11" fmla="*/ 56 h 56"/>
                <a:gd name="T12" fmla="*/ 38 w 75"/>
                <a:gd name="T13" fmla="*/ 51 h 56"/>
                <a:gd name="T14" fmla="*/ 23 w 75"/>
                <a:gd name="T15" fmla="*/ 51 h 56"/>
                <a:gd name="T16" fmla="*/ 8 w 75"/>
                <a:gd name="T17" fmla="*/ 45 h 56"/>
                <a:gd name="T18" fmla="*/ 0 w 75"/>
                <a:gd name="T19" fmla="*/ 34 h 56"/>
                <a:gd name="T20" fmla="*/ 0 w 75"/>
                <a:gd name="T21" fmla="*/ 11 h 56"/>
                <a:gd name="T22" fmla="*/ 8 w 75"/>
                <a:gd name="T23" fmla="*/ 11 h 56"/>
                <a:gd name="T24" fmla="*/ 23 w 75"/>
                <a:gd name="T25" fmla="*/ 0 h 56"/>
                <a:gd name="T26" fmla="*/ 53 w 75"/>
                <a:gd name="T27" fmla="*/ 0 h 56"/>
                <a:gd name="T28" fmla="*/ 60 w 75"/>
                <a:gd name="T29" fmla="*/ 6 h 56"/>
                <a:gd name="T30" fmla="*/ 68 w 75"/>
                <a:gd name="T31" fmla="*/ 6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6"/>
                <a:gd name="T50" fmla="*/ 75 w 75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9" name="Freeform 93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>
                <a:gd name="T0" fmla="*/ 293 w 293"/>
                <a:gd name="T1" fmla="*/ 0 h 490"/>
                <a:gd name="T2" fmla="*/ 293 w 293"/>
                <a:gd name="T3" fmla="*/ 17 h 490"/>
                <a:gd name="T4" fmla="*/ 278 w 293"/>
                <a:gd name="T5" fmla="*/ 33 h 490"/>
                <a:gd name="T6" fmla="*/ 271 w 293"/>
                <a:gd name="T7" fmla="*/ 45 h 490"/>
                <a:gd name="T8" fmla="*/ 256 w 293"/>
                <a:gd name="T9" fmla="*/ 62 h 490"/>
                <a:gd name="T10" fmla="*/ 233 w 293"/>
                <a:gd name="T11" fmla="*/ 73 h 490"/>
                <a:gd name="T12" fmla="*/ 218 w 293"/>
                <a:gd name="T13" fmla="*/ 90 h 490"/>
                <a:gd name="T14" fmla="*/ 203 w 293"/>
                <a:gd name="T15" fmla="*/ 101 h 490"/>
                <a:gd name="T16" fmla="*/ 196 w 293"/>
                <a:gd name="T17" fmla="*/ 118 h 490"/>
                <a:gd name="T18" fmla="*/ 173 w 293"/>
                <a:gd name="T19" fmla="*/ 158 h 490"/>
                <a:gd name="T20" fmla="*/ 158 w 293"/>
                <a:gd name="T21" fmla="*/ 203 h 490"/>
                <a:gd name="T22" fmla="*/ 143 w 293"/>
                <a:gd name="T23" fmla="*/ 242 h 490"/>
                <a:gd name="T24" fmla="*/ 128 w 293"/>
                <a:gd name="T25" fmla="*/ 287 h 490"/>
                <a:gd name="T26" fmla="*/ 113 w 293"/>
                <a:gd name="T27" fmla="*/ 332 h 490"/>
                <a:gd name="T28" fmla="*/ 113 w 293"/>
                <a:gd name="T29" fmla="*/ 372 h 490"/>
                <a:gd name="T30" fmla="*/ 105 w 293"/>
                <a:gd name="T31" fmla="*/ 417 h 490"/>
                <a:gd name="T32" fmla="*/ 105 w 293"/>
                <a:gd name="T33" fmla="*/ 479 h 490"/>
                <a:gd name="T34" fmla="*/ 83 w 293"/>
                <a:gd name="T35" fmla="*/ 479 h 490"/>
                <a:gd name="T36" fmla="*/ 68 w 293"/>
                <a:gd name="T37" fmla="*/ 490 h 490"/>
                <a:gd name="T38" fmla="*/ 45 w 293"/>
                <a:gd name="T39" fmla="*/ 490 h 490"/>
                <a:gd name="T40" fmla="*/ 45 w 293"/>
                <a:gd name="T41" fmla="*/ 485 h 490"/>
                <a:gd name="T42" fmla="*/ 30 w 293"/>
                <a:gd name="T43" fmla="*/ 485 h 490"/>
                <a:gd name="T44" fmla="*/ 30 w 293"/>
                <a:gd name="T45" fmla="*/ 479 h 490"/>
                <a:gd name="T46" fmla="*/ 15 w 293"/>
                <a:gd name="T47" fmla="*/ 468 h 490"/>
                <a:gd name="T48" fmla="*/ 8 w 293"/>
                <a:gd name="T49" fmla="*/ 456 h 490"/>
                <a:gd name="T50" fmla="*/ 8 w 293"/>
                <a:gd name="T51" fmla="*/ 440 h 490"/>
                <a:gd name="T52" fmla="*/ 0 w 293"/>
                <a:gd name="T53" fmla="*/ 428 h 490"/>
                <a:gd name="T54" fmla="*/ 8 w 293"/>
                <a:gd name="T55" fmla="*/ 389 h 490"/>
                <a:gd name="T56" fmla="*/ 15 w 293"/>
                <a:gd name="T57" fmla="*/ 349 h 490"/>
                <a:gd name="T58" fmla="*/ 15 w 293"/>
                <a:gd name="T59" fmla="*/ 315 h 490"/>
                <a:gd name="T60" fmla="*/ 30 w 293"/>
                <a:gd name="T61" fmla="*/ 276 h 490"/>
                <a:gd name="T62" fmla="*/ 30 w 293"/>
                <a:gd name="T63" fmla="*/ 253 h 490"/>
                <a:gd name="T64" fmla="*/ 38 w 293"/>
                <a:gd name="T65" fmla="*/ 231 h 490"/>
                <a:gd name="T66" fmla="*/ 45 w 293"/>
                <a:gd name="T67" fmla="*/ 208 h 490"/>
                <a:gd name="T68" fmla="*/ 60 w 293"/>
                <a:gd name="T69" fmla="*/ 191 h 490"/>
                <a:gd name="T70" fmla="*/ 68 w 293"/>
                <a:gd name="T71" fmla="*/ 169 h 490"/>
                <a:gd name="T72" fmla="*/ 75 w 293"/>
                <a:gd name="T73" fmla="*/ 146 h 490"/>
                <a:gd name="T74" fmla="*/ 90 w 293"/>
                <a:gd name="T75" fmla="*/ 129 h 490"/>
                <a:gd name="T76" fmla="*/ 105 w 293"/>
                <a:gd name="T77" fmla="*/ 107 h 490"/>
                <a:gd name="T78" fmla="*/ 128 w 293"/>
                <a:gd name="T79" fmla="*/ 90 h 490"/>
                <a:gd name="T80" fmla="*/ 143 w 293"/>
                <a:gd name="T81" fmla="*/ 73 h 490"/>
                <a:gd name="T82" fmla="*/ 188 w 293"/>
                <a:gd name="T83" fmla="*/ 39 h 490"/>
                <a:gd name="T84" fmla="*/ 211 w 293"/>
                <a:gd name="T85" fmla="*/ 28 h 490"/>
                <a:gd name="T86" fmla="*/ 233 w 293"/>
                <a:gd name="T87" fmla="*/ 17 h 490"/>
                <a:gd name="T88" fmla="*/ 263 w 293"/>
                <a:gd name="T89" fmla="*/ 5 h 490"/>
                <a:gd name="T90" fmla="*/ 293 w 293"/>
                <a:gd name="T91" fmla="*/ 0 h 4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490"/>
                <a:gd name="T140" fmla="*/ 293 w 293"/>
                <a:gd name="T141" fmla="*/ 490 h 4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0" name="Freeform 94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>
                <a:gd name="T0" fmla="*/ 256 w 309"/>
                <a:gd name="T1" fmla="*/ 101 h 456"/>
                <a:gd name="T2" fmla="*/ 271 w 309"/>
                <a:gd name="T3" fmla="*/ 124 h 456"/>
                <a:gd name="T4" fmla="*/ 279 w 309"/>
                <a:gd name="T5" fmla="*/ 141 h 456"/>
                <a:gd name="T6" fmla="*/ 286 w 309"/>
                <a:gd name="T7" fmla="*/ 157 h 456"/>
                <a:gd name="T8" fmla="*/ 294 w 309"/>
                <a:gd name="T9" fmla="*/ 180 h 456"/>
                <a:gd name="T10" fmla="*/ 301 w 309"/>
                <a:gd name="T11" fmla="*/ 197 h 456"/>
                <a:gd name="T12" fmla="*/ 301 w 309"/>
                <a:gd name="T13" fmla="*/ 242 h 456"/>
                <a:gd name="T14" fmla="*/ 309 w 309"/>
                <a:gd name="T15" fmla="*/ 259 h 456"/>
                <a:gd name="T16" fmla="*/ 301 w 309"/>
                <a:gd name="T17" fmla="*/ 287 h 456"/>
                <a:gd name="T18" fmla="*/ 301 w 309"/>
                <a:gd name="T19" fmla="*/ 332 h 456"/>
                <a:gd name="T20" fmla="*/ 294 w 309"/>
                <a:gd name="T21" fmla="*/ 355 h 456"/>
                <a:gd name="T22" fmla="*/ 286 w 309"/>
                <a:gd name="T23" fmla="*/ 377 h 456"/>
                <a:gd name="T24" fmla="*/ 271 w 309"/>
                <a:gd name="T25" fmla="*/ 406 h 456"/>
                <a:gd name="T26" fmla="*/ 264 w 309"/>
                <a:gd name="T27" fmla="*/ 428 h 456"/>
                <a:gd name="T28" fmla="*/ 249 w 309"/>
                <a:gd name="T29" fmla="*/ 451 h 456"/>
                <a:gd name="T30" fmla="*/ 241 w 309"/>
                <a:gd name="T31" fmla="*/ 451 h 456"/>
                <a:gd name="T32" fmla="*/ 226 w 309"/>
                <a:gd name="T33" fmla="*/ 456 h 456"/>
                <a:gd name="T34" fmla="*/ 181 w 309"/>
                <a:gd name="T35" fmla="*/ 456 h 456"/>
                <a:gd name="T36" fmla="*/ 166 w 309"/>
                <a:gd name="T37" fmla="*/ 445 h 456"/>
                <a:gd name="T38" fmla="*/ 173 w 309"/>
                <a:gd name="T39" fmla="*/ 411 h 456"/>
                <a:gd name="T40" fmla="*/ 181 w 309"/>
                <a:gd name="T41" fmla="*/ 377 h 456"/>
                <a:gd name="T42" fmla="*/ 188 w 309"/>
                <a:gd name="T43" fmla="*/ 344 h 456"/>
                <a:gd name="T44" fmla="*/ 196 w 309"/>
                <a:gd name="T45" fmla="*/ 304 h 456"/>
                <a:gd name="T46" fmla="*/ 203 w 309"/>
                <a:gd name="T47" fmla="*/ 270 h 456"/>
                <a:gd name="T48" fmla="*/ 203 w 309"/>
                <a:gd name="T49" fmla="*/ 236 h 456"/>
                <a:gd name="T50" fmla="*/ 196 w 309"/>
                <a:gd name="T51" fmla="*/ 197 h 456"/>
                <a:gd name="T52" fmla="*/ 181 w 309"/>
                <a:gd name="T53" fmla="*/ 163 h 456"/>
                <a:gd name="T54" fmla="*/ 158 w 309"/>
                <a:gd name="T55" fmla="*/ 146 h 456"/>
                <a:gd name="T56" fmla="*/ 143 w 309"/>
                <a:gd name="T57" fmla="*/ 129 h 456"/>
                <a:gd name="T58" fmla="*/ 121 w 309"/>
                <a:gd name="T59" fmla="*/ 107 h 456"/>
                <a:gd name="T60" fmla="*/ 98 w 309"/>
                <a:gd name="T61" fmla="*/ 90 h 456"/>
                <a:gd name="T62" fmla="*/ 76 w 309"/>
                <a:gd name="T63" fmla="*/ 67 h 456"/>
                <a:gd name="T64" fmla="*/ 53 w 309"/>
                <a:gd name="T65" fmla="*/ 56 h 456"/>
                <a:gd name="T66" fmla="*/ 30 w 309"/>
                <a:gd name="T67" fmla="*/ 39 h 456"/>
                <a:gd name="T68" fmla="*/ 0 w 309"/>
                <a:gd name="T69" fmla="*/ 28 h 456"/>
                <a:gd name="T70" fmla="*/ 0 w 309"/>
                <a:gd name="T71" fmla="*/ 16 h 456"/>
                <a:gd name="T72" fmla="*/ 15 w 309"/>
                <a:gd name="T73" fmla="*/ 11 h 456"/>
                <a:gd name="T74" fmla="*/ 38 w 309"/>
                <a:gd name="T75" fmla="*/ 5 h 456"/>
                <a:gd name="T76" fmla="*/ 61 w 309"/>
                <a:gd name="T77" fmla="*/ 5 h 456"/>
                <a:gd name="T78" fmla="*/ 76 w 309"/>
                <a:gd name="T79" fmla="*/ 0 h 456"/>
                <a:gd name="T80" fmla="*/ 98 w 309"/>
                <a:gd name="T81" fmla="*/ 0 h 456"/>
                <a:gd name="T82" fmla="*/ 121 w 309"/>
                <a:gd name="T83" fmla="*/ 5 h 456"/>
                <a:gd name="T84" fmla="*/ 143 w 309"/>
                <a:gd name="T85" fmla="*/ 5 h 456"/>
                <a:gd name="T86" fmla="*/ 173 w 309"/>
                <a:gd name="T87" fmla="*/ 28 h 456"/>
                <a:gd name="T88" fmla="*/ 188 w 309"/>
                <a:gd name="T89" fmla="*/ 33 h 456"/>
                <a:gd name="T90" fmla="*/ 249 w 309"/>
                <a:gd name="T91" fmla="*/ 79 h 456"/>
                <a:gd name="T92" fmla="*/ 256 w 309"/>
                <a:gd name="T93" fmla="*/ 90 h 456"/>
                <a:gd name="T94" fmla="*/ 256 w 309"/>
                <a:gd name="T95" fmla="*/ 101 h 4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9"/>
                <a:gd name="T145" fmla="*/ 0 h 456"/>
                <a:gd name="T146" fmla="*/ 309 w 309"/>
                <a:gd name="T147" fmla="*/ 456 h 45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1" name="Freeform 95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>
                <a:gd name="T0" fmla="*/ 564 w 587"/>
                <a:gd name="T1" fmla="*/ 40 h 226"/>
                <a:gd name="T2" fmla="*/ 527 w 587"/>
                <a:gd name="T3" fmla="*/ 57 h 226"/>
                <a:gd name="T4" fmla="*/ 482 w 587"/>
                <a:gd name="T5" fmla="*/ 74 h 226"/>
                <a:gd name="T6" fmla="*/ 437 w 587"/>
                <a:gd name="T7" fmla="*/ 85 h 226"/>
                <a:gd name="T8" fmla="*/ 391 w 587"/>
                <a:gd name="T9" fmla="*/ 96 h 226"/>
                <a:gd name="T10" fmla="*/ 346 w 587"/>
                <a:gd name="T11" fmla="*/ 107 h 226"/>
                <a:gd name="T12" fmla="*/ 301 w 587"/>
                <a:gd name="T13" fmla="*/ 124 h 226"/>
                <a:gd name="T14" fmla="*/ 256 w 587"/>
                <a:gd name="T15" fmla="*/ 141 h 226"/>
                <a:gd name="T16" fmla="*/ 218 w 587"/>
                <a:gd name="T17" fmla="*/ 158 h 226"/>
                <a:gd name="T18" fmla="*/ 188 w 587"/>
                <a:gd name="T19" fmla="*/ 164 h 226"/>
                <a:gd name="T20" fmla="*/ 166 w 587"/>
                <a:gd name="T21" fmla="*/ 175 h 226"/>
                <a:gd name="T22" fmla="*/ 136 w 587"/>
                <a:gd name="T23" fmla="*/ 186 h 226"/>
                <a:gd name="T24" fmla="*/ 113 w 587"/>
                <a:gd name="T25" fmla="*/ 192 h 226"/>
                <a:gd name="T26" fmla="*/ 98 w 587"/>
                <a:gd name="T27" fmla="*/ 186 h 226"/>
                <a:gd name="T28" fmla="*/ 91 w 587"/>
                <a:gd name="T29" fmla="*/ 192 h 226"/>
                <a:gd name="T30" fmla="*/ 76 w 587"/>
                <a:gd name="T31" fmla="*/ 220 h 226"/>
                <a:gd name="T32" fmla="*/ 53 w 587"/>
                <a:gd name="T33" fmla="*/ 226 h 226"/>
                <a:gd name="T34" fmla="*/ 31 w 587"/>
                <a:gd name="T35" fmla="*/ 220 h 226"/>
                <a:gd name="T36" fmla="*/ 8 w 587"/>
                <a:gd name="T37" fmla="*/ 209 h 226"/>
                <a:gd name="T38" fmla="*/ 0 w 587"/>
                <a:gd name="T39" fmla="*/ 198 h 226"/>
                <a:gd name="T40" fmla="*/ 8 w 587"/>
                <a:gd name="T41" fmla="*/ 169 h 226"/>
                <a:gd name="T42" fmla="*/ 31 w 587"/>
                <a:gd name="T43" fmla="*/ 158 h 226"/>
                <a:gd name="T44" fmla="*/ 53 w 587"/>
                <a:gd name="T45" fmla="*/ 164 h 226"/>
                <a:gd name="T46" fmla="*/ 68 w 587"/>
                <a:gd name="T47" fmla="*/ 169 h 226"/>
                <a:gd name="T48" fmla="*/ 83 w 587"/>
                <a:gd name="T49" fmla="*/ 175 h 226"/>
                <a:gd name="T50" fmla="*/ 121 w 587"/>
                <a:gd name="T51" fmla="*/ 147 h 226"/>
                <a:gd name="T52" fmla="*/ 166 w 587"/>
                <a:gd name="T53" fmla="*/ 130 h 226"/>
                <a:gd name="T54" fmla="*/ 211 w 587"/>
                <a:gd name="T55" fmla="*/ 119 h 226"/>
                <a:gd name="T56" fmla="*/ 256 w 587"/>
                <a:gd name="T57" fmla="*/ 96 h 226"/>
                <a:gd name="T58" fmla="*/ 294 w 587"/>
                <a:gd name="T59" fmla="*/ 85 h 226"/>
                <a:gd name="T60" fmla="*/ 324 w 587"/>
                <a:gd name="T61" fmla="*/ 74 h 226"/>
                <a:gd name="T62" fmla="*/ 361 w 587"/>
                <a:gd name="T63" fmla="*/ 62 h 226"/>
                <a:gd name="T64" fmla="*/ 399 w 587"/>
                <a:gd name="T65" fmla="*/ 57 h 226"/>
                <a:gd name="T66" fmla="*/ 429 w 587"/>
                <a:gd name="T67" fmla="*/ 45 h 226"/>
                <a:gd name="T68" fmla="*/ 467 w 587"/>
                <a:gd name="T69" fmla="*/ 34 h 226"/>
                <a:gd name="T70" fmla="*/ 504 w 587"/>
                <a:gd name="T71" fmla="*/ 17 h 226"/>
                <a:gd name="T72" fmla="*/ 534 w 587"/>
                <a:gd name="T73" fmla="*/ 6 h 226"/>
                <a:gd name="T74" fmla="*/ 549 w 587"/>
                <a:gd name="T75" fmla="*/ 0 h 226"/>
                <a:gd name="T76" fmla="*/ 572 w 587"/>
                <a:gd name="T77" fmla="*/ 6 h 226"/>
                <a:gd name="T78" fmla="*/ 579 w 587"/>
                <a:gd name="T79" fmla="*/ 23 h 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7"/>
                <a:gd name="T121" fmla="*/ 0 h 226"/>
                <a:gd name="T122" fmla="*/ 587 w 587"/>
                <a:gd name="T123" fmla="*/ 226 h 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2" name="Freeform 96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>
                <a:gd name="T0" fmla="*/ 143 w 489"/>
                <a:gd name="T1" fmla="*/ 40 h 181"/>
                <a:gd name="T2" fmla="*/ 188 w 489"/>
                <a:gd name="T3" fmla="*/ 51 h 181"/>
                <a:gd name="T4" fmla="*/ 233 w 489"/>
                <a:gd name="T5" fmla="*/ 62 h 181"/>
                <a:gd name="T6" fmla="*/ 278 w 489"/>
                <a:gd name="T7" fmla="*/ 79 h 181"/>
                <a:gd name="T8" fmla="*/ 331 w 489"/>
                <a:gd name="T9" fmla="*/ 96 h 181"/>
                <a:gd name="T10" fmla="*/ 376 w 489"/>
                <a:gd name="T11" fmla="*/ 107 h 181"/>
                <a:gd name="T12" fmla="*/ 421 w 489"/>
                <a:gd name="T13" fmla="*/ 124 h 181"/>
                <a:gd name="T14" fmla="*/ 466 w 489"/>
                <a:gd name="T15" fmla="*/ 141 h 181"/>
                <a:gd name="T16" fmla="*/ 489 w 489"/>
                <a:gd name="T17" fmla="*/ 158 h 181"/>
                <a:gd name="T18" fmla="*/ 474 w 489"/>
                <a:gd name="T19" fmla="*/ 175 h 181"/>
                <a:gd name="T20" fmla="*/ 451 w 489"/>
                <a:gd name="T21" fmla="*/ 175 h 181"/>
                <a:gd name="T22" fmla="*/ 421 w 489"/>
                <a:gd name="T23" fmla="*/ 169 h 181"/>
                <a:gd name="T24" fmla="*/ 399 w 489"/>
                <a:gd name="T25" fmla="*/ 158 h 181"/>
                <a:gd name="T26" fmla="*/ 369 w 489"/>
                <a:gd name="T27" fmla="*/ 152 h 181"/>
                <a:gd name="T28" fmla="*/ 346 w 489"/>
                <a:gd name="T29" fmla="*/ 141 h 181"/>
                <a:gd name="T30" fmla="*/ 316 w 489"/>
                <a:gd name="T31" fmla="*/ 130 h 181"/>
                <a:gd name="T32" fmla="*/ 286 w 489"/>
                <a:gd name="T33" fmla="*/ 119 h 181"/>
                <a:gd name="T34" fmla="*/ 263 w 489"/>
                <a:gd name="T35" fmla="*/ 113 h 181"/>
                <a:gd name="T36" fmla="*/ 233 w 489"/>
                <a:gd name="T37" fmla="*/ 102 h 181"/>
                <a:gd name="T38" fmla="*/ 203 w 489"/>
                <a:gd name="T39" fmla="*/ 96 h 181"/>
                <a:gd name="T40" fmla="*/ 166 w 489"/>
                <a:gd name="T41" fmla="*/ 85 h 181"/>
                <a:gd name="T42" fmla="*/ 136 w 489"/>
                <a:gd name="T43" fmla="*/ 74 h 181"/>
                <a:gd name="T44" fmla="*/ 105 w 489"/>
                <a:gd name="T45" fmla="*/ 62 h 181"/>
                <a:gd name="T46" fmla="*/ 75 w 489"/>
                <a:gd name="T47" fmla="*/ 57 h 181"/>
                <a:gd name="T48" fmla="*/ 45 w 489"/>
                <a:gd name="T49" fmla="*/ 45 h 181"/>
                <a:gd name="T50" fmla="*/ 15 w 489"/>
                <a:gd name="T51" fmla="*/ 28 h 181"/>
                <a:gd name="T52" fmla="*/ 0 w 489"/>
                <a:gd name="T53" fmla="*/ 6 h 181"/>
                <a:gd name="T54" fmla="*/ 23 w 489"/>
                <a:gd name="T55" fmla="*/ 0 h 181"/>
                <a:gd name="T56" fmla="*/ 60 w 489"/>
                <a:gd name="T57" fmla="*/ 6 h 181"/>
                <a:gd name="T58" fmla="*/ 75 w 489"/>
                <a:gd name="T59" fmla="*/ 11 h 181"/>
                <a:gd name="T60" fmla="*/ 98 w 489"/>
                <a:gd name="T61" fmla="*/ 23 h 181"/>
                <a:gd name="T62" fmla="*/ 121 w 489"/>
                <a:gd name="T63" fmla="*/ 34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9"/>
                <a:gd name="T97" fmla="*/ 0 h 181"/>
                <a:gd name="T98" fmla="*/ 489 w 489"/>
                <a:gd name="T99" fmla="*/ 181 h 1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3" name="Freeform 97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28 h 34"/>
                <a:gd name="T4" fmla="*/ 52 w 60"/>
                <a:gd name="T5" fmla="*/ 34 h 34"/>
                <a:gd name="T6" fmla="*/ 7 w 60"/>
                <a:gd name="T7" fmla="*/ 34 h 34"/>
                <a:gd name="T8" fmla="*/ 7 w 60"/>
                <a:gd name="T9" fmla="*/ 28 h 34"/>
                <a:gd name="T10" fmla="*/ 0 w 60"/>
                <a:gd name="T11" fmla="*/ 23 h 34"/>
                <a:gd name="T12" fmla="*/ 0 w 60"/>
                <a:gd name="T13" fmla="*/ 11 h 34"/>
                <a:gd name="T14" fmla="*/ 15 w 60"/>
                <a:gd name="T15" fmla="*/ 0 h 34"/>
                <a:gd name="T16" fmla="*/ 45 w 60"/>
                <a:gd name="T17" fmla="*/ 0 h 34"/>
                <a:gd name="T18" fmla="*/ 52 w 60"/>
                <a:gd name="T19" fmla="*/ 6 h 34"/>
                <a:gd name="T20" fmla="*/ 60 w 60"/>
                <a:gd name="T21" fmla="*/ 6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4" name="Freeform 98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>
                <a:gd name="T0" fmla="*/ 369 w 376"/>
                <a:gd name="T1" fmla="*/ 248 h 276"/>
                <a:gd name="T2" fmla="*/ 369 w 376"/>
                <a:gd name="T3" fmla="*/ 259 h 276"/>
                <a:gd name="T4" fmla="*/ 376 w 376"/>
                <a:gd name="T5" fmla="*/ 259 h 276"/>
                <a:gd name="T6" fmla="*/ 354 w 376"/>
                <a:gd name="T7" fmla="*/ 276 h 276"/>
                <a:gd name="T8" fmla="*/ 323 w 376"/>
                <a:gd name="T9" fmla="*/ 276 h 276"/>
                <a:gd name="T10" fmla="*/ 301 w 376"/>
                <a:gd name="T11" fmla="*/ 259 h 276"/>
                <a:gd name="T12" fmla="*/ 286 w 376"/>
                <a:gd name="T13" fmla="*/ 243 h 276"/>
                <a:gd name="T14" fmla="*/ 15 w 376"/>
                <a:gd name="T15" fmla="*/ 40 h 276"/>
                <a:gd name="T16" fmla="*/ 0 w 376"/>
                <a:gd name="T17" fmla="*/ 23 h 276"/>
                <a:gd name="T18" fmla="*/ 38 w 376"/>
                <a:gd name="T19" fmla="*/ 0 h 276"/>
                <a:gd name="T20" fmla="*/ 60 w 376"/>
                <a:gd name="T21" fmla="*/ 11 h 276"/>
                <a:gd name="T22" fmla="*/ 75 w 376"/>
                <a:gd name="T23" fmla="*/ 28 h 276"/>
                <a:gd name="T24" fmla="*/ 98 w 376"/>
                <a:gd name="T25" fmla="*/ 45 h 276"/>
                <a:gd name="T26" fmla="*/ 120 w 376"/>
                <a:gd name="T27" fmla="*/ 56 h 276"/>
                <a:gd name="T28" fmla="*/ 135 w 376"/>
                <a:gd name="T29" fmla="*/ 73 h 276"/>
                <a:gd name="T30" fmla="*/ 218 w 376"/>
                <a:gd name="T31" fmla="*/ 135 h 276"/>
                <a:gd name="T32" fmla="*/ 248 w 376"/>
                <a:gd name="T33" fmla="*/ 152 h 276"/>
                <a:gd name="T34" fmla="*/ 263 w 376"/>
                <a:gd name="T35" fmla="*/ 169 h 276"/>
                <a:gd name="T36" fmla="*/ 308 w 376"/>
                <a:gd name="T37" fmla="*/ 203 h 276"/>
                <a:gd name="T38" fmla="*/ 331 w 376"/>
                <a:gd name="T39" fmla="*/ 214 h 276"/>
                <a:gd name="T40" fmla="*/ 354 w 376"/>
                <a:gd name="T41" fmla="*/ 231 h 276"/>
                <a:gd name="T42" fmla="*/ 369 w 376"/>
                <a:gd name="T43" fmla="*/ 248 h 2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76"/>
                <a:gd name="T67" fmla="*/ 0 h 276"/>
                <a:gd name="T68" fmla="*/ 376 w 376"/>
                <a:gd name="T69" fmla="*/ 276 h 2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5" name="Freeform 99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>
                <a:gd name="T0" fmla="*/ 60 w 60"/>
                <a:gd name="T1" fmla="*/ 11 h 45"/>
                <a:gd name="T2" fmla="*/ 60 w 60"/>
                <a:gd name="T3" fmla="*/ 23 h 45"/>
                <a:gd name="T4" fmla="*/ 53 w 60"/>
                <a:gd name="T5" fmla="*/ 28 h 45"/>
                <a:gd name="T6" fmla="*/ 53 w 60"/>
                <a:gd name="T7" fmla="*/ 40 h 45"/>
                <a:gd name="T8" fmla="*/ 45 w 60"/>
                <a:gd name="T9" fmla="*/ 45 h 45"/>
                <a:gd name="T10" fmla="*/ 7 w 60"/>
                <a:gd name="T11" fmla="*/ 45 h 45"/>
                <a:gd name="T12" fmla="*/ 7 w 60"/>
                <a:gd name="T13" fmla="*/ 40 h 45"/>
                <a:gd name="T14" fmla="*/ 0 w 60"/>
                <a:gd name="T15" fmla="*/ 40 h 45"/>
                <a:gd name="T16" fmla="*/ 0 w 60"/>
                <a:gd name="T17" fmla="*/ 17 h 45"/>
                <a:gd name="T18" fmla="*/ 7 w 60"/>
                <a:gd name="T19" fmla="*/ 6 h 45"/>
                <a:gd name="T20" fmla="*/ 7 w 60"/>
                <a:gd name="T21" fmla="*/ 0 h 45"/>
                <a:gd name="T22" fmla="*/ 37 w 60"/>
                <a:gd name="T23" fmla="*/ 0 h 45"/>
                <a:gd name="T24" fmla="*/ 45 w 60"/>
                <a:gd name="T25" fmla="*/ 6 h 45"/>
                <a:gd name="T26" fmla="*/ 53 w 60"/>
                <a:gd name="T27" fmla="*/ 6 h 45"/>
                <a:gd name="T28" fmla="*/ 60 w 60"/>
                <a:gd name="T29" fmla="*/ 11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5"/>
                <a:gd name="T47" fmla="*/ 60 w 60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6" name="Freeform 100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>
                <a:gd name="T0" fmla="*/ 436 w 436"/>
                <a:gd name="T1" fmla="*/ 34 h 366"/>
                <a:gd name="T2" fmla="*/ 414 w 436"/>
                <a:gd name="T3" fmla="*/ 79 h 366"/>
                <a:gd name="T4" fmla="*/ 391 w 436"/>
                <a:gd name="T5" fmla="*/ 118 h 366"/>
                <a:gd name="T6" fmla="*/ 369 w 436"/>
                <a:gd name="T7" fmla="*/ 163 h 366"/>
                <a:gd name="T8" fmla="*/ 346 w 436"/>
                <a:gd name="T9" fmla="*/ 203 h 366"/>
                <a:gd name="T10" fmla="*/ 316 w 436"/>
                <a:gd name="T11" fmla="*/ 242 h 366"/>
                <a:gd name="T12" fmla="*/ 293 w 436"/>
                <a:gd name="T13" fmla="*/ 287 h 366"/>
                <a:gd name="T14" fmla="*/ 271 w 436"/>
                <a:gd name="T15" fmla="*/ 327 h 366"/>
                <a:gd name="T16" fmla="*/ 248 w 436"/>
                <a:gd name="T17" fmla="*/ 366 h 366"/>
                <a:gd name="T18" fmla="*/ 211 w 436"/>
                <a:gd name="T19" fmla="*/ 366 h 366"/>
                <a:gd name="T20" fmla="*/ 211 w 436"/>
                <a:gd name="T21" fmla="*/ 361 h 366"/>
                <a:gd name="T22" fmla="*/ 203 w 436"/>
                <a:gd name="T23" fmla="*/ 361 h 366"/>
                <a:gd name="T24" fmla="*/ 203 w 436"/>
                <a:gd name="T25" fmla="*/ 349 h 366"/>
                <a:gd name="T26" fmla="*/ 211 w 436"/>
                <a:gd name="T27" fmla="*/ 344 h 366"/>
                <a:gd name="T28" fmla="*/ 211 w 436"/>
                <a:gd name="T29" fmla="*/ 332 h 366"/>
                <a:gd name="T30" fmla="*/ 218 w 436"/>
                <a:gd name="T31" fmla="*/ 327 h 366"/>
                <a:gd name="T32" fmla="*/ 233 w 436"/>
                <a:gd name="T33" fmla="*/ 287 h 366"/>
                <a:gd name="T34" fmla="*/ 256 w 436"/>
                <a:gd name="T35" fmla="*/ 248 h 366"/>
                <a:gd name="T36" fmla="*/ 278 w 436"/>
                <a:gd name="T37" fmla="*/ 214 h 366"/>
                <a:gd name="T38" fmla="*/ 301 w 436"/>
                <a:gd name="T39" fmla="*/ 180 h 366"/>
                <a:gd name="T40" fmla="*/ 323 w 436"/>
                <a:gd name="T41" fmla="*/ 141 h 366"/>
                <a:gd name="T42" fmla="*/ 346 w 436"/>
                <a:gd name="T43" fmla="*/ 101 h 366"/>
                <a:gd name="T44" fmla="*/ 369 w 436"/>
                <a:gd name="T45" fmla="*/ 67 h 366"/>
                <a:gd name="T46" fmla="*/ 376 w 436"/>
                <a:gd name="T47" fmla="*/ 28 h 366"/>
                <a:gd name="T48" fmla="*/ 331 w 436"/>
                <a:gd name="T49" fmla="*/ 62 h 366"/>
                <a:gd name="T50" fmla="*/ 316 w 436"/>
                <a:gd name="T51" fmla="*/ 79 h 366"/>
                <a:gd name="T52" fmla="*/ 248 w 436"/>
                <a:gd name="T53" fmla="*/ 129 h 366"/>
                <a:gd name="T54" fmla="*/ 233 w 436"/>
                <a:gd name="T55" fmla="*/ 146 h 366"/>
                <a:gd name="T56" fmla="*/ 211 w 436"/>
                <a:gd name="T57" fmla="*/ 169 h 366"/>
                <a:gd name="T58" fmla="*/ 196 w 436"/>
                <a:gd name="T59" fmla="*/ 186 h 366"/>
                <a:gd name="T60" fmla="*/ 151 w 436"/>
                <a:gd name="T61" fmla="*/ 220 h 366"/>
                <a:gd name="T62" fmla="*/ 135 w 436"/>
                <a:gd name="T63" fmla="*/ 237 h 366"/>
                <a:gd name="T64" fmla="*/ 68 w 436"/>
                <a:gd name="T65" fmla="*/ 287 h 366"/>
                <a:gd name="T66" fmla="*/ 53 w 436"/>
                <a:gd name="T67" fmla="*/ 304 h 366"/>
                <a:gd name="T68" fmla="*/ 8 w 436"/>
                <a:gd name="T69" fmla="*/ 304 h 366"/>
                <a:gd name="T70" fmla="*/ 8 w 436"/>
                <a:gd name="T71" fmla="*/ 299 h 366"/>
                <a:gd name="T72" fmla="*/ 0 w 436"/>
                <a:gd name="T73" fmla="*/ 293 h 366"/>
                <a:gd name="T74" fmla="*/ 23 w 436"/>
                <a:gd name="T75" fmla="*/ 270 h 366"/>
                <a:gd name="T76" fmla="*/ 45 w 436"/>
                <a:gd name="T77" fmla="*/ 253 h 366"/>
                <a:gd name="T78" fmla="*/ 68 w 436"/>
                <a:gd name="T79" fmla="*/ 242 h 366"/>
                <a:gd name="T80" fmla="*/ 83 w 436"/>
                <a:gd name="T81" fmla="*/ 220 h 366"/>
                <a:gd name="T82" fmla="*/ 128 w 436"/>
                <a:gd name="T83" fmla="*/ 186 h 366"/>
                <a:gd name="T84" fmla="*/ 143 w 436"/>
                <a:gd name="T85" fmla="*/ 169 h 366"/>
                <a:gd name="T86" fmla="*/ 158 w 436"/>
                <a:gd name="T87" fmla="*/ 146 h 366"/>
                <a:gd name="T88" fmla="*/ 331 w 436"/>
                <a:gd name="T89" fmla="*/ 0 h 366"/>
                <a:gd name="T90" fmla="*/ 354 w 436"/>
                <a:gd name="T91" fmla="*/ 17 h 366"/>
                <a:gd name="T92" fmla="*/ 369 w 436"/>
                <a:gd name="T93" fmla="*/ 22 h 366"/>
                <a:gd name="T94" fmla="*/ 384 w 436"/>
                <a:gd name="T95" fmla="*/ 22 h 366"/>
                <a:gd name="T96" fmla="*/ 391 w 436"/>
                <a:gd name="T97" fmla="*/ 28 h 366"/>
                <a:gd name="T98" fmla="*/ 406 w 436"/>
                <a:gd name="T99" fmla="*/ 34 h 366"/>
                <a:gd name="T100" fmla="*/ 436 w 436"/>
                <a:gd name="T101" fmla="*/ 34 h 3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6"/>
                <a:gd name="T154" fmla="*/ 0 h 366"/>
                <a:gd name="T155" fmla="*/ 436 w 436"/>
                <a:gd name="T156" fmla="*/ 366 h 3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7" name="Freeform 101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>
                <a:gd name="T0" fmla="*/ 647 w 647"/>
                <a:gd name="T1" fmla="*/ 11 h 124"/>
                <a:gd name="T2" fmla="*/ 647 w 647"/>
                <a:gd name="T3" fmla="*/ 17 h 124"/>
                <a:gd name="T4" fmla="*/ 625 w 647"/>
                <a:gd name="T5" fmla="*/ 34 h 124"/>
                <a:gd name="T6" fmla="*/ 587 w 647"/>
                <a:gd name="T7" fmla="*/ 39 h 124"/>
                <a:gd name="T8" fmla="*/ 549 w 647"/>
                <a:gd name="T9" fmla="*/ 39 h 124"/>
                <a:gd name="T10" fmla="*/ 512 w 647"/>
                <a:gd name="T11" fmla="*/ 45 h 124"/>
                <a:gd name="T12" fmla="*/ 474 w 647"/>
                <a:gd name="T13" fmla="*/ 51 h 124"/>
                <a:gd name="T14" fmla="*/ 437 w 647"/>
                <a:gd name="T15" fmla="*/ 56 h 124"/>
                <a:gd name="T16" fmla="*/ 399 w 647"/>
                <a:gd name="T17" fmla="*/ 62 h 124"/>
                <a:gd name="T18" fmla="*/ 361 w 647"/>
                <a:gd name="T19" fmla="*/ 68 h 124"/>
                <a:gd name="T20" fmla="*/ 324 w 647"/>
                <a:gd name="T21" fmla="*/ 73 h 124"/>
                <a:gd name="T22" fmla="*/ 286 w 647"/>
                <a:gd name="T23" fmla="*/ 79 h 124"/>
                <a:gd name="T24" fmla="*/ 249 w 647"/>
                <a:gd name="T25" fmla="*/ 85 h 124"/>
                <a:gd name="T26" fmla="*/ 211 w 647"/>
                <a:gd name="T27" fmla="*/ 96 h 124"/>
                <a:gd name="T28" fmla="*/ 173 w 647"/>
                <a:gd name="T29" fmla="*/ 101 h 124"/>
                <a:gd name="T30" fmla="*/ 136 w 647"/>
                <a:gd name="T31" fmla="*/ 107 h 124"/>
                <a:gd name="T32" fmla="*/ 98 w 647"/>
                <a:gd name="T33" fmla="*/ 113 h 124"/>
                <a:gd name="T34" fmla="*/ 61 w 647"/>
                <a:gd name="T35" fmla="*/ 118 h 124"/>
                <a:gd name="T36" fmla="*/ 23 w 647"/>
                <a:gd name="T37" fmla="*/ 124 h 124"/>
                <a:gd name="T38" fmla="*/ 8 w 647"/>
                <a:gd name="T39" fmla="*/ 118 h 124"/>
                <a:gd name="T40" fmla="*/ 0 w 647"/>
                <a:gd name="T41" fmla="*/ 107 h 124"/>
                <a:gd name="T42" fmla="*/ 0 w 647"/>
                <a:gd name="T43" fmla="*/ 90 h 124"/>
                <a:gd name="T44" fmla="*/ 15 w 647"/>
                <a:gd name="T45" fmla="*/ 85 h 124"/>
                <a:gd name="T46" fmla="*/ 30 w 647"/>
                <a:gd name="T47" fmla="*/ 79 h 124"/>
                <a:gd name="T48" fmla="*/ 45 w 647"/>
                <a:gd name="T49" fmla="*/ 79 h 124"/>
                <a:gd name="T50" fmla="*/ 61 w 647"/>
                <a:gd name="T51" fmla="*/ 73 h 124"/>
                <a:gd name="T52" fmla="*/ 91 w 647"/>
                <a:gd name="T53" fmla="*/ 73 h 124"/>
                <a:gd name="T54" fmla="*/ 106 w 647"/>
                <a:gd name="T55" fmla="*/ 68 h 124"/>
                <a:gd name="T56" fmla="*/ 121 w 647"/>
                <a:gd name="T57" fmla="*/ 68 h 124"/>
                <a:gd name="T58" fmla="*/ 136 w 647"/>
                <a:gd name="T59" fmla="*/ 62 h 124"/>
                <a:gd name="T60" fmla="*/ 173 w 647"/>
                <a:gd name="T61" fmla="*/ 62 h 124"/>
                <a:gd name="T62" fmla="*/ 188 w 647"/>
                <a:gd name="T63" fmla="*/ 56 h 124"/>
                <a:gd name="T64" fmla="*/ 203 w 647"/>
                <a:gd name="T65" fmla="*/ 51 h 124"/>
                <a:gd name="T66" fmla="*/ 218 w 647"/>
                <a:gd name="T67" fmla="*/ 51 h 124"/>
                <a:gd name="T68" fmla="*/ 233 w 647"/>
                <a:gd name="T69" fmla="*/ 45 h 124"/>
                <a:gd name="T70" fmla="*/ 249 w 647"/>
                <a:gd name="T71" fmla="*/ 45 h 124"/>
                <a:gd name="T72" fmla="*/ 271 w 647"/>
                <a:gd name="T73" fmla="*/ 39 h 124"/>
                <a:gd name="T74" fmla="*/ 294 w 647"/>
                <a:gd name="T75" fmla="*/ 39 h 124"/>
                <a:gd name="T76" fmla="*/ 316 w 647"/>
                <a:gd name="T77" fmla="*/ 34 h 124"/>
                <a:gd name="T78" fmla="*/ 339 w 647"/>
                <a:gd name="T79" fmla="*/ 28 h 124"/>
                <a:gd name="T80" fmla="*/ 369 w 647"/>
                <a:gd name="T81" fmla="*/ 28 h 124"/>
                <a:gd name="T82" fmla="*/ 391 w 647"/>
                <a:gd name="T83" fmla="*/ 23 h 124"/>
                <a:gd name="T84" fmla="*/ 414 w 647"/>
                <a:gd name="T85" fmla="*/ 17 h 124"/>
                <a:gd name="T86" fmla="*/ 437 w 647"/>
                <a:gd name="T87" fmla="*/ 17 h 124"/>
                <a:gd name="T88" fmla="*/ 459 w 647"/>
                <a:gd name="T89" fmla="*/ 11 h 124"/>
                <a:gd name="T90" fmla="*/ 482 w 647"/>
                <a:gd name="T91" fmla="*/ 11 h 124"/>
                <a:gd name="T92" fmla="*/ 512 w 647"/>
                <a:gd name="T93" fmla="*/ 6 h 124"/>
                <a:gd name="T94" fmla="*/ 534 w 647"/>
                <a:gd name="T95" fmla="*/ 6 h 124"/>
                <a:gd name="T96" fmla="*/ 557 w 647"/>
                <a:gd name="T97" fmla="*/ 0 h 124"/>
                <a:gd name="T98" fmla="*/ 625 w 647"/>
                <a:gd name="T99" fmla="*/ 0 h 124"/>
                <a:gd name="T100" fmla="*/ 647 w 647"/>
                <a:gd name="T101" fmla="*/ 11 h 1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7"/>
                <a:gd name="T154" fmla="*/ 0 h 124"/>
                <a:gd name="T155" fmla="*/ 647 w 647"/>
                <a:gd name="T156" fmla="*/ 124 h 1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8" name="Freeform 102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>
                <a:gd name="T0" fmla="*/ 376 w 594"/>
                <a:gd name="T1" fmla="*/ 62 h 135"/>
                <a:gd name="T2" fmla="*/ 391 w 594"/>
                <a:gd name="T3" fmla="*/ 62 h 135"/>
                <a:gd name="T4" fmla="*/ 406 w 594"/>
                <a:gd name="T5" fmla="*/ 68 h 135"/>
                <a:gd name="T6" fmla="*/ 414 w 594"/>
                <a:gd name="T7" fmla="*/ 68 h 135"/>
                <a:gd name="T8" fmla="*/ 429 w 594"/>
                <a:gd name="T9" fmla="*/ 73 h 135"/>
                <a:gd name="T10" fmla="*/ 444 w 594"/>
                <a:gd name="T11" fmla="*/ 73 h 135"/>
                <a:gd name="T12" fmla="*/ 451 w 594"/>
                <a:gd name="T13" fmla="*/ 79 h 135"/>
                <a:gd name="T14" fmla="*/ 481 w 594"/>
                <a:gd name="T15" fmla="*/ 79 h 135"/>
                <a:gd name="T16" fmla="*/ 489 w 594"/>
                <a:gd name="T17" fmla="*/ 84 h 135"/>
                <a:gd name="T18" fmla="*/ 504 w 594"/>
                <a:gd name="T19" fmla="*/ 84 h 135"/>
                <a:gd name="T20" fmla="*/ 512 w 594"/>
                <a:gd name="T21" fmla="*/ 90 h 135"/>
                <a:gd name="T22" fmla="*/ 557 w 594"/>
                <a:gd name="T23" fmla="*/ 90 h 135"/>
                <a:gd name="T24" fmla="*/ 572 w 594"/>
                <a:gd name="T25" fmla="*/ 96 h 135"/>
                <a:gd name="T26" fmla="*/ 579 w 594"/>
                <a:gd name="T27" fmla="*/ 96 h 135"/>
                <a:gd name="T28" fmla="*/ 594 w 594"/>
                <a:gd name="T29" fmla="*/ 101 h 135"/>
                <a:gd name="T30" fmla="*/ 594 w 594"/>
                <a:gd name="T31" fmla="*/ 130 h 135"/>
                <a:gd name="T32" fmla="*/ 587 w 594"/>
                <a:gd name="T33" fmla="*/ 135 h 135"/>
                <a:gd name="T34" fmla="*/ 557 w 594"/>
                <a:gd name="T35" fmla="*/ 135 h 135"/>
                <a:gd name="T36" fmla="*/ 542 w 594"/>
                <a:gd name="T37" fmla="*/ 130 h 135"/>
                <a:gd name="T38" fmla="*/ 519 w 594"/>
                <a:gd name="T39" fmla="*/ 130 h 135"/>
                <a:gd name="T40" fmla="*/ 512 w 594"/>
                <a:gd name="T41" fmla="*/ 124 h 135"/>
                <a:gd name="T42" fmla="*/ 496 w 594"/>
                <a:gd name="T43" fmla="*/ 118 h 135"/>
                <a:gd name="T44" fmla="*/ 474 w 594"/>
                <a:gd name="T45" fmla="*/ 118 h 135"/>
                <a:gd name="T46" fmla="*/ 451 w 594"/>
                <a:gd name="T47" fmla="*/ 113 h 135"/>
                <a:gd name="T48" fmla="*/ 429 w 594"/>
                <a:gd name="T49" fmla="*/ 113 h 135"/>
                <a:gd name="T50" fmla="*/ 399 w 594"/>
                <a:gd name="T51" fmla="*/ 107 h 135"/>
                <a:gd name="T52" fmla="*/ 376 w 594"/>
                <a:gd name="T53" fmla="*/ 101 h 135"/>
                <a:gd name="T54" fmla="*/ 346 w 594"/>
                <a:gd name="T55" fmla="*/ 96 h 135"/>
                <a:gd name="T56" fmla="*/ 324 w 594"/>
                <a:gd name="T57" fmla="*/ 90 h 135"/>
                <a:gd name="T58" fmla="*/ 293 w 594"/>
                <a:gd name="T59" fmla="*/ 90 h 135"/>
                <a:gd name="T60" fmla="*/ 263 w 594"/>
                <a:gd name="T61" fmla="*/ 84 h 135"/>
                <a:gd name="T62" fmla="*/ 241 w 594"/>
                <a:gd name="T63" fmla="*/ 79 h 135"/>
                <a:gd name="T64" fmla="*/ 218 w 594"/>
                <a:gd name="T65" fmla="*/ 79 h 135"/>
                <a:gd name="T66" fmla="*/ 188 w 594"/>
                <a:gd name="T67" fmla="*/ 73 h 135"/>
                <a:gd name="T68" fmla="*/ 166 w 594"/>
                <a:gd name="T69" fmla="*/ 68 h 135"/>
                <a:gd name="T70" fmla="*/ 136 w 594"/>
                <a:gd name="T71" fmla="*/ 62 h 135"/>
                <a:gd name="T72" fmla="*/ 113 w 594"/>
                <a:gd name="T73" fmla="*/ 56 h 135"/>
                <a:gd name="T74" fmla="*/ 90 w 594"/>
                <a:gd name="T75" fmla="*/ 51 h 135"/>
                <a:gd name="T76" fmla="*/ 60 w 594"/>
                <a:gd name="T77" fmla="*/ 45 h 135"/>
                <a:gd name="T78" fmla="*/ 23 w 594"/>
                <a:gd name="T79" fmla="*/ 45 h 135"/>
                <a:gd name="T80" fmla="*/ 15 w 594"/>
                <a:gd name="T81" fmla="*/ 39 h 135"/>
                <a:gd name="T82" fmla="*/ 8 w 594"/>
                <a:gd name="T83" fmla="*/ 39 h 135"/>
                <a:gd name="T84" fmla="*/ 8 w 594"/>
                <a:gd name="T85" fmla="*/ 34 h 135"/>
                <a:gd name="T86" fmla="*/ 0 w 594"/>
                <a:gd name="T87" fmla="*/ 28 h 135"/>
                <a:gd name="T88" fmla="*/ 0 w 594"/>
                <a:gd name="T89" fmla="*/ 11 h 135"/>
                <a:gd name="T90" fmla="*/ 15 w 594"/>
                <a:gd name="T91" fmla="*/ 0 h 135"/>
                <a:gd name="T92" fmla="*/ 38 w 594"/>
                <a:gd name="T93" fmla="*/ 6 h 135"/>
                <a:gd name="T94" fmla="*/ 60 w 594"/>
                <a:gd name="T95" fmla="*/ 6 h 135"/>
                <a:gd name="T96" fmla="*/ 83 w 594"/>
                <a:gd name="T97" fmla="*/ 11 h 135"/>
                <a:gd name="T98" fmla="*/ 105 w 594"/>
                <a:gd name="T99" fmla="*/ 17 h 135"/>
                <a:gd name="T100" fmla="*/ 128 w 594"/>
                <a:gd name="T101" fmla="*/ 17 h 135"/>
                <a:gd name="T102" fmla="*/ 151 w 594"/>
                <a:gd name="T103" fmla="*/ 22 h 135"/>
                <a:gd name="T104" fmla="*/ 173 w 594"/>
                <a:gd name="T105" fmla="*/ 28 h 135"/>
                <a:gd name="T106" fmla="*/ 196 w 594"/>
                <a:gd name="T107" fmla="*/ 28 h 135"/>
                <a:gd name="T108" fmla="*/ 218 w 594"/>
                <a:gd name="T109" fmla="*/ 34 h 135"/>
                <a:gd name="T110" fmla="*/ 241 w 594"/>
                <a:gd name="T111" fmla="*/ 39 h 135"/>
                <a:gd name="T112" fmla="*/ 263 w 594"/>
                <a:gd name="T113" fmla="*/ 45 h 135"/>
                <a:gd name="T114" fmla="*/ 286 w 594"/>
                <a:gd name="T115" fmla="*/ 45 h 135"/>
                <a:gd name="T116" fmla="*/ 308 w 594"/>
                <a:gd name="T117" fmla="*/ 51 h 135"/>
                <a:gd name="T118" fmla="*/ 331 w 594"/>
                <a:gd name="T119" fmla="*/ 56 h 135"/>
                <a:gd name="T120" fmla="*/ 354 w 594"/>
                <a:gd name="T121" fmla="*/ 56 h 135"/>
                <a:gd name="T122" fmla="*/ 376 w 594"/>
                <a:gd name="T123" fmla="*/ 62 h 1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4"/>
                <a:gd name="T187" fmla="*/ 0 h 135"/>
                <a:gd name="T188" fmla="*/ 594 w 594"/>
                <a:gd name="T189" fmla="*/ 135 h 1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19" name="Freeform 103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>
                <a:gd name="T0" fmla="*/ 60 w 286"/>
                <a:gd name="T1" fmla="*/ 16 h 372"/>
                <a:gd name="T2" fmla="*/ 67 w 286"/>
                <a:gd name="T3" fmla="*/ 16 h 372"/>
                <a:gd name="T4" fmla="*/ 67 w 286"/>
                <a:gd name="T5" fmla="*/ 11 h 372"/>
                <a:gd name="T6" fmla="*/ 75 w 286"/>
                <a:gd name="T7" fmla="*/ 11 h 372"/>
                <a:gd name="T8" fmla="*/ 75 w 286"/>
                <a:gd name="T9" fmla="*/ 5 h 372"/>
                <a:gd name="T10" fmla="*/ 90 w 286"/>
                <a:gd name="T11" fmla="*/ 5 h 372"/>
                <a:gd name="T12" fmla="*/ 98 w 286"/>
                <a:gd name="T13" fmla="*/ 0 h 372"/>
                <a:gd name="T14" fmla="*/ 113 w 286"/>
                <a:gd name="T15" fmla="*/ 5 h 372"/>
                <a:gd name="T16" fmla="*/ 120 w 286"/>
                <a:gd name="T17" fmla="*/ 11 h 372"/>
                <a:gd name="T18" fmla="*/ 120 w 286"/>
                <a:gd name="T19" fmla="*/ 22 h 372"/>
                <a:gd name="T20" fmla="*/ 128 w 286"/>
                <a:gd name="T21" fmla="*/ 28 h 372"/>
                <a:gd name="T22" fmla="*/ 135 w 286"/>
                <a:gd name="T23" fmla="*/ 39 h 372"/>
                <a:gd name="T24" fmla="*/ 135 w 286"/>
                <a:gd name="T25" fmla="*/ 50 h 372"/>
                <a:gd name="T26" fmla="*/ 143 w 286"/>
                <a:gd name="T27" fmla="*/ 62 h 372"/>
                <a:gd name="T28" fmla="*/ 143 w 286"/>
                <a:gd name="T29" fmla="*/ 67 h 372"/>
                <a:gd name="T30" fmla="*/ 165 w 286"/>
                <a:gd name="T31" fmla="*/ 107 h 372"/>
                <a:gd name="T32" fmla="*/ 180 w 286"/>
                <a:gd name="T33" fmla="*/ 141 h 372"/>
                <a:gd name="T34" fmla="*/ 203 w 286"/>
                <a:gd name="T35" fmla="*/ 174 h 372"/>
                <a:gd name="T36" fmla="*/ 218 w 286"/>
                <a:gd name="T37" fmla="*/ 208 h 372"/>
                <a:gd name="T38" fmla="*/ 240 w 286"/>
                <a:gd name="T39" fmla="*/ 242 h 372"/>
                <a:gd name="T40" fmla="*/ 255 w 286"/>
                <a:gd name="T41" fmla="*/ 276 h 372"/>
                <a:gd name="T42" fmla="*/ 270 w 286"/>
                <a:gd name="T43" fmla="*/ 310 h 372"/>
                <a:gd name="T44" fmla="*/ 286 w 286"/>
                <a:gd name="T45" fmla="*/ 349 h 372"/>
                <a:gd name="T46" fmla="*/ 278 w 286"/>
                <a:gd name="T47" fmla="*/ 355 h 372"/>
                <a:gd name="T48" fmla="*/ 270 w 286"/>
                <a:gd name="T49" fmla="*/ 355 h 372"/>
                <a:gd name="T50" fmla="*/ 263 w 286"/>
                <a:gd name="T51" fmla="*/ 360 h 372"/>
                <a:gd name="T52" fmla="*/ 240 w 286"/>
                <a:gd name="T53" fmla="*/ 360 h 372"/>
                <a:gd name="T54" fmla="*/ 218 w 286"/>
                <a:gd name="T55" fmla="*/ 315 h 372"/>
                <a:gd name="T56" fmla="*/ 195 w 286"/>
                <a:gd name="T57" fmla="*/ 276 h 372"/>
                <a:gd name="T58" fmla="*/ 173 w 286"/>
                <a:gd name="T59" fmla="*/ 236 h 372"/>
                <a:gd name="T60" fmla="*/ 158 w 286"/>
                <a:gd name="T61" fmla="*/ 191 h 372"/>
                <a:gd name="T62" fmla="*/ 135 w 286"/>
                <a:gd name="T63" fmla="*/ 152 h 372"/>
                <a:gd name="T64" fmla="*/ 113 w 286"/>
                <a:gd name="T65" fmla="*/ 112 h 372"/>
                <a:gd name="T66" fmla="*/ 90 w 286"/>
                <a:gd name="T67" fmla="*/ 67 h 372"/>
                <a:gd name="T68" fmla="*/ 60 w 286"/>
                <a:gd name="T69" fmla="*/ 28 h 372"/>
                <a:gd name="T70" fmla="*/ 60 w 286"/>
                <a:gd name="T71" fmla="*/ 191 h 372"/>
                <a:gd name="T72" fmla="*/ 52 w 286"/>
                <a:gd name="T73" fmla="*/ 276 h 372"/>
                <a:gd name="T74" fmla="*/ 60 w 286"/>
                <a:gd name="T75" fmla="*/ 355 h 372"/>
                <a:gd name="T76" fmla="*/ 60 w 286"/>
                <a:gd name="T77" fmla="*/ 360 h 372"/>
                <a:gd name="T78" fmla="*/ 52 w 286"/>
                <a:gd name="T79" fmla="*/ 366 h 372"/>
                <a:gd name="T80" fmla="*/ 45 w 286"/>
                <a:gd name="T81" fmla="*/ 366 h 372"/>
                <a:gd name="T82" fmla="*/ 37 w 286"/>
                <a:gd name="T83" fmla="*/ 372 h 372"/>
                <a:gd name="T84" fmla="*/ 30 w 286"/>
                <a:gd name="T85" fmla="*/ 366 h 372"/>
                <a:gd name="T86" fmla="*/ 15 w 286"/>
                <a:gd name="T87" fmla="*/ 366 h 372"/>
                <a:gd name="T88" fmla="*/ 7 w 286"/>
                <a:gd name="T89" fmla="*/ 360 h 372"/>
                <a:gd name="T90" fmla="*/ 7 w 286"/>
                <a:gd name="T91" fmla="*/ 95 h 372"/>
                <a:gd name="T92" fmla="*/ 0 w 286"/>
                <a:gd name="T93" fmla="*/ 5 h 372"/>
                <a:gd name="T94" fmla="*/ 15 w 286"/>
                <a:gd name="T95" fmla="*/ 5 h 372"/>
                <a:gd name="T96" fmla="*/ 30 w 286"/>
                <a:gd name="T97" fmla="*/ 0 h 372"/>
                <a:gd name="T98" fmla="*/ 45 w 286"/>
                <a:gd name="T99" fmla="*/ 0 h 372"/>
                <a:gd name="T100" fmla="*/ 60 w 286"/>
                <a:gd name="T101" fmla="*/ 11 h 372"/>
                <a:gd name="T102" fmla="*/ 60 w 286"/>
                <a:gd name="T103" fmla="*/ 16 h 3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6"/>
                <a:gd name="T157" fmla="*/ 0 h 372"/>
                <a:gd name="T158" fmla="*/ 286 w 286"/>
                <a:gd name="T159" fmla="*/ 372 h 3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0" name="Freeform 104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>
                <a:gd name="T0" fmla="*/ 106 w 151"/>
                <a:gd name="T1" fmla="*/ 34 h 108"/>
                <a:gd name="T2" fmla="*/ 143 w 151"/>
                <a:gd name="T3" fmla="*/ 34 h 108"/>
                <a:gd name="T4" fmla="*/ 151 w 151"/>
                <a:gd name="T5" fmla="*/ 40 h 108"/>
                <a:gd name="T6" fmla="*/ 143 w 151"/>
                <a:gd name="T7" fmla="*/ 45 h 108"/>
                <a:gd name="T8" fmla="*/ 136 w 151"/>
                <a:gd name="T9" fmla="*/ 57 h 108"/>
                <a:gd name="T10" fmla="*/ 128 w 151"/>
                <a:gd name="T11" fmla="*/ 62 h 108"/>
                <a:gd name="T12" fmla="*/ 113 w 151"/>
                <a:gd name="T13" fmla="*/ 62 h 108"/>
                <a:gd name="T14" fmla="*/ 113 w 151"/>
                <a:gd name="T15" fmla="*/ 74 h 108"/>
                <a:gd name="T16" fmla="*/ 121 w 151"/>
                <a:gd name="T17" fmla="*/ 85 h 108"/>
                <a:gd name="T18" fmla="*/ 121 w 151"/>
                <a:gd name="T19" fmla="*/ 96 h 108"/>
                <a:gd name="T20" fmla="*/ 106 w 151"/>
                <a:gd name="T21" fmla="*/ 108 h 108"/>
                <a:gd name="T22" fmla="*/ 98 w 151"/>
                <a:gd name="T23" fmla="*/ 108 h 108"/>
                <a:gd name="T24" fmla="*/ 90 w 151"/>
                <a:gd name="T25" fmla="*/ 102 h 108"/>
                <a:gd name="T26" fmla="*/ 83 w 151"/>
                <a:gd name="T27" fmla="*/ 102 h 108"/>
                <a:gd name="T28" fmla="*/ 83 w 151"/>
                <a:gd name="T29" fmla="*/ 96 h 108"/>
                <a:gd name="T30" fmla="*/ 60 w 151"/>
                <a:gd name="T31" fmla="*/ 79 h 108"/>
                <a:gd name="T32" fmla="*/ 30 w 151"/>
                <a:gd name="T33" fmla="*/ 79 h 108"/>
                <a:gd name="T34" fmla="*/ 23 w 151"/>
                <a:gd name="T35" fmla="*/ 85 h 108"/>
                <a:gd name="T36" fmla="*/ 23 w 151"/>
                <a:gd name="T37" fmla="*/ 91 h 108"/>
                <a:gd name="T38" fmla="*/ 8 w 151"/>
                <a:gd name="T39" fmla="*/ 91 h 108"/>
                <a:gd name="T40" fmla="*/ 0 w 151"/>
                <a:gd name="T41" fmla="*/ 85 h 108"/>
                <a:gd name="T42" fmla="*/ 8 w 151"/>
                <a:gd name="T43" fmla="*/ 79 h 108"/>
                <a:gd name="T44" fmla="*/ 8 w 151"/>
                <a:gd name="T45" fmla="*/ 51 h 108"/>
                <a:gd name="T46" fmla="*/ 15 w 151"/>
                <a:gd name="T47" fmla="*/ 40 h 108"/>
                <a:gd name="T48" fmla="*/ 30 w 151"/>
                <a:gd name="T49" fmla="*/ 29 h 108"/>
                <a:gd name="T50" fmla="*/ 45 w 151"/>
                <a:gd name="T51" fmla="*/ 34 h 108"/>
                <a:gd name="T52" fmla="*/ 60 w 151"/>
                <a:gd name="T53" fmla="*/ 23 h 108"/>
                <a:gd name="T54" fmla="*/ 60 w 151"/>
                <a:gd name="T55" fmla="*/ 17 h 108"/>
                <a:gd name="T56" fmla="*/ 68 w 151"/>
                <a:gd name="T57" fmla="*/ 12 h 108"/>
                <a:gd name="T58" fmla="*/ 68 w 151"/>
                <a:gd name="T59" fmla="*/ 6 h 108"/>
                <a:gd name="T60" fmla="*/ 75 w 151"/>
                <a:gd name="T61" fmla="*/ 0 h 108"/>
                <a:gd name="T62" fmla="*/ 83 w 151"/>
                <a:gd name="T63" fmla="*/ 0 h 108"/>
                <a:gd name="T64" fmla="*/ 90 w 151"/>
                <a:gd name="T65" fmla="*/ 6 h 108"/>
                <a:gd name="T66" fmla="*/ 90 w 151"/>
                <a:gd name="T67" fmla="*/ 23 h 108"/>
                <a:gd name="T68" fmla="*/ 106 w 151"/>
                <a:gd name="T69" fmla="*/ 34 h 1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1"/>
                <a:gd name="T106" fmla="*/ 0 h 108"/>
                <a:gd name="T107" fmla="*/ 151 w 151"/>
                <a:gd name="T108" fmla="*/ 108 h 1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1" name="Freeform 105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>
                <a:gd name="T0" fmla="*/ 120 w 173"/>
                <a:gd name="T1" fmla="*/ 6 h 113"/>
                <a:gd name="T2" fmla="*/ 173 w 173"/>
                <a:gd name="T3" fmla="*/ 12 h 113"/>
                <a:gd name="T4" fmla="*/ 165 w 173"/>
                <a:gd name="T5" fmla="*/ 17 h 113"/>
                <a:gd name="T6" fmla="*/ 165 w 173"/>
                <a:gd name="T7" fmla="*/ 28 h 113"/>
                <a:gd name="T8" fmla="*/ 158 w 173"/>
                <a:gd name="T9" fmla="*/ 34 h 113"/>
                <a:gd name="T10" fmla="*/ 150 w 173"/>
                <a:gd name="T11" fmla="*/ 34 h 113"/>
                <a:gd name="T12" fmla="*/ 143 w 173"/>
                <a:gd name="T13" fmla="*/ 45 h 113"/>
                <a:gd name="T14" fmla="*/ 143 w 173"/>
                <a:gd name="T15" fmla="*/ 74 h 113"/>
                <a:gd name="T16" fmla="*/ 150 w 173"/>
                <a:gd name="T17" fmla="*/ 79 h 113"/>
                <a:gd name="T18" fmla="*/ 150 w 173"/>
                <a:gd name="T19" fmla="*/ 85 h 113"/>
                <a:gd name="T20" fmla="*/ 143 w 173"/>
                <a:gd name="T21" fmla="*/ 91 h 113"/>
                <a:gd name="T22" fmla="*/ 143 w 173"/>
                <a:gd name="T23" fmla="*/ 96 h 113"/>
                <a:gd name="T24" fmla="*/ 135 w 173"/>
                <a:gd name="T25" fmla="*/ 91 h 113"/>
                <a:gd name="T26" fmla="*/ 128 w 173"/>
                <a:gd name="T27" fmla="*/ 91 h 113"/>
                <a:gd name="T28" fmla="*/ 112 w 173"/>
                <a:gd name="T29" fmla="*/ 79 h 113"/>
                <a:gd name="T30" fmla="*/ 105 w 173"/>
                <a:gd name="T31" fmla="*/ 79 h 113"/>
                <a:gd name="T32" fmla="*/ 97 w 173"/>
                <a:gd name="T33" fmla="*/ 74 h 113"/>
                <a:gd name="T34" fmla="*/ 90 w 173"/>
                <a:gd name="T35" fmla="*/ 74 h 113"/>
                <a:gd name="T36" fmla="*/ 82 w 173"/>
                <a:gd name="T37" fmla="*/ 79 h 113"/>
                <a:gd name="T38" fmla="*/ 75 w 173"/>
                <a:gd name="T39" fmla="*/ 79 h 113"/>
                <a:gd name="T40" fmla="*/ 67 w 173"/>
                <a:gd name="T41" fmla="*/ 85 h 113"/>
                <a:gd name="T42" fmla="*/ 67 w 173"/>
                <a:gd name="T43" fmla="*/ 91 h 113"/>
                <a:gd name="T44" fmla="*/ 60 w 173"/>
                <a:gd name="T45" fmla="*/ 96 h 113"/>
                <a:gd name="T46" fmla="*/ 60 w 173"/>
                <a:gd name="T47" fmla="*/ 102 h 113"/>
                <a:gd name="T48" fmla="*/ 45 w 173"/>
                <a:gd name="T49" fmla="*/ 113 h 113"/>
                <a:gd name="T50" fmla="*/ 45 w 173"/>
                <a:gd name="T51" fmla="*/ 102 h 113"/>
                <a:gd name="T52" fmla="*/ 30 w 173"/>
                <a:gd name="T53" fmla="*/ 102 h 113"/>
                <a:gd name="T54" fmla="*/ 22 w 173"/>
                <a:gd name="T55" fmla="*/ 96 h 113"/>
                <a:gd name="T56" fmla="*/ 15 w 173"/>
                <a:gd name="T57" fmla="*/ 96 h 113"/>
                <a:gd name="T58" fmla="*/ 60 w 173"/>
                <a:gd name="T59" fmla="*/ 57 h 113"/>
                <a:gd name="T60" fmla="*/ 52 w 173"/>
                <a:gd name="T61" fmla="*/ 57 h 113"/>
                <a:gd name="T62" fmla="*/ 45 w 173"/>
                <a:gd name="T63" fmla="*/ 51 h 113"/>
                <a:gd name="T64" fmla="*/ 45 w 173"/>
                <a:gd name="T65" fmla="*/ 45 h 113"/>
                <a:gd name="T66" fmla="*/ 37 w 173"/>
                <a:gd name="T67" fmla="*/ 45 h 113"/>
                <a:gd name="T68" fmla="*/ 22 w 173"/>
                <a:gd name="T69" fmla="*/ 34 h 113"/>
                <a:gd name="T70" fmla="*/ 7 w 173"/>
                <a:gd name="T71" fmla="*/ 34 h 113"/>
                <a:gd name="T72" fmla="*/ 0 w 173"/>
                <a:gd name="T73" fmla="*/ 28 h 113"/>
                <a:gd name="T74" fmla="*/ 0 w 173"/>
                <a:gd name="T75" fmla="*/ 23 h 113"/>
                <a:gd name="T76" fmla="*/ 15 w 173"/>
                <a:gd name="T77" fmla="*/ 12 h 113"/>
                <a:gd name="T78" fmla="*/ 90 w 173"/>
                <a:gd name="T79" fmla="*/ 12 h 113"/>
                <a:gd name="T80" fmla="*/ 105 w 173"/>
                <a:gd name="T81" fmla="*/ 0 h 113"/>
                <a:gd name="T82" fmla="*/ 120 w 173"/>
                <a:gd name="T83" fmla="*/ 0 h 113"/>
                <a:gd name="T84" fmla="*/ 120 w 173"/>
                <a:gd name="T85" fmla="*/ 6 h 1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3"/>
                <a:gd name="T130" fmla="*/ 0 h 113"/>
                <a:gd name="T131" fmla="*/ 173 w 173"/>
                <a:gd name="T132" fmla="*/ 113 h 11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2" name="Freeform 106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29 h 57"/>
                <a:gd name="T4" fmla="*/ 75 w 83"/>
                <a:gd name="T5" fmla="*/ 40 h 57"/>
                <a:gd name="T6" fmla="*/ 75 w 83"/>
                <a:gd name="T7" fmla="*/ 46 h 57"/>
                <a:gd name="T8" fmla="*/ 60 w 83"/>
                <a:gd name="T9" fmla="*/ 57 h 57"/>
                <a:gd name="T10" fmla="*/ 38 w 83"/>
                <a:gd name="T11" fmla="*/ 57 h 57"/>
                <a:gd name="T12" fmla="*/ 38 w 83"/>
                <a:gd name="T13" fmla="*/ 51 h 57"/>
                <a:gd name="T14" fmla="*/ 30 w 83"/>
                <a:gd name="T15" fmla="*/ 51 h 57"/>
                <a:gd name="T16" fmla="*/ 23 w 83"/>
                <a:gd name="T17" fmla="*/ 46 h 57"/>
                <a:gd name="T18" fmla="*/ 8 w 83"/>
                <a:gd name="T19" fmla="*/ 46 h 57"/>
                <a:gd name="T20" fmla="*/ 0 w 83"/>
                <a:gd name="T21" fmla="*/ 34 h 57"/>
                <a:gd name="T22" fmla="*/ 0 w 83"/>
                <a:gd name="T23" fmla="*/ 17 h 57"/>
                <a:gd name="T24" fmla="*/ 8 w 83"/>
                <a:gd name="T25" fmla="*/ 6 h 57"/>
                <a:gd name="T26" fmla="*/ 23 w 83"/>
                <a:gd name="T27" fmla="*/ 6 h 57"/>
                <a:gd name="T28" fmla="*/ 38 w 83"/>
                <a:gd name="T29" fmla="*/ 0 h 57"/>
                <a:gd name="T30" fmla="*/ 45 w 83"/>
                <a:gd name="T31" fmla="*/ 0 h 57"/>
                <a:gd name="T32" fmla="*/ 60 w 83"/>
                <a:gd name="T33" fmla="*/ 6 h 57"/>
                <a:gd name="T34" fmla="*/ 68 w 83"/>
                <a:gd name="T35" fmla="*/ 6 h 57"/>
                <a:gd name="T36" fmla="*/ 83 w 83"/>
                <a:gd name="T37" fmla="*/ 17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3" name="Freeform 107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>
                <a:gd name="T0" fmla="*/ 105 w 143"/>
                <a:gd name="T1" fmla="*/ 23 h 124"/>
                <a:gd name="T2" fmla="*/ 105 w 143"/>
                <a:gd name="T3" fmla="*/ 28 h 124"/>
                <a:gd name="T4" fmla="*/ 143 w 143"/>
                <a:gd name="T5" fmla="*/ 28 h 124"/>
                <a:gd name="T6" fmla="*/ 143 w 143"/>
                <a:gd name="T7" fmla="*/ 40 h 124"/>
                <a:gd name="T8" fmla="*/ 135 w 143"/>
                <a:gd name="T9" fmla="*/ 51 h 124"/>
                <a:gd name="T10" fmla="*/ 105 w 143"/>
                <a:gd name="T11" fmla="*/ 73 h 124"/>
                <a:gd name="T12" fmla="*/ 105 w 143"/>
                <a:gd name="T13" fmla="*/ 90 h 124"/>
                <a:gd name="T14" fmla="*/ 113 w 143"/>
                <a:gd name="T15" fmla="*/ 102 h 124"/>
                <a:gd name="T16" fmla="*/ 113 w 143"/>
                <a:gd name="T17" fmla="*/ 113 h 124"/>
                <a:gd name="T18" fmla="*/ 105 w 143"/>
                <a:gd name="T19" fmla="*/ 119 h 124"/>
                <a:gd name="T20" fmla="*/ 75 w 143"/>
                <a:gd name="T21" fmla="*/ 96 h 124"/>
                <a:gd name="T22" fmla="*/ 60 w 143"/>
                <a:gd name="T23" fmla="*/ 96 h 124"/>
                <a:gd name="T24" fmla="*/ 60 w 143"/>
                <a:gd name="T25" fmla="*/ 102 h 124"/>
                <a:gd name="T26" fmla="*/ 30 w 143"/>
                <a:gd name="T27" fmla="*/ 124 h 124"/>
                <a:gd name="T28" fmla="*/ 15 w 143"/>
                <a:gd name="T29" fmla="*/ 124 h 124"/>
                <a:gd name="T30" fmla="*/ 8 w 143"/>
                <a:gd name="T31" fmla="*/ 113 h 124"/>
                <a:gd name="T32" fmla="*/ 8 w 143"/>
                <a:gd name="T33" fmla="*/ 102 h 124"/>
                <a:gd name="T34" fmla="*/ 15 w 143"/>
                <a:gd name="T35" fmla="*/ 90 h 124"/>
                <a:gd name="T36" fmla="*/ 23 w 143"/>
                <a:gd name="T37" fmla="*/ 79 h 124"/>
                <a:gd name="T38" fmla="*/ 23 w 143"/>
                <a:gd name="T39" fmla="*/ 73 h 124"/>
                <a:gd name="T40" fmla="*/ 30 w 143"/>
                <a:gd name="T41" fmla="*/ 62 h 124"/>
                <a:gd name="T42" fmla="*/ 15 w 143"/>
                <a:gd name="T43" fmla="*/ 57 h 124"/>
                <a:gd name="T44" fmla="*/ 0 w 143"/>
                <a:gd name="T45" fmla="*/ 51 h 124"/>
                <a:gd name="T46" fmla="*/ 0 w 143"/>
                <a:gd name="T47" fmla="*/ 34 h 124"/>
                <a:gd name="T48" fmla="*/ 23 w 143"/>
                <a:gd name="T49" fmla="*/ 34 h 124"/>
                <a:gd name="T50" fmla="*/ 38 w 143"/>
                <a:gd name="T51" fmla="*/ 28 h 124"/>
                <a:gd name="T52" fmla="*/ 53 w 143"/>
                <a:gd name="T53" fmla="*/ 28 h 124"/>
                <a:gd name="T54" fmla="*/ 75 w 143"/>
                <a:gd name="T55" fmla="*/ 11 h 124"/>
                <a:gd name="T56" fmla="*/ 83 w 143"/>
                <a:gd name="T57" fmla="*/ 0 h 124"/>
                <a:gd name="T58" fmla="*/ 90 w 143"/>
                <a:gd name="T59" fmla="*/ 0 h 124"/>
                <a:gd name="T60" fmla="*/ 98 w 143"/>
                <a:gd name="T61" fmla="*/ 6 h 124"/>
                <a:gd name="T62" fmla="*/ 98 w 143"/>
                <a:gd name="T63" fmla="*/ 11 h 124"/>
                <a:gd name="T64" fmla="*/ 105 w 143"/>
                <a:gd name="T65" fmla="*/ 23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3"/>
                <a:gd name="T100" fmla="*/ 0 h 124"/>
                <a:gd name="T101" fmla="*/ 143 w 143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4" name="Freeform 108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>
                <a:gd name="T0" fmla="*/ 97 w 97"/>
                <a:gd name="T1" fmla="*/ 28 h 67"/>
                <a:gd name="T2" fmla="*/ 97 w 97"/>
                <a:gd name="T3" fmla="*/ 45 h 67"/>
                <a:gd name="T4" fmla="*/ 82 w 97"/>
                <a:gd name="T5" fmla="*/ 56 h 67"/>
                <a:gd name="T6" fmla="*/ 75 w 97"/>
                <a:gd name="T7" fmla="*/ 56 h 67"/>
                <a:gd name="T8" fmla="*/ 60 w 97"/>
                <a:gd name="T9" fmla="*/ 67 h 67"/>
                <a:gd name="T10" fmla="*/ 37 w 97"/>
                <a:gd name="T11" fmla="*/ 67 h 67"/>
                <a:gd name="T12" fmla="*/ 22 w 97"/>
                <a:gd name="T13" fmla="*/ 56 h 67"/>
                <a:gd name="T14" fmla="*/ 15 w 97"/>
                <a:gd name="T15" fmla="*/ 56 h 67"/>
                <a:gd name="T16" fmla="*/ 7 w 97"/>
                <a:gd name="T17" fmla="*/ 51 h 67"/>
                <a:gd name="T18" fmla="*/ 7 w 97"/>
                <a:gd name="T19" fmla="*/ 45 h 67"/>
                <a:gd name="T20" fmla="*/ 0 w 97"/>
                <a:gd name="T21" fmla="*/ 28 h 67"/>
                <a:gd name="T22" fmla="*/ 7 w 97"/>
                <a:gd name="T23" fmla="*/ 22 h 67"/>
                <a:gd name="T24" fmla="*/ 15 w 97"/>
                <a:gd name="T25" fmla="*/ 11 h 67"/>
                <a:gd name="T26" fmla="*/ 30 w 97"/>
                <a:gd name="T27" fmla="*/ 0 h 67"/>
                <a:gd name="T28" fmla="*/ 37 w 97"/>
                <a:gd name="T29" fmla="*/ 5 h 67"/>
                <a:gd name="T30" fmla="*/ 75 w 97"/>
                <a:gd name="T31" fmla="*/ 5 h 67"/>
                <a:gd name="T32" fmla="*/ 82 w 97"/>
                <a:gd name="T33" fmla="*/ 11 h 67"/>
                <a:gd name="T34" fmla="*/ 90 w 97"/>
                <a:gd name="T35" fmla="*/ 11 h 67"/>
                <a:gd name="T36" fmla="*/ 90 w 97"/>
                <a:gd name="T37" fmla="*/ 17 h 67"/>
                <a:gd name="T38" fmla="*/ 97 w 97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7"/>
                <a:gd name="T61" fmla="*/ 0 h 67"/>
                <a:gd name="T62" fmla="*/ 97 w 97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5" name="Freeform 109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>
                <a:gd name="T0" fmla="*/ 60 w 60"/>
                <a:gd name="T1" fmla="*/ 28 h 34"/>
                <a:gd name="T2" fmla="*/ 45 w 60"/>
                <a:gd name="T3" fmla="*/ 28 h 34"/>
                <a:gd name="T4" fmla="*/ 45 w 60"/>
                <a:gd name="T5" fmla="*/ 34 h 34"/>
                <a:gd name="T6" fmla="*/ 23 w 60"/>
                <a:gd name="T7" fmla="*/ 34 h 34"/>
                <a:gd name="T8" fmla="*/ 0 w 60"/>
                <a:gd name="T9" fmla="*/ 17 h 34"/>
                <a:gd name="T10" fmla="*/ 0 w 60"/>
                <a:gd name="T11" fmla="*/ 11 h 34"/>
                <a:gd name="T12" fmla="*/ 8 w 60"/>
                <a:gd name="T13" fmla="*/ 6 h 34"/>
                <a:gd name="T14" fmla="*/ 23 w 60"/>
                <a:gd name="T15" fmla="*/ 0 h 34"/>
                <a:gd name="T16" fmla="*/ 45 w 60"/>
                <a:gd name="T17" fmla="*/ 0 h 34"/>
                <a:gd name="T18" fmla="*/ 60 w 60"/>
                <a:gd name="T19" fmla="*/ 11 h 34"/>
                <a:gd name="T20" fmla="*/ 60 w 60"/>
                <a:gd name="T21" fmla="*/ 28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6" name="Freeform 110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>
                <a:gd name="T0" fmla="*/ 75 w 75"/>
                <a:gd name="T1" fmla="*/ 12 h 51"/>
                <a:gd name="T2" fmla="*/ 75 w 75"/>
                <a:gd name="T3" fmla="*/ 34 h 51"/>
                <a:gd name="T4" fmla="*/ 68 w 75"/>
                <a:gd name="T5" fmla="*/ 45 h 51"/>
                <a:gd name="T6" fmla="*/ 60 w 75"/>
                <a:gd name="T7" fmla="*/ 51 h 51"/>
                <a:gd name="T8" fmla="*/ 23 w 75"/>
                <a:gd name="T9" fmla="*/ 51 h 51"/>
                <a:gd name="T10" fmla="*/ 15 w 75"/>
                <a:gd name="T11" fmla="*/ 45 h 51"/>
                <a:gd name="T12" fmla="*/ 15 w 75"/>
                <a:gd name="T13" fmla="*/ 40 h 51"/>
                <a:gd name="T14" fmla="*/ 8 w 75"/>
                <a:gd name="T15" fmla="*/ 40 h 51"/>
                <a:gd name="T16" fmla="*/ 0 w 75"/>
                <a:gd name="T17" fmla="*/ 34 h 51"/>
                <a:gd name="T18" fmla="*/ 0 w 75"/>
                <a:gd name="T19" fmla="*/ 23 h 51"/>
                <a:gd name="T20" fmla="*/ 8 w 75"/>
                <a:gd name="T21" fmla="*/ 12 h 51"/>
                <a:gd name="T22" fmla="*/ 15 w 75"/>
                <a:gd name="T23" fmla="*/ 6 h 51"/>
                <a:gd name="T24" fmla="*/ 30 w 75"/>
                <a:gd name="T25" fmla="*/ 0 h 51"/>
                <a:gd name="T26" fmla="*/ 60 w 75"/>
                <a:gd name="T27" fmla="*/ 0 h 51"/>
                <a:gd name="T28" fmla="*/ 68 w 75"/>
                <a:gd name="T29" fmla="*/ 6 h 51"/>
                <a:gd name="T30" fmla="*/ 75 w 75"/>
                <a:gd name="T31" fmla="*/ 6 h 51"/>
                <a:gd name="T32" fmla="*/ 75 w 75"/>
                <a:gd name="T33" fmla="*/ 12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51"/>
                <a:gd name="T53" fmla="*/ 75 w 75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7" name="Freeform 111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>
                <a:gd name="T0" fmla="*/ 105 w 143"/>
                <a:gd name="T1" fmla="*/ 34 h 119"/>
                <a:gd name="T2" fmla="*/ 128 w 143"/>
                <a:gd name="T3" fmla="*/ 34 h 119"/>
                <a:gd name="T4" fmla="*/ 128 w 143"/>
                <a:gd name="T5" fmla="*/ 29 h 119"/>
                <a:gd name="T6" fmla="*/ 135 w 143"/>
                <a:gd name="T7" fmla="*/ 29 h 119"/>
                <a:gd name="T8" fmla="*/ 143 w 143"/>
                <a:gd name="T9" fmla="*/ 34 h 119"/>
                <a:gd name="T10" fmla="*/ 143 w 143"/>
                <a:gd name="T11" fmla="*/ 40 h 119"/>
                <a:gd name="T12" fmla="*/ 135 w 143"/>
                <a:gd name="T13" fmla="*/ 45 h 119"/>
                <a:gd name="T14" fmla="*/ 128 w 143"/>
                <a:gd name="T15" fmla="*/ 57 h 119"/>
                <a:gd name="T16" fmla="*/ 113 w 143"/>
                <a:gd name="T17" fmla="*/ 68 h 119"/>
                <a:gd name="T18" fmla="*/ 113 w 143"/>
                <a:gd name="T19" fmla="*/ 85 h 119"/>
                <a:gd name="T20" fmla="*/ 120 w 143"/>
                <a:gd name="T21" fmla="*/ 96 h 119"/>
                <a:gd name="T22" fmla="*/ 120 w 143"/>
                <a:gd name="T23" fmla="*/ 107 h 119"/>
                <a:gd name="T24" fmla="*/ 105 w 143"/>
                <a:gd name="T25" fmla="*/ 119 h 119"/>
                <a:gd name="T26" fmla="*/ 98 w 143"/>
                <a:gd name="T27" fmla="*/ 113 h 119"/>
                <a:gd name="T28" fmla="*/ 90 w 143"/>
                <a:gd name="T29" fmla="*/ 102 h 119"/>
                <a:gd name="T30" fmla="*/ 83 w 143"/>
                <a:gd name="T31" fmla="*/ 96 h 119"/>
                <a:gd name="T32" fmla="*/ 75 w 143"/>
                <a:gd name="T33" fmla="*/ 85 h 119"/>
                <a:gd name="T34" fmla="*/ 68 w 143"/>
                <a:gd name="T35" fmla="*/ 91 h 119"/>
                <a:gd name="T36" fmla="*/ 53 w 143"/>
                <a:gd name="T37" fmla="*/ 96 h 119"/>
                <a:gd name="T38" fmla="*/ 23 w 143"/>
                <a:gd name="T39" fmla="*/ 119 h 119"/>
                <a:gd name="T40" fmla="*/ 0 w 143"/>
                <a:gd name="T41" fmla="*/ 119 h 119"/>
                <a:gd name="T42" fmla="*/ 8 w 143"/>
                <a:gd name="T43" fmla="*/ 113 h 119"/>
                <a:gd name="T44" fmla="*/ 8 w 143"/>
                <a:gd name="T45" fmla="*/ 107 h 119"/>
                <a:gd name="T46" fmla="*/ 15 w 143"/>
                <a:gd name="T47" fmla="*/ 102 h 119"/>
                <a:gd name="T48" fmla="*/ 15 w 143"/>
                <a:gd name="T49" fmla="*/ 96 h 119"/>
                <a:gd name="T50" fmla="*/ 45 w 143"/>
                <a:gd name="T51" fmla="*/ 74 h 119"/>
                <a:gd name="T52" fmla="*/ 38 w 143"/>
                <a:gd name="T53" fmla="*/ 68 h 119"/>
                <a:gd name="T54" fmla="*/ 38 w 143"/>
                <a:gd name="T55" fmla="*/ 62 h 119"/>
                <a:gd name="T56" fmla="*/ 15 w 143"/>
                <a:gd name="T57" fmla="*/ 62 h 119"/>
                <a:gd name="T58" fmla="*/ 8 w 143"/>
                <a:gd name="T59" fmla="*/ 57 h 119"/>
                <a:gd name="T60" fmla="*/ 8 w 143"/>
                <a:gd name="T61" fmla="*/ 51 h 119"/>
                <a:gd name="T62" fmla="*/ 15 w 143"/>
                <a:gd name="T63" fmla="*/ 45 h 119"/>
                <a:gd name="T64" fmla="*/ 45 w 143"/>
                <a:gd name="T65" fmla="*/ 45 h 119"/>
                <a:gd name="T66" fmla="*/ 53 w 143"/>
                <a:gd name="T67" fmla="*/ 40 h 119"/>
                <a:gd name="T68" fmla="*/ 68 w 143"/>
                <a:gd name="T69" fmla="*/ 40 h 119"/>
                <a:gd name="T70" fmla="*/ 75 w 143"/>
                <a:gd name="T71" fmla="*/ 34 h 119"/>
                <a:gd name="T72" fmla="*/ 75 w 143"/>
                <a:gd name="T73" fmla="*/ 17 h 119"/>
                <a:gd name="T74" fmla="*/ 83 w 143"/>
                <a:gd name="T75" fmla="*/ 12 h 119"/>
                <a:gd name="T76" fmla="*/ 83 w 143"/>
                <a:gd name="T77" fmla="*/ 0 h 119"/>
                <a:gd name="T78" fmla="*/ 105 w 143"/>
                <a:gd name="T79" fmla="*/ 0 h 119"/>
                <a:gd name="T80" fmla="*/ 105 w 14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3"/>
                <a:gd name="T124" fmla="*/ 0 h 119"/>
                <a:gd name="T125" fmla="*/ 143 w 14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8" name="Freeform 112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>
                <a:gd name="T0" fmla="*/ 60 w 60"/>
                <a:gd name="T1" fmla="*/ 12 h 40"/>
                <a:gd name="T2" fmla="*/ 60 w 60"/>
                <a:gd name="T3" fmla="*/ 29 h 40"/>
                <a:gd name="T4" fmla="*/ 52 w 60"/>
                <a:gd name="T5" fmla="*/ 34 h 40"/>
                <a:gd name="T6" fmla="*/ 37 w 60"/>
                <a:gd name="T7" fmla="*/ 34 h 40"/>
                <a:gd name="T8" fmla="*/ 37 w 60"/>
                <a:gd name="T9" fmla="*/ 40 h 40"/>
                <a:gd name="T10" fmla="*/ 15 w 60"/>
                <a:gd name="T11" fmla="*/ 40 h 40"/>
                <a:gd name="T12" fmla="*/ 7 w 60"/>
                <a:gd name="T13" fmla="*/ 34 h 40"/>
                <a:gd name="T14" fmla="*/ 0 w 60"/>
                <a:gd name="T15" fmla="*/ 34 h 40"/>
                <a:gd name="T16" fmla="*/ 0 w 60"/>
                <a:gd name="T17" fmla="*/ 23 h 40"/>
                <a:gd name="T18" fmla="*/ 22 w 60"/>
                <a:gd name="T19" fmla="*/ 6 h 40"/>
                <a:gd name="T20" fmla="*/ 22 w 60"/>
                <a:gd name="T21" fmla="*/ 0 h 40"/>
                <a:gd name="T22" fmla="*/ 30 w 60"/>
                <a:gd name="T23" fmla="*/ 0 h 40"/>
                <a:gd name="T24" fmla="*/ 37 w 60"/>
                <a:gd name="T25" fmla="*/ 6 h 40"/>
                <a:gd name="T26" fmla="*/ 52 w 60"/>
                <a:gd name="T27" fmla="*/ 6 h 40"/>
                <a:gd name="T28" fmla="*/ 60 w 60"/>
                <a:gd name="T29" fmla="*/ 12 h 4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0"/>
                <a:gd name="T47" fmla="*/ 60 w 60"/>
                <a:gd name="T48" fmla="*/ 40 h 4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29" name="Freeform 113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>
                <a:gd name="T0" fmla="*/ 196 w 196"/>
                <a:gd name="T1" fmla="*/ 316 h 496"/>
                <a:gd name="T2" fmla="*/ 181 w 196"/>
                <a:gd name="T3" fmla="*/ 338 h 496"/>
                <a:gd name="T4" fmla="*/ 181 w 196"/>
                <a:gd name="T5" fmla="*/ 367 h 496"/>
                <a:gd name="T6" fmla="*/ 173 w 196"/>
                <a:gd name="T7" fmla="*/ 389 h 496"/>
                <a:gd name="T8" fmla="*/ 166 w 196"/>
                <a:gd name="T9" fmla="*/ 417 h 496"/>
                <a:gd name="T10" fmla="*/ 151 w 196"/>
                <a:gd name="T11" fmla="*/ 440 h 496"/>
                <a:gd name="T12" fmla="*/ 136 w 196"/>
                <a:gd name="T13" fmla="*/ 462 h 496"/>
                <a:gd name="T14" fmla="*/ 121 w 196"/>
                <a:gd name="T15" fmla="*/ 479 h 496"/>
                <a:gd name="T16" fmla="*/ 91 w 196"/>
                <a:gd name="T17" fmla="*/ 496 h 496"/>
                <a:gd name="T18" fmla="*/ 60 w 196"/>
                <a:gd name="T19" fmla="*/ 496 h 496"/>
                <a:gd name="T20" fmla="*/ 53 w 196"/>
                <a:gd name="T21" fmla="*/ 491 h 496"/>
                <a:gd name="T22" fmla="*/ 38 w 196"/>
                <a:gd name="T23" fmla="*/ 491 h 496"/>
                <a:gd name="T24" fmla="*/ 23 w 196"/>
                <a:gd name="T25" fmla="*/ 479 h 496"/>
                <a:gd name="T26" fmla="*/ 15 w 196"/>
                <a:gd name="T27" fmla="*/ 468 h 496"/>
                <a:gd name="T28" fmla="*/ 38 w 196"/>
                <a:gd name="T29" fmla="*/ 440 h 496"/>
                <a:gd name="T30" fmla="*/ 60 w 196"/>
                <a:gd name="T31" fmla="*/ 406 h 496"/>
                <a:gd name="T32" fmla="*/ 76 w 196"/>
                <a:gd name="T33" fmla="*/ 378 h 496"/>
                <a:gd name="T34" fmla="*/ 91 w 196"/>
                <a:gd name="T35" fmla="*/ 344 h 496"/>
                <a:gd name="T36" fmla="*/ 98 w 196"/>
                <a:gd name="T37" fmla="*/ 310 h 496"/>
                <a:gd name="T38" fmla="*/ 98 w 196"/>
                <a:gd name="T39" fmla="*/ 242 h 496"/>
                <a:gd name="T40" fmla="*/ 83 w 196"/>
                <a:gd name="T41" fmla="*/ 209 h 496"/>
                <a:gd name="T42" fmla="*/ 83 w 196"/>
                <a:gd name="T43" fmla="*/ 180 h 496"/>
                <a:gd name="T44" fmla="*/ 76 w 196"/>
                <a:gd name="T45" fmla="*/ 158 h 496"/>
                <a:gd name="T46" fmla="*/ 76 w 196"/>
                <a:gd name="T47" fmla="*/ 130 h 496"/>
                <a:gd name="T48" fmla="*/ 68 w 196"/>
                <a:gd name="T49" fmla="*/ 107 h 496"/>
                <a:gd name="T50" fmla="*/ 60 w 196"/>
                <a:gd name="T51" fmla="*/ 85 h 496"/>
                <a:gd name="T52" fmla="*/ 45 w 196"/>
                <a:gd name="T53" fmla="*/ 56 h 496"/>
                <a:gd name="T54" fmla="*/ 30 w 196"/>
                <a:gd name="T55" fmla="*/ 34 h 496"/>
                <a:gd name="T56" fmla="*/ 8 w 196"/>
                <a:gd name="T57" fmla="*/ 11 h 496"/>
                <a:gd name="T58" fmla="*/ 0 w 196"/>
                <a:gd name="T59" fmla="*/ 0 h 496"/>
                <a:gd name="T60" fmla="*/ 30 w 196"/>
                <a:gd name="T61" fmla="*/ 11 h 496"/>
                <a:gd name="T62" fmla="*/ 60 w 196"/>
                <a:gd name="T63" fmla="*/ 23 h 496"/>
                <a:gd name="T64" fmla="*/ 128 w 196"/>
                <a:gd name="T65" fmla="*/ 73 h 496"/>
                <a:gd name="T66" fmla="*/ 143 w 196"/>
                <a:gd name="T67" fmla="*/ 96 h 496"/>
                <a:gd name="T68" fmla="*/ 151 w 196"/>
                <a:gd name="T69" fmla="*/ 113 h 496"/>
                <a:gd name="T70" fmla="*/ 166 w 196"/>
                <a:gd name="T71" fmla="*/ 135 h 496"/>
                <a:gd name="T72" fmla="*/ 181 w 196"/>
                <a:gd name="T73" fmla="*/ 158 h 496"/>
                <a:gd name="T74" fmla="*/ 181 w 196"/>
                <a:gd name="T75" fmla="*/ 180 h 496"/>
                <a:gd name="T76" fmla="*/ 188 w 196"/>
                <a:gd name="T77" fmla="*/ 203 h 496"/>
                <a:gd name="T78" fmla="*/ 196 w 196"/>
                <a:gd name="T79" fmla="*/ 226 h 496"/>
                <a:gd name="T80" fmla="*/ 196 w 196"/>
                <a:gd name="T81" fmla="*/ 316 h 4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6"/>
                <a:gd name="T124" fmla="*/ 0 h 496"/>
                <a:gd name="T125" fmla="*/ 196 w 196"/>
                <a:gd name="T126" fmla="*/ 496 h 4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0" name="Freeform 114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>
                <a:gd name="T0" fmla="*/ 436 w 436"/>
                <a:gd name="T1" fmla="*/ 22 h 175"/>
                <a:gd name="T2" fmla="*/ 436 w 436"/>
                <a:gd name="T3" fmla="*/ 28 h 175"/>
                <a:gd name="T4" fmla="*/ 421 w 436"/>
                <a:gd name="T5" fmla="*/ 39 h 175"/>
                <a:gd name="T6" fmla="*/ 413 w 436"/>
                <a:gd name="T7" fmla="*/ 39 h 175"/>
                <a:gd name="T8" fmla="*/ 391 w 436"/>
                <a:gd name="T9" fmla="*/ 51 h 175"/>
                <a:gd name="T10" fmla="*/ 368 w 436"/>
                <a:gd name="T11" fmla="*/ 56 h 175"/>
                <a:gd name="T12" fmla="*/ 338 w 436"/>
                <a:gd name="T13" fmla="*/ 68 h 175"/>
                <a:gd name="T14" fmla="*/ 315 w 436"/>
                <a:gd name="T15" fmla="*/ 73 h 175"/>
                <a:gd name="T16" fmla="*/ 293 w 436"/>
                <a:gd name="T17" fmla="*/ 84 h 175"/>
                <a:gd name="T18" fmla="*/ 270 w 436"/>
                <a:gd name="T19" fmla="*/ 90 h 175"/>
                <a:gd name="T20" fmla="*/ 248 w 436"/>
                <a:gd name="T21" fmla="*/ 101 h 175"/>
                <a:gd name="T22" fmla="*/ 225 w 436"/>
                <a:gd name="T23" fmla="*/ 107 h 175"/>
                <a:gd name="T24" fmla="*/ 203 w 436"/>
                <a:gd name="T25" fmla="*/ 118 h 175"/>
                <a:gd name="T26" fmla="*/ 180 w 436"/>
                <a:gd name="T27" fmla="*/ 124 h 175"/>
                <a:gd name="T28" fmla="*/ 157 w 436"/>
                <a:gd name="T29" fmla="*/ 135 h 175"/>
                <a:gd name="T30" fmla="*/ 135 w 436"/>
                <a:gd name="T31" fmla="*/ 141 h 175"/>
                <a:gd name="T32" fmla="*/ 112 w 436"/>
                <a:gd name="T33" fmla="*/ 152 h 175"/>
                <a:gd name="T34" fmla="*/ 82 w 436"/>
                <a:gd name="T35" fmla="*/ 158 h 175"/>
                <a:gd name="T36" fmla="*/ 60 w 436"/>
                <a:gd name="T37" fmla="*/ 169 h 175"/>
                <a:gd name="T38" fmla="*/ 37 w 436"/>
                <a:gd name="T39" fmla="*/ 175 h 175"/>
                <a:gd name="T40" fmla="*/ 15 w 436"/>
                <a:gd name="T41" fmla="*/ 175 h 175"/>
                <a:gd name="T42" fmla="*/ 15 w 436"/>
                <a:gd name="T43" fmla="*/ 169 h 175"/>
                <a:gd name="T44" fmla="*/ 7 w 436"/>
                <a:gd name="T45" fmla="*/ 169 h 175"/>
                <a:gd name="T46" fmla="*/ 7 w 436"/>
                <a:gd name="T47" fmla="*/ 163 h 175"/>
                <a:gd name="T48" fmla="*/ 0 w 436"/>
                <a:gd name="T49" fmla="*/ 163 h 175"/>
                <a:gd name="T50" fmla="*/ 7 w 436"/>
                <a:gd name="T51" fmla="*/ 152 h 175"/>
                <a:gd name="T52" fmla="*/ 30 w 436"/>
                <a:gd name="T53" fmla="*/ 135 h 175"/>
                <a:gd name="T54" fmla="*/ 37 w 436"/>
                <a:gd name="T55" fmla="*/ 135 h 175"/>
                <a:gd name="T56" fmla="*/ 52 w 436"/>
                <a:gd name="T57" fmla="*/ 130 h 175"/>
                <a:gd name="T58" fmla="*/ 67 w 436"/>
                <a:gd name="T59" fmla="*/ 118 h 175"/>
                <a:gd name="T60" fmla="*/ 90 w 436"/>
                <a:gd name="T61" fmla="*/ 113 h 175"/>
                <a:gd name="T62" fmla="*/ 112 w 436"/>
                <a:gd name="T63" fmla="*/ 101 h 175"/>
                <a:gd name="T64" fmla="*/ 135 w 436"/>
                <a:gd name="T65" fmla="*/ 96 h 175"/>
                <a:gd name="T66" fmla="*/ 150 w 436"/>
                <a:gd name="T67" fmla="*/ 90 h 175"/>
                <a:gd name="T68" fmla="*/ 173 w 436"/>
                <a:gd name="T69" fmla="*/ 84 h 175"/>
                <a:gd name="T70" fmla="*/ 195 w 436"/>
                <a:gd name="T71" fmla="*/ 73 h 175"/>
                <a:gd name="T72" fmla="*/ 218 w 436"/>
                <a:gd name="T73" fmla="*/ 68 h 175"/>
                <a:gd name="T74" fmla="*/ 240 w 436"/>
                <a:gd name="T75" fmla="*/ 62 h 175"/>
                <a:gd name="T76" fmla="*/ 255 w 436"/>
                <a:gd name="T77" fmla="*/ 51 h 175"/>
                <a:gd name="T78" fmla="*/ 278 w 436"/>
                <a:gd name="T79" fmla="*/ 45 h 175"/>
                <a:gd name="T80" fmla="*/ 300 w 436"/>
                <a:gd name="T81" fmla="*/ 39 h 175"/>
                <a:gd name="T82" fmla="*/ 323 w 436"/>
                <a:gd name="T83" fmla="*/ 34 h 175"/>
                <a:gd name="T84" fmla="*/ 338 w 436"/>
                <a:gd name="T85" fmla="*/ 22 h 175"/>
                <a:gd name="T86" fmla="*/ 361 w 436"/>
                <a:gd name="T87" fmla="*/ 17 h 175"/>
                <a:gd name="T88" fmla="*/ 383 w 436"/>
                <a:gd name="T89" fmla="*/ 11 h 175"/>
                <a:gd name="T90" fmla="*/ 406 w 436"/>
                <a:gd name="T91" fmla="*/ 0 h 175"/>
                <a:gd name="T92" fmla="*/ 436 w 436"/>
                <a:gd name="T93" fmla="*/ 22 h 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36"/>
                <a:gd name="T142" fmla="*/ 0 h 175"/>
                <a:gd name="T143" fmla="*/ 436 w 436"/>
                <a:gd name="T144" fmla="*/ 175 h 17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1" name="Freeform 115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>
                <a:gd name="T0" fmla="*/ 188 w 203"/>
                <a:gd name="T1" fmla="*/ 84 h 490"/>
                <a:gd name="T2" fmla="*/ 165 w 203"/>
                <a:gd name="T3" fmla="*/ 129 h 490"/>
                <a:gd name="T4" fmla="*/ 142 w 203"/>
                <a:gd name="T5" fmla="*/ 180 h 490"/>
                <a:gd name="T6" fmla="*/ 127 w 203"/>
                <a:gd name="T7" fmla="*/ 225 h 490"/>
                <a:gd name="T8" fmla="*/ 120 w 203"/>
                <a:gd name="T9" fmla="*/ 276 h 490"/>
                <a:gd name="T10" fmla="*/ 112 w 203"/>
                <a:gd name="T11" fmla="*/ 327 h 490"/>
                <a:gd name="T12" fmla="*/ 112 w 203"/>
                <a:gd name="T13" fmla="*/ 372 h 490"/>
                <a:gd name="T14" fmla="*/ 120 w 203"/>
                <a:gd name="T15" fmla="*/ 423 h 490"/>
                <a:gd name="T16" fmla="*/ 142 w 203"/>
                <a:gd name="T17" fmla="*/ 468 h 490"/>
                <a:gd name="T18" fmla="*/ 127 w 203"/>
                <a:gd name="T19" fmla="*/ 479 h 490"/>
                <a:gd name="T20" fmla="*/ 120 w 203"/>
                <a:gd name="T21" fmla="*/ 479 h 490"/>
                <a:gd name="T22" fmla="*/ 120 w 203"/>
                <a:gd name="T23" fmla="*/ 485 h 490"/>
                <a:gd name="T24" fmla="*/ 112 w 203"/>
                <a:gd name="T25" fmla="*/ 485 h 490"/>
                <a:gd name="T26" fmla="*/ 105 w 203"/>
                <a:gd name="T27" fmla="*/ 490 h 490"/>
                <a:gd name="T28" fmla="*/ 75 w 203"/>
                <a:gd name="T29" fmla="*/ 490 h 490"/>
                <a:gd name="T30" fmla="*/ 75 w 203"/>
                <a:gd name="T31" fmla="*/ 485 h 490"/>
                <a:gd name="T32" fmla="*/ 52 w 203"/>
                <a:gd name="T33" fmla="*/ 485 h 490"/>
                <a:gd name="T34" fmla="*/ 52 w 203"/>
                <a:gd name="T35" fmla="*/ 479 h 490"/>
                <a:gd name="T36" fmla="*/ 45 w 203"/>
                <a:gd name="T37" fmla="*/ 479 h 490"/>
                <a:gd name="T38" fmla="*/ 37 w 203"/>
                <a:gd name="T39" fmla="*/ 473 h 490"/>
                <a:gd name="T40" fmla="*/ 37 w 203"/>
                <a:gd name="T41" fmla="*/ 462 h 490"/>
                <a:gd name="T42" fmla="*/ 30 w 203"/>
                <a:gd name="T43" fmla="*/ 451 h 490"/>
                <a:gd name="T44" fmla="*/ 22 w 203"/>
                <a:gd name="T45" fmla="*/ 439 h 490"/>
                <a:gd name="T46" fmla="*/ 15 w 203"/>
                <a:gd name="T47" fmla="*/ 428 h 490"/>
                <a:gd name="T48" fmla="*/ 15 w 203"/>
                <a:gd name="T49" fmla="*/ 411 h 490"/>
                <a:gd name="T50" fmla="*/ 7 w 203"/>
                <a:gd name="T51" fmla="*/ 400 h 490"/>
                <a:gd name="T52" fmla="*/ 7 w 203"/>
                <a:gd name="T53" fmla="*/ 377 h 490"/>
                <a:gd name="T54" fmla="*/ 0 w 203"/>
                <a:gd name="T55" fmla="*/ 360 h 490"/>
                <a:gd name="T56" fmla="*/ 0 w 203"/>
                <a:gd name="T57" fmla="*/ 315 h 490"/>
                <a:gd name="T58" fmla="*/ 15 w 203"/>
                <a:gd name="T59" fmla="*/ 270 h 490"/>
                <a:gd name="T60" fmla="*/ 22 w 203"/>
                <a:gd name="T61" fmla="*/ 231 h 490"/>
                <a:gd name="T62" fmla="*/ 37 w 203"/>
                <a:gd name="T63" fmla="*/ 191 h 490"/>
                <a:gd name="T64" fmla="*/ 45 w 203"/>
                <a:gd name="T65" fmla="*/ 146 h 490"/>
                <a:gd name="T66" fmla="*/ 67 w 203"/>
                <a:gd name="T67" fmla="*/ 107 h 490"/>
                <a:gd name="T68" fmla="*/ 97 w 203"/>
                <a:gd name="T69" fmla="*/ 73 h 490"/>
                <a:gd name="T70" fmla="*/ 127 w 203"/>
                <a:gd name="T71" fmla="*/ 33 h 490"/>
                <a:gd name="T72" fmla="*/ 173 w 203"/>
                <a:gd name="T73" fmla="*/ 5 h 490"/>
                <a:gd name="T74" fmla="*/ 180 w 203"/>
                <a:gd name="T75" fmla="*/ 5 h 490"/>
                <a:gd name="T76" fmla="*/ 195 w 203"/>
                <a:gd name="T77" fmla="*/ 0 h 490"/>
                <a:gd name="T78" fmla="*/ 203 w 203"/>
                <a:gd name="T79" fmla="*/ 0 h 490"/>
                <a:gd name="T80" fmla="*/ 203 w 203"/>
                <a:gd name="T81" fmla="*/ 45 h 490"/>
                <a:gd name="T82" fmla="*/ 195 w 203"/>
                <a:gd name="T83" fmla="*/ 67 h 490"/>
                <a:gd name="T84" fmla="*/ 188 w 203"/>
                <a:gd name="T85" fmla="*/ 84 h 4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3"/>
                <a:gd name="T130" fmla="*/ 0 h 490"/>
                <a:gd name="T131" fmla="*/ 203 w 203"/>
                <a:gd name="T132" fmla="*/ 490 h 49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2" name="Freeform 116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>
                <a:gd name="T0" fmla="*/ 368 w 376"/>
                <a:gd name="T1" fmla="*/ 113 h 153"/>
                <a:gd name="T2" fmla="*/ 376 w 376"/>
                <a:gd name="T3" fmla="*/ 119 h 153"/>
                <a:gd name="T4" fmla="*/ 376 w 376"/>
                <a:gd name="T5" fmla="*/ 141 h 153"/>
                <a:gd name="T6" fmla="*/ 361 w 376"/>
                <a:gd name="T7" fmla="*/ 153 h 153"/>
                <a:gd name="T8" fmla="*/ 353 w 376"/>
                <a:gd name="T9" fmla="*/ 153 h 153"/>
                <a:gd name="T10" fmla="*/ 346 w 376"/>
                <a:gd name="T11" fmla="*/ 147 h 153"/>
                <a:gd name="T12" fmla="*/ 338 w 376"/>
                <a:gd name="T13" fmla="*/ 147 h 153"/>
                <a:gd name="T14" fmla="*/ 316 w 376"/>
                <a:gd name="T15" fmla="*/ 141 h 153"/>
                <a:gd name="T16" fmla="*/ 293 w 376"/>
                <a:gd name="T17" fmla="*/ 136 h 153"/>
                <a:gd name="T18" fmla="*/ 278 w 376"/>
                <a:gd name="T19" fmla="*/ 130 h 153"/>
                <a:gd name="T20" fmla="*/ 256 w 376"/>
                <a:gd name="T21" fmla="*/ 119 h 153"/>
                <a:gd name="T22" fmla="*/ 241 w 376"/>
                <a:gd name="T23" fmla="*/ 113 h 153"/>
                <a:gd name="T24" fmla="*/ 218 w 376"/>
                <a:gd name="T25" fmla="*/ 108 h 153"/>
                <a:gd name="T26" fmla="*/ 195 w 376"/>
                <a:gd name="T27" fmla="*/ 102 h 153"/>
                <a:gd name="T28" fmla="*/ 173 w 376"/>
                <a:gd name="T29" fmla="*/ 91 h 153"/>
                <a:gd name="T30" fmla="*/ 158 w 376"/>
                <a:gd name="T31" fmla="*/ 85 h 153"/>
                <a:gd name="T32" fmla="*/ 135 w 376"/>
                <a:gd name="T33" fmla="*/ 79 h 153"/>
                <a:gd name="T34" fmla="*/ 113 w 376"/>
                <a:gd name="T35" fmla="*/ 74 h 153"/>
                <a:gd name="T36" fmla="*/ 98 w 376"/>
                <a:gd name="T37" fmla="*/ 62 h 153"/>
                <a:gd name="T38" fmla="*/ 75 w 376"/>
                <a:gd name="T39" fmla="*/ 57 h 153"/>
                <a:gd name="T40" fmla="*/ 53 w 376"/>
                <a:gd name="T41" fmla="*/ 51 h 153"/>
                <a:gd name="T42" fmla="*/ 38 w 376"/>
                <a:gd name="T43" fmla="*/ 46 h 153"/>
                <a:gd name="T44" fmla="*/ 15 w 376"/>
                <a:gd name="T45" fmla="*/ 40 h 153"/>
                <a:gd name="T46" fmla="*/ 0 w 376"/>
                <a:gd name="T47" fmla="*/ 29 h 153"/>
                <a:gd name="T48" fmla="*/ 0 w 376"/>
                <a:gd name="T49" fmla="*/ 0 h 153"/>
                <a:gd name="T50" fmla="*/ 30 w 376"/>
                <a:gd name="T51" fmla="*/ 0 h 153"/>
                <a:gd name="T52" fmla="*/ 45 w 376"/>
                <a:gd name="T53" fmla="*/ 6 h 153"/>
                <a:gd name="T54" fmla="*/ 60 w 376"/>
                <a:gd name="T55" fmla="*/ 12 h 153"/>
                <a:gd name="T56" fmla="*/ 83 w 376"/>
                <a:gd name="T57" fmla="*/ 17 h 153"/>
                <a:gd name="T58" fmla="*/ 98 w 376"/>
                <a:gd name="T59" fmla="*/ 23 h 153"/>
                <a:gd name="T60" fmla="*/ 113 w 376"/>
                <a:gd name="T61" fmla="*/ 29 h 153"/>
                <a:gd name="T62" fmla="*/ 128 w 376"/>
                <a:gd name="T63" fmla="*/ 34 h 153"/>
                <a:gd name="T64" fmla="*/ 143 w 376"/>
                <a:gd name="T65" fmla="*/ 40 h 153"/>
                <a:gd name="T66" fmla="*/ 158 w 376"/>
                <a:gd name="T67" fmla="*/ 46 h 153"/>
                <a:gd name="T68" fmla="*/ 173 w 376"/>
                <a:gd name="T69" fmla="*/ 51 h 153"/>
                <a:gd name="T70" fmla="*/ 188 w 376"/>
                <a:gd name="T71" fmla="*/ 51 h 153"/>
                <a:gd name="T72" fmla="*/ 203 w 376"/>
                <a:gd name="T73" fmla="*/ 57 h 153"/>
                <a:gd name="T74" fmla="*/ 218 w 376"/>
                <a:gd name="T75" fmla="*/ 62 h 153"/>
                <a:gd name="T76" fmla="*/ 233 w 376"/>
                <a:gd name="T77" fmla="*/ 68 h 153"/>
                <a:gd name="T78" fmla="*/ 248 w 376"/>
                <a:gd name="T79" fmla="*/ 74 h 153"/>
                <a:gd name="T80" fmla="*/ 256 w 376"/>
                <a:gd name="T81" fmla="*/ 79 h 153"/>
                <a:gd name="T82" fmla="*/ 271 w 376"/>
                <a:gd name="T83" fmla="*/ 85 h 153"/>
                <a:gd name="T84" fmla="*/ 293 w 376"/>
                <a:gd name="T85" fmla="*/ 91 h 153"/>
                <a:gd name="T86" fmla="*/ 301 w 376"/>
                <a:gd name="T87" fmla="*/ 96 h 153"/>
                <a:gd name="T88" fmla="*/ 316 w 376"/>
                <a:gd name="T89" fmla="*/ 96 h 153"/>
                <a:gd name="T90" fmla="*/ 331 w 376"/>
                <a:gd name="T91" fmla="*/ 102 h 153"/>
                <a:gd name="T92" fmla="*/ 346 w 376"/>
                <a:gd name="T93" fmla="*/ 108 h 153"/>
                <a:gd name="T94" fmla="*/ 368 w 376"/>
                <a:gd name="T95" fmla="*/ 113 h 1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6"/>
                <a:gd name="T145" fmla="*/ 0 h 153"/>
                <a:gd name="T146" fmla="*/ 376 w 376"/>
                <a:gd name="T147" fmla="*/ 153 h 1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3" name="Freeform 117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>
                <a:gd name="T0" fmla="*/ 128 w 526"/>
                <a:gd name="T1" fmla="*/ 56 h 299"/>
                <a:gd name="T2" fmla="*/ 158 w 526"/>
                <a:gd name="T3" fmla="*/ 79 h 299"/>
                <a:gd name="T4" fmla="*/ 173 w 526"/>
                <a:gd name="T5" fmla="*/ 85 h 299"/>
                <a:gd name="T6" fmla="*/ 188 w 526"/>
                <a:gd name="T7" fmla="*/ 90 h 299"/>
                <a:gd name="T8" fmla="*/ 195 w 526"/>
                <a:gd name="T9" fmla="*/ 102 h 299"/>
                <a:gd name="T10" fmla="*/ 210 w 526"/>
                <a:gd name="T11" fmla="*/ 107 h 299"/>
                <a:gd name="T12" fmla="*/ 218 w 526"/>
                <a:gd name="T13" fmla="*/ 113 h 299"/>
                <a:gd name="T14" fmla="*/ 233 w 526"/>
                <a:gd name="T15" fmla="*/ 119 h 299"/>
                <a:gd name="T16" fmla="*/ 255 w 526"/>
                <a:gd name="T17" fmla="*/ 135 h 299"/>
                <a:gd name="T18" fmla="*/ 270 w 526"/>
                <a:gd name="T19" fmla="*/ 135 h 299"/>
                <a:gd name="T20" fmla="*/ 278 w 526"/>
                <a:gd name="T21" fmla="*/ 147 h 299"/>
                <a:gd name="T22" fmla="*/ 293 w 526"/>
                <a:gd name="T23" fmla="*/ 152 h 299"/>
                <a:gd name="T24" fmla="*/ 308 w 526"/>
                <a:gd name="T25" fmla="*/ 158 h 299"/>
                <a:gd name="T26" fmla="*/ 316 w 526"/>
                <a:gd name="T27" fmla="*/ 164 h 299"/>
                <a:gd name="T28" fmla="*/ 323 w 526"/>
                <a:gd name="T29" fmla="*/ 164 h 299"/>
                <a:gd name="T30" fmla="*/ 338 w 526"/>
                <a:gd name="T31" fmla="*/ 169 h 299"/>
                <a:gd name="T32" fmla="*/ 353 w 526"/>
                <a:gd name="T33" fmla="*/ 175 h 299"/>
                <a:gd name="T34" fmla="*/ 368 w 526"/>
                <a:gd name="T35" fmla="*/ 181 h 299"/>
                <a:gd name="T36" fmla="*/ 383 w 526"/>
                <a:gd name="T37" fmla="*/ 186 h 299"/>
                <a:gd name="T38" fmla="*/ 398 w 526"/>
                <a:gd name="T39" fmla="*/ 192 h 299"/>
                <a:gd name="T40" fmla="*/ 413 w 526"/>
                <a:gd name="T41" fmla="*/ 197 h 299"/>
                <a:gd name="T42" fmla="*/ 443 w 526"/>
                <a:gd name="T43" fmla="*/ 220 h 299"/>
                <a:gd name="T44" fmla="*/ 458 w 526"/>
                <a:gd name="T45" fmla="*/ 226 h 299"/>
                <a:gd name="T46" fmla="*/ 473 w 526"/>
                <a:gd name="T47" fmla="*/ 231 h 299"/>
                <a:gd name="T48" fmla="*/ 488 w 526"/>
                <a:gd name="T49" fmla="*/ 243 h 299"/>
                <a:gd name="T50" fmla="*/ 504 w 526"/>
                <a:gd name="T51" fmla="*/ 248 h 299"/>
                <a:gd name="T52" fmla="*/ 526 w 526"/>
                <a:gd name="T53" fmla="*/ 265 h 299"/>
                <a:gd name="T54" fmla="*/ 526 w 526"/>
                <a:gd name="T55" fmla="*/ 293 h 299"/>
                <a:gd name="T56" fmla="*/ 519 w 526"/>
                <a:gd name="T57" fmla="*/ 299 h 299"/>
                <a:gd name="T58" fmla="*/ 504 w 526"/>
                <a:gd name="T59" fmla="*/ 293 h 299"/>
                <a:gd name="T60" fmla="*/ 488 w 526"/>
                <a:gd name="T61" fmla="*/ 288 h 299"/>
                <a:gd name="T62" fmla="*/ 466 w 526"/>
                <a:gd name="T63" fmla="*/ 271 h 299"/>
                <a:gd name="T64" fmla="*/ 451 w 526"/>
                <a:gd name="T65" fmla="*/ 265 h 299"/>
                <a:gd name="T66" fmla="*/ 443 w 526"/>
                <a:gd name="T67" fmla="*/ 260 h 299"/>
                <a:gd name="T68" fmla="*/ 428 w 526"/>
                <a:gd name="T69" fmla="*/ 254 h 299"/>
                <a:gd name="T70" fmla="*/ 406 w 526"/>
                <a:gd name="T71" fmla="*/ 243 h 299"/>
                <a:gd name="T72" fmla="*/ 391 w 526"/>
                <a:gd name="T73" fmla="*/ 237 h 299"/>
                <a:gd name="T74" fmla="*/ 376 w 526"/>
                <a:gd name="T75" fmla="*/ 226 h 299"/>
                <a:gd name="T76" fmla="*/ 361 w 526"/>
                <a:gd name="T77" fmla="*/ 220 h 299"/>
                <a:gd name="T78" fmla="*/ 338 w 526"/>
                <a:gd name="T79" fmla="*/ 209 h 299"/>
                <a:gd name="T80" fmla="*/ 323 w 526"/>
                <a:gd name="T81" fmla="*/ 203 h 299"/>
                <a:gd name="T82" fmla="*/ 301 w 526"/>
                <a:gd name="T83" fmla="*/ 197 h 299"/>
                <a:gd name="T84" fmla="*/ 285 w 526"/>
                <a:gd name="T85" fmla="*/ 186 h 299"/>
                <a:gd name="T86" fmla="*/ 270 w 526"/>
                <a:gd name="T87" fmla="*/ 181 h 299"/>
                <a:gd name="T88" fmla="*/ 248 w 526"/>
                <a:gd name="T89" fmla="*/ 175 h 299"/>
                <a:gd name="T90" fmla="*/ 233 w 526"/>
                <a:gd name="T91" fmla="*/ 169 h 299"/>
                <a:gd name="T92" fmla="*/ 218 w 526"/>
                <a:gd name="T93" fmla="*/ 158 h 299"/>
                <a:gd name="T94" fmla="*/ 195 w 526"/>
                <a:gd name="T95" fmla="*/ 147 h 299"/>
                <a:gd name="T96" fmla="*/ 180 w 526"/>
                <a:gd name="T97" fmla="*/ 141 h 299"/>
                <a:gd name="T98" fmla="*/ 150 w 526"/>
                <a:gd name="T99" fmla="*/ 119 h 299"/>
                <a:gd name="T100" fmla="*/ 7 w 526"/>
                <a:gd name="T101" fmla="*/ 34 h 299"/>
                <a:gd name="T102" fmla="*/ 0 w 526"/>
                <a:gd name="T103" fmla="*/ 28 h 299"/>
                <a:gd name="T104" fmla="*/ 0 w 526"/>
                <a:gd name="T105" fmla="*/ 6 h 299"/>
                <a:gd name="T106" fmla="*/ 15 w 526"/>
                <a:gd name="T107" fmla="*/ 0 h 299"/>
                <a:gd name="T108" fmla="*/ 30 w 526"/>
                <a:gd name="T109" fmla="*/ 0 h 299"/>
                <a:gd name="T110" fmla="*/ 37 w 526"/>
                <a:gd name="T111" fmla="*/ 6 h 299"/>
                <a:gd name="T112" fmla="*/ 52 w 526"/>
                <a:gd name="T113" fmla="*/ 11 h 299"/>
                <a:gd name="T114" fmla="*/ 60 w 526"/>
                <a:gd name="T115" fmla="*/ 11 h 299"/>
                <a:gd name="T116" fmla="*/ 75 w 526"/>
                <a:gd name="T117" fmla="*/ 23 h 299"/>
                <a:gd name="T118" fmla="*/ 128 w 526"/>
                <a:gd name="T119" fmla="*/ 56 h 2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26"/>
                <a:gd name="T181" fmla="*/ 0 h 299"/>
                <a:gd name="T182" fmla="*/ 526 w 526"/>
                <a:gd name="T183" fmla="*/ 299 h 2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4" name="Freeform 118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>
                <a:gd name="T0" fmla="*/ 587 w 587"/>
                <a:gd name="T1" fmla="*/ 17 h 349"/>
                <a:gd name="T2" fmla="*/ 587 w 587"/>
                <a:gd name="T3" fmla="*/ 22 h 349"/>
                <a:gd name="T4" fmla="*/ 557 w 587"/>
                <a:gd name="T5" fmla="*/ 45 h 349"/>
                <a:gd name="T6" fmla="*/ 534 w 587"/>
                <a:gd name="T7" fmla="*/ 56 h 349"/>
                <a:gd name="T8" fmla="*/ 519 w 587"/>
                <a:gd name="T9" fmla="*/ 62 h 349"/>
                <a:gd name="T10" fmla="*/ 489 w 587"/>
                <a:gd name="T11" fmla="*/ 84 h 349"/>
                <a:gd name="T12" fmla="*/ 467 w 587"/>
                <a:gd name="T13" fmla="*/ 96 h 349"/>
                <a:gd name="T14" fmla="*/ 437 w 587"/>
                <a:gd name="T15" fmla="*/ 118 h 349"/>
                <a:gd name="T16" fmla="*/ 414 w 587"/>
                <a:gd name="T17" fmla="*/ 129 h 349"/>
                <a:gd name="T18" fmla="*/ 399 w 587"/>
                <a:gd name="T19" fmla="*/ 135 h 349"/>
                <a:gd name="T20" fmla="*/ 384 w 587"/>
                <a:gd name="T21" fmla="*/ 152 h 349"/>
                <a:gd name="T22" fmla="*/ 369 w 587"/>
                <a:gd name="T23" fmla="*/ 158 h 349"/>
                <a:gd name="T24" fmla="*/ 346 w 587"/>
                <a:gd name="T25" fmla="*/ 169 h 349"/>
                <a:gd name="T26" fmla="*/ 316 w 587"/>
                <a:gd name="T27" fmla="*/ 191 h 349"/>
                <a:gd name="T28" fmla="*/ 301 w 587"/>
                <a:gd name="T29" fmla="*/ 191 h 349"/>
                <a:gd name="T30" fmla="*/ 286 w 587"/>
                <a:gd name="T31" fmla="*/ 197 h 349"/>
                <a:gd name="T32" fmla="*/ 271 w 587"/>
                <a:gd name="T33" fmla="*/ 208 h 349"/>
                <a:gd name="T34" fmla="*/ 256 w 587"/>
                <a:gd name="T35" fmla="*/ 214 h 349"/>
                <a:gd name="T36" fmla="*/ 241 w 587"/>
                <a:gd name="T37" fmla="*/ 225 h 349"/>
                <a:gd name="T38" fmla="*/ 226 w 587"/>
                <a:gd name="T39" fmla="*/ 231 h 349"/>
                <a:gd name="T40" fmla="*/ 211 w 587"/>
                <a:gd name="T41" fmla="*/ 237 h 349"/>
                <a:gd name="T42" fmla="*/ 204 w 587"/>
                <a:gd name="T43" fmla="*/ 242 h 349"/>
                <a:gd name="T44" fmla="*/ 188 w 587"/>
                <a:gd name="T45" fmla="*/ 248 h 349"/>
                <a:gd name="T46" fmla="*/ 158 w 587"/>
                <a:gd name="T47" fmla="*/ 270 h 349"/>
                <a:gd name="T48" fmla="*/ 143 w 587"/>
                <a:gd name="T49" fmla="*/ 276 h 349"/>
                <a:gd name="T50" fmla="*/ 121 w 587"/>
                <a:gd name="T51" fmla="*/ 293 h 349"/>
                <a:gd name="T52" fmla="*/ 106 w 587"/>
                <a:gd name="T53" fmla="*/ 299 h 349"/>
                <a:gd name="T54" fmla="*/ 61 w 587"/>
                <a:gd name="T55" fmla="*/ 332 h 349"/>
                <a:gd name="T56" fmla="*/ 46 w 587"/>
                <a:gd name="T57" fmla="*/ 338 h 349"/>
                <a:gd name="T58" fmla="*/ 38 w 587"/>
                <a:gd name="T59" fmla="*/ 349 h 349"/>
                <a:gd name="T60" fmla="*/ 31 w 587"/>
                <a:gd name="T61" fmla="*/ 344 h 349"/>
                <a:gd name="T62" fmla="*/ 16 w 587"/>
                <a:gd name="T63" fmla="*/ 344 h 349"/>
                <a:gd name="T64" fmla="*/ 8 w 587"/>
                <a:gd name="T65" fmla="*/ 338 h 349"/>
                <a:gd name="T66" fmla="*/ 0 w 587"/>
                <a:gd name="T67" fmla="*/ 338 h 349"/>
                <a:gd name="T68" fmla="*/ 0 w 587"/>
                <a:gd name="T69" fmla="*/ 316 h 349"/>
                <a:gd name="T70" fmla="*/ 8 w 587"/>
                <a:gd name="T71" fmla="*/ 310 h 349"/>
                <a:gd name="T72" fmla="*/ 16 w 587"/>
                <a:gd name="T73" fmla="*/ 310 h 349"/>
                <a:gd name="T74" fmla="*/ 31 w 587"/>
                <a:gd name="T75" fmla="*/ 299 h 349"/>
                <a:gd name="T76" fmla="*/ 38 w 587"/>
                <a:gd name="T77" fmla="*/ 299 h 349"/>
                <a:gd name="T78" fmla="*/ 98 w 587"/>
                <a:gd name="T79" fmla="*/ 254 h 349"/>
                <a:gd name="T80" fmla="*/ 128 w 587"/>
                <a:gd name="T81" fmla="*/ 237 h 349"/>
                <a:gd name="T82" fmla="*/ 158 w 587"/>
                <a:gd name="T83" fmla="*/ 220 h 349"/>
                <a:gd name="T84" fmla="*/ 181 w 587"/>
                <a:gd name="T85" fmla="*/ 203 h 349"/>
                <a:gd name="T86" fmla="*/ 211 w 587"/>
                <a:gd name="T87" fmla="*/ 191 h 349"/>
                <a:gd name="T88" fmla="*/ 241 w 587"/>
                <a:gd name="T89" fmla="*/ 175 h 349"/>
                <a:gd name="T90" fmla="*/ 271 w 587"/>
                <a:gd name="T91" fmla="*/ 163 h 349"/>
                <a:gd name="T92" fmla="*/ 301 w 587"/>
                <a:gd name="T93" fmla="*/ 146 h 349"/>
                <a:gd name="T94" fmla="*/ 331 w 587"/>
                <a:gd name="T95" fmla="*/ 129 h 349"/>
                <a:gd name="T96" fmla="*/ 361 w 587"/>
                <a:gd name="T97" fmla="*/ 118 h 349"/>
                <a:gd name="T98" fmla="*/ 384 w 587"/>
                <a:gd name="T99" fmla="*/ 101 h 349"/>
                <a:gd name="T100" fmla="*/ 414 w 587"/>
                <a:gd name="T101" fmla="*/ 84 h 349"/>
                <a:gd name="T102" fmla="*/ 444 w 587"/>
                <a:gd name="T103" fmla="*/ 67 h 349"/>
                <a:gd name="T104" fmla="*/ 504 w 587"/>
                <a:gd name="T105" fmla="*/ 22 h 349"/>
                <a:gd name="T106" fmla="*/ 519 w 587"/>
                <a:gd name="T107" fmla="*/ 17 h 349"/>
                <a:gd name="T108" fmla="*/ 534 w 587"/>
                <a:gd name="T109" fmla="*/ 5 h 349"/>
                <a:gd name="T110" fmla="*/ 542 w 587"/>
                <a:gd name="T111" fmla="*/ 5 h 349"/>
                <a:gd name="T112" fmla="*/ 557 w 587"/>
                <a:gd name="T113" fmla="*/ 0 h 349"/>
                <a:gd name="T114" fmla="*/ 572 w 587"/>
                <a:gd name="T115" fmla="*/ 0 h 349"/>
                <a:gd name="T116" fmla="*/ 579 w 587"/>
                <a:gd name="T117" fmla="*/ 5 h 349"/>
                <a:gd name="T118" fmla="*/ 587 w 587"/>
                <a:gd name="T119" fmla="*/ 1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87"/>
                <a:gd name="T181" fmla="*/ 0 h 349"/>
                <a:gd name="T182" fmla="*/ 587 w 587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5" name="Freeform 119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>
                <a:gd name="T0" fmla="*/ 75 w 75"/>
                <a:gd name="T1" fmla="*/ 22 h 39"/>
                <a:gd name="T2" fmla="*/ 75 w 75"/>
                <a:gd name="T3" fmla="*/ 28 h 39"/>
                <a:gd name="T4" fmla="*/ 60 w 75"/>
                <a:gd name="T5" fmla="*/ 39 h 39"/>
                <a:gd name="T6" fmla="*/ 30 w 75"/>
                <a:gd name="T7" fmla="*/ 39 h 39"/>
                <a:gd name="T8" fmla="*/ 22 w 75"/>
                <a:gd name="T9" fmla="*/ 34 h 39"/>
                <a:gd name="T10" fmla="*/ 7 w 75"/>
                <a:gd name="T11" fmla="*/ 28 h 39"/>
                <a:gd name="T12" fmla="*/ 0 w 75"/>
                <a:gd name="T13" fmla="*/ 22 h 39"/>
                <a:gd name="T14" fmla="*/ 0 w 75"/>
                <a:gd name="T15" fmla="*/ 11 h 39"/>
                <a:gd name="T16" fmla="*/ 15 w 75"/>
                <a:gd name="T17" fmla="*/ 5 h 39"/>
                <a:gd name="T18" fmla="*/ 22 w 75"/>
                <a:gd name="T19" fmla="*/ 0 h 39"/>
                <a:gd name="T20" fmla="*/ 60 w 75"/>
                <a:gd name="T21" fmla="*/ 0 h 39"/>
                <a:gd name="T22" fmla="*/ 75 w 75"/>
                <a:gd name="T23" fmla="*/ 11 h 39"/>
                <a:gd name="T24" fmla="*/ 75 w 75"/>
                <a:gd name="T25" fmla="*/ 22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5"/>
                <a:gd name="T40" fmla="*/ 0 h 39"/>
                <a:gd name="T41" fmla="*/ 75 w 75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6" name="Freeform 120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>
                <a:gd name="T0" fmla="*/ 52 w 52"/>
                <a:gd name="T1" fmla="*/ 6 h 40"/>
                <a:gd name="T2" fmla="*/ 52 w 52"/>
                <a:gd name="T3" fmla="*/ 29 h 40"/>
                <a:gd name="T4" fmla="*/ 45 w 52"/>
                <a:gd name="T5" fmla="*/ 40 h 40"/>
                <a:gd name="T6" fmla="*/ 7 w 52"/>
                <a:gd name="T7" fmla="*/ 40 h 40"/>
                <a:gd name="T8" fmla="*/ 0 w 52"/>
                <a:gd name="T9" fmla="*/ 29 h 40"/>
                <a:gd name="T10" fmla="*/ 0 w 52"/>
                <a:gd name="T11" fmla="*/ 12 h 40"/>
                <a:gd name="T12" fmla="*/ 15 w 52"/>
                <a:gd name="T13" fmla="*/ 0 h 40"/>
                <a:gd name="T14" fmla="*/ 45 w 52"/>
                <a:gd name="T15" fmla="*/ 0 h 40"/>
                <a:gd name="T16" fmla="*/ 52 w 52"/>
                <a:gd name="T17" fmla="*/ 6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"/>
                <a:gd name="T28" fmla="*/ 0 h 40"/>
                <a:gd name="T29" fmla="*/ 52 w 52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7" name="Freeform 121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>
                <a:gd name="T0" fmla="*/ 128 w 165"/>
                <a:gd name="T1" fmla="*/ 40 h 130"/>
                <a:gd name="T2" fmla="*/ 135 w 165"/>
                <a:gd name="T3" fmla="*/ 45 h 130"/>
                <a:gd name="T4" fmla="*/ 150 w 165"/>
                <a:gd name="T5" fmla="*/ 40 h 130"/>
                <a:gd name="T6" fmla="*/ 158 w 165"/>
                <a:gd name="T7" fmla="*/ 45 h 130"/>
                <a:gd name="T8" fmla="*/ 165 w 165"/>
                <a:gd name="T9" fmla="*/ 45 h 130"/>
                <a:gd name="T10" fmla="*/ 165 w 165"/>
                <a:gd name="T11" fmla="*/ 51 h 130"/>
                <a:gd name="T12" fmla="*/ 158 w 165"/>
                <a:gd name="T13" fmla="*/ 51 h 130"/>
                <a:gd name="T14" fmla="*/ 150 w 165"/>
                <a:gd name="T15" fmla="*/ 57 h 130"/>
                <a:gd name="T16" fmla="*/ 158 w 165"/>
                <a:gd name="T17" fmla="*/ 57 h 130"/>
                <a:gd name="T18" fmla="*/ 143 w 165"/>
                <a:gd name="T19" fmla="*/ 62 h 130"/>
                <a:gd name="T20" fmla="*/ 135 w 165"/>
                <a:gd name="T21" fmla="*/ 68 h 130"/>
                <a:gd name="T22" fmla="*/ 135 w 165"/>
                <a:gd name="T23" fmla="*/ 113 h 130"/>
                <a:gd name="T24" fmla="*/ 128 w 165"/>
                <a:gd name="T25" fmla="*/ 113 h 130"/>
                <a:gd name="T26" fmla="*/ 120 w 165"/>
                <a:gd name="T27" fmla="*/ 119 h 130"/>
                <a:gd name="T28" fmla="*/ 120 w 165"/>
                <a:gd name="T29" fmla="*/ 124 h 130"/>
                <a:gd name="T30" fmla="*/ 113 w 165"/>
                <a:gd name="T31" fmla="*/ 124 h 130"/>
                <a:gd name="T32" fmla="*/ 98 w 165"/>
                <a:gd name="T33" fmla="*/ 113 h 130"/>
                <a:gd name="T34" fmla="*/ 90 w 165"/>
                <a:gd name="T35" fmla="*/ 113 h 130"/>
                <a:gd name="T36" fmla="*/ 83 w 165"/>
                <a:gd name="T37" fmla="*/ 107 h 130"/>
                <a:gd name="T38" fmla="*/ 45 w 165"/>
                <a:gd name="T39" fmla="*/ 107 h 130"/>
                <a:gd name="T40" fmla="*/ 15 w 165"/>
                <a:gd name="T41" fmla="*/ 130 h 130"/>
                <a:gd name="T42" fmla="*/ 0 w 165"/>
                <a:gd name="T43" fmla="*/ 130 h 130"/>
                <a:gd name="T44" fmla="*/ 0 w 165"/>
                <a:gd name="T45" fmla="*/ 119 h 130"/>
                <a:gd name="T46" fmla="*/ 7 w 165"/>
                <a:gd name="T47" fmla="*/ 107 h 130"/>
                <a:gd name="T48" fmla="*/ 22 w 165"/>
                <a:gd name="T49" fmla="*/ 96 h 130"/>
                <a:gd name="T50" fmla="*/ 30 w 165"/>
                <a:gd name="T51" fmla="*/ 85 h 130"/>
                <a:gd name="T52" fmla="*/ 30 w 165"/>
                <a:gd name="T53" fmla="*/ 79 h 130"/>
                <a:gd name="T54" fmla="*/ 22 w 165"/>
                <a:gd name="T55" fmla="*/ 73 h 130"/>
                <a:gd name="T56" fmla="*/ 15 w 165"/>
                <a:gd name="T57" fmla="*/ 73 h 130"/>
                <a:gd name="T58" fmla="*/ 7 w 165"/>
                <a:gd name="T59" fmla="*/ 62 h 130"/>
                <a:gd name="T60" fmla="*/ 30 w 165"/>
                <a:gd name="T61" fmla="*/ 45 h 130"/>
                <a:gd name="T62" fmla="*/ 45 w 165"/>
                <a:gd name="T63" fmla="*/ 51 h 130"/>
                <a:gd name="T64" fmla="*/ 60 w 165"/>
                <a:gd name="T65" fmla="*/ 45 h 130"/>
                <a:gd name="T66" fmla="*/ 75 w 165"/>
                <a:gd name="T67" fmla="*/ 34 h 130"/>
                <a:gd name="T68" fmla="*/ 83 w 165"/>
                <a:gd name="T69" fmla="*/ 23 h 130"/>
                <a:gd name="T70" fmla="*/ 90 w 165"/>
                <a:gd name="T71" fmla="*/ 11 h 130"/>
                <a:gd name="T72" fmla="*/ 98 w 165"/>
                <a:gd name="T73" fmla="*/ 6 h 130"/>
                <a:gd name="T74" fmla="*/ 113 w 165"/>
                <a:gd name="T75" fmla="*/ 0 h 130"/>
                <a:gd name="T76" fmla="*/ 113 w 165"/>
                <a:gd name="T77" fmla="*/ 34 h 130"/>
                <a:gd name="T78" fmla="*/ 128 w 165"/>
                <a:gd name="T79" fmla="*/ 40 h 1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5"/>
                <a:gd name="T121" fmla="*/ 0 h 130"/>
                <a:gd name="T122" fmla="*/ 165 w 165"/>
                <a:gd name="T123" fmla="*/ 130 h 1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8" name="Freeform 122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>
                <a:gd name="T0" fmla="*/ 83 w 83"/>
                <a:gd name="T1" fmla="*/ 28 h 67"/>
                <a:gd name="T2" fmla="*/ 83 w 83"/>
                <a:gd name="T3" fmla="*/ 39 h 67"/>
                <a:gd name="T4" fmla="*/ 75 w 83"/>
                <a:gd name="T5" fmla="*/ 51 h 67"/>
                <a:gd name="T6" fmla="*/ 68 w 83"/>
                <a:gd name="T7" fmla="*/ 62 h 67"/>
                <a:gd name="T8" fmla="*/ 53 w 83"/>
                <a:gd name="T9" fmla="*/ 67 h 67"/>
                <a:gd name="T10" fmla="*/ 45 w 83"/>
                <a:gd name="T11" fmla="*/ 67 h 67"/>
                <a:gd name="T12" fmla="*/ 38 w 83"/>
                <a:gd name="T13" fmla="*/ 62 h 67"/>
                <a:gd name="T14" fmla="*/ 30 w 83"/>
                <a:gd name="T15" fmla="*/ 62 h 67"/>
                <a:gd name="T16" fmla="*/ 23 w 83"/>
                <a:gd name="T17" fmla="*/ 56 h 67"/>
                <a:gd name="T18" fmla="*/ 15 w 83"/>
                <a:gd name="T19" fmla="*/ 56 h 67"/>
                <a:gd name="T20" fmla="*/ 0 w 83"/>
                <a:gd name="T21" fmla="*/ 45 h 67"/>
                <a:gd name="T22" fmla="*/ 0 w 83"/>
                <a:gd name="T23" fmla="*/ 17 h 67"/>
                <a:gd name="T24" fmla="*/ 15 w 83"/>
                <a:gd name="T25" fmla="*/ 5 h 67"/>
                <a:gd name="T26" fmla="*/ 30 w 83"/>
                <a:gd name="T27" fmla="*/ 5 h 67"/>
                <a:gd name="T28" fmla="*/ 38 w 83"/>
                <a:gd name="T29" fmla="*/ 0 h 67"/>
                <a:gd name="T30" fmla="*/ 45 w 83"/>
                <a:gd name="T31" fmla="*/ 0 h 67"/>
                <a:gd name="T32" fmla="*/ 60 w 83"/>
                <a:gd name="T33" fmla="*/ 5 h 67"/>
                <a:gd name="T34" fmla="*/ 68 w 83"/>
                <a:gd name="T35" fmla="*/ 5 h 67"/>
                <a:gd name="T36" fmla="*/ 83 w 83"/>
                <a:gd name="T37" fmla="*/ 17 h 67"/>
                <a:gd name="T38" fmla="*/ 83 w 83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7"/>
                <a:gd name="T62" fmla="*/ 83 w 83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39" name="Freeform 123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>
                <a:gd name="T0" fmla="*/ 91 w 113"/>
                <a:gd name="T1" fmla="*/ 321 h 434"/>
                <a:gd name="T2" fmla="*/ 106 w 113"/>
                <a:gd name="T3" fmla="*/ 338 h 434"/>
                <a:gd name="T4" fmla="*/ 106 w 113"/>
                <a:gd name="T5" fmla="*/ 350 h 434"/>
                <a:gd name="T6" fmla="*/ 113 w 113"/>
                <a:gd name="T7" fmla="*/ 367 h 434"/>
                <a:gd name="T8" fmla="*/ 113 w 113"/>
                <a:gd name="T9" fmla="*/ 389 h 434"/>
                <a:gd name="T10" fmla="*/ 106 w 113"/>
                <a:gd name="T11" fmla="*/ 406 h 434"/>
                <a:gd name="T12" fmla="*/ 98 w 113"/>
                <a:gd name="T13" fmla="*/ 417 h 434"/>
                <a:gd name="T14" fmla="*/ 76 w 113"/>
                <a:gd name="T15" fmla="*/ 434 h 434"/>
                <a:gd name="T16" fmla="*/ 68 w 113"/>
                <a:gd name="T17" fmla="*/ 434 h 434"/>
                <a:gd name="T18" fmla="*/ 60 w 113"/>
                <a:gd name="T19" fmla="*/ 429 h 434"/>
                <a:gd name="T20" fmla="*/ 53 w 113"/>
                <a:gd name="T21" fmla="*/ 429 h 434"/>
                <a:gd name="T22" fmla="*/ 45 w 113"/>
                <a:gd name="T23" fmla="*/ 423 h 434"/>
                <a:gd name="T24" fmla="*/ 38 w 113"/>
                <a:gd name="T25" fmla="*/ 423 h 434"/>
                <a:gd name="T26" fmla="*/ 38 w 113"/>
                <a:gd name="T27" fmla="*/ 417 h 434"/>
                <a:gd name="T28" fmla="*/ 15 w 113"/>
                <a:gd name="T29" fmla="*/ 406 h 434"/>
                <a:gd name="T30" fmla="*/ 0 w 113"/>
                <a:gd name="T31" fmla="*/ 389 h 434"/>
                <a:gd name="T32" fmla="*/ 0 w 113"/>
                <a:gd name="T33" fmla="*/ 344 h 434"/>
                <a:gd name="T34" fmla="*/ 8 w 113"/>
                <a:gd name="T35" fmla="*/ 321 h 434"/>
                <a:gd name="T36" fmla="*/ 8 w 113"/>
                <a:gd name="T37" fmla="*/ 305 h 434"/>
                <a:gd name="T38" fmla="*/ 0 w 113"/>
                <a:gd name="T39" fmla="*/ 288 h 434"/>
                <a:gd name="T40" fmla="*/ 0 w 113"/>
                <a:gd name="T41" fmla="*/ 141 h 434"/>
                <a:gd name="T42" fmla="*/ 8 w 113"/>
                <a:gd name="T43" fmla="*/ 107 h 434"/>
                <a:gd name="T44" fmla="*/ 15 w 113"/>
                <a:gd name="T45" fmla="*/ 73 h 434"/>
                <a:gd name="T46" fmla="*/ 30 w 113"/>
                <a:gd name="T47" fmla="*/ 34 h 434"/>
                <a:gd name="T48" fmla="*/ 45 w 113"/>
                <a:gd name="T49" fmla="*/ 0 h 434"/>
                <a:gd name="T50" fmla="*/ 60 w 113"/>
                <a:gd name="T51" fmla="*/ 39 h 434"/>
                <a:gd name="T52" fmla="*/ 76 w 113"/>
                <a:gd name="T53" fmla="*/ 79 h 434"/>
                <a:gd name="T54" fmla="*/ 83 w 113"/>
                <a:gd name="T55" fmla="*/ 118 h 434"/>
                <a:gd name="T56" fmla="*/ 91 w 113"/>
                <a:gd name="T57" fmla="*/ 158 h 434"/>
                <a:gd name="T58" fmla="*/ 91 w 113"/>
                <a:gd name="T59" fmla="*/ 321 h 43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13"/>
                <a:gd name="T91" fmla="*/ 0 h 434"/>
                <a:gd name="T92" fmla="*/ 113 w 113"/>
                <a:gd name="T93" fmla="*/ 434 h 43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rgbClr val="FFB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0" name="Freeform 124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>
                <a:gd name="T0" fmla="*/ 60 w 75"/>
                <a:gd name="T1" fmla="*/ 6 h 45"/>
                <a:gd name="T2" fmla="*/ 75 w 75"/>
                <a:gd name="T3" fmla="*/ 12 h 45"/>
                <a:gd name="T4" fmla="*/ 67 w 75"/>
                <a:gd name="T5" fmla="*/ 23 h 45"/>
                <a:gd name="T6" fmla="*/ 60 w 75"/>
                <a:gd name="T7" fmla="*/ 28 h 45"/>
                <a:gd name="T8" fmla="*/ 60 w 75"/>
                <a:gd name="T9" fmla="*/ 40 h 45"/>
                <a:gd name="T10" fmla="*/ 52 w 75"/>
                <a:gd name="T11" fmla="*/ 40 h 45"/>
                <a:gd name="T12" fmla="*/ 45 w 75"/>
                <a:gd name="T13" fmla="*/ 45 h 45"/>
                <a:gd name="T14" fmla="*/ 7 w 75"/>
                <a:gd name="T15" fmla="*/ 45 h 45"/>
                <a:gd name="T16" fmla="*/ 7 w 75"/>
                <a:gd name="T17" fmla="*/ 34 h 45"/>
                <a:gd name="T18" fmla="*/ 0 w 75"/>
                <a:gd name="T19" fmla="*/ 28 h 45"/>
                <a:gd name="T20" fmla="*/ 0 w 75"/>
                <a:gd name="T21" fmla="*/ 12 h 45"/>
                <a:gd name="T22" fmla="*/ 15 w 75"/>
                <a:gd name="T23" fmla="*/ 0 h 45"/>
                <a:gd name="T24" fmla="*/ 60 w 75"/>
                <a:gd name="T25" fmla="*/ 0 h 45"/>
                <a:gd name="T26" fmla="*/ 60 w 75"/>
                <a:gd name="T27" fmla="*/ 6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45"/>
                <a:gd name="T44" fmla="*/ 75 w 75"/>
                <a:gd name="T45" fmla="*/ 45 h 4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1" name="Freeform 125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>
                <a:gd name="T0" fmla="*/ 112 w 165"/>
                <a:gd name="T1" fmla="*/ 34 h 130"/>
                <a:gd name="T2" fmla="*/ 165 w 165"/>
                <a:gd name="T3" fmla="*/ 34 h 130"/>
                <a:gd name="T4" fmla="*/ 158 w 165"/>
                <a:gd name="T5" fmla="*/ 40 h 130"/>
                <a:gd name="T6" fmla="*/ 158 w 165"/>
                <a:gd name="T7" fmla="*/ 57 h 130"/>
                <a:gd name="T8" fmla="*/ 150 w 165"/>
                <a:gd name="T9" fmla="*/ 57 h 130"/>
                <a:gd name="T10" fmla="*/ 143 w 165"/>
                <a:gd name="T11" fmla="*/ 62 h 130"/>
                <a:gd name="T12" fmla="*/ 135 w 165"/>
                <a:gd name="T13" fmla="*/ 62 h 130"/>
                <a:gd name="T14" fmla="*/ 120 w 165"/>
                <a:gd name="T15" fmla="*/ 74 h 130"/>
                <a:gd name="T16" fmla="*/ 120 w 165"/>
                <a:gd name="T17" fmla="*/ 90 h 130"/>
                <a:gd name="T18" fmla="*/ 135 w 165"/>
                <a:gd name="T19" fmla="*/ 102 h 130"/>
                <a:gd name="T20" fmla="*/ 135 w 165"/>
                <a:gd name="T21" fmla="*/ 113 h 130"/>
                <a:gd name="T22" fmla="*/ 128 w 165"/>
                <a:gd name="T23" fmla="*/ 119 h 130"/>
                <a:gd name="T24" fmla="*/ 120 w 165"/>
                <a:gd name="T25" fmla="*/ 130 h 130"/>
                <a:gd name="T26" fmla="*/ 112 w 165"/>
                <a:gd name="T27" fmla="*/ 124 h 130"/>
                <a:gd name="T28" fmla="*/ 105 w 165"/>
                <a:gd name="T29" fmla="*/ 124 h 130"/>
                <a:gd name="T30" fmla="*/ 67 w 165"/>
                <a:gd name="T31" fmla="*/ 96 h 130"/>
                <a:gd name="T32" fmla="*/ 52 w 165"/>
                <a:gd name="T33" fmla="*/ 96 h 130"/>
                <a:gd name="T34" fmla="*/ 37 w 165"/>
                <a:gd name="T35" fmla="*/ 107 h 130"/>
                <a:gd name="T36" fmla="*/ 30 w 165"/>
                <a:gd name="T37" fmla="*/ 107 h 130"/>
                <a:gd name="T38" fmla="*/ 22 w 165"/>
                <a:gd name="T39" fmla="*/ 113 h 130"/>
                <a:gd name="T40" fmla="*/ 15 w 165"/>
                <a:gd name="T41" fmla="*/ 113 h 130"/>
                <a:gd name="T42" fmla="*/ 7 w 165"/>
                <a:gd name="T43" fmla="*/ 107 h 130"/>
                <a:gd name="T44" fmla="*/ 15 w 165"/>
                <a:gd name="T45" fmla="*/ 102 h 130"/>
                <a:gd name="T46" fmla="*/ 15 w 165"/>
                <a:gd name="T47" fmla="*/ 90 h 130"/>
                <a:gd name="T48" fmla="*/ 22 w 165"/>
                <a:gd name="T49" fmla="*/ 90 h 130"/>
                <a:gd name="T50" fmla="*/ 22 w 165"/>
                <a:gd name="T51" fmla="*/ 85 h 130"/>
                <a:gd name="T52" fmla="*/ 30 w 165"/>
                <a:gd name="T53" fmla="*/ 79 h 130"/>
                <a:gd name="T54" fmla="*/ 22 w 165"/>
                <a:gd name="T55" fmla="*/ 74 h 130"/>
                <a:gd name="T56" fmla="*/ 22 w 165"/>
                <a:gd name="T57" fmla="*/ 62 h 130"/>
                <a:gd name="T58" fmla="*/ 15 w 165"/>
                <a:gd name="T59" fmla="*/ 62 h 130"/>
                <a:gd name="T60" fmla="*/ 0 w 165"/>
                <a:gd name="T61" fmla="*/ 51 h 130"/>
                <a:gd name="T62" fmla="*/ 7 w 165"/>
                <a:gd name="T63" fmla="*/ 40 h 130"/>
                <a:gd name="T64" fmla="*/ 22 w 165"/>
                <a:gd name="T65" fmla="*/ 40 h 130"/>
                <a:gd name="T66" fmla="*/ 30 w 165"/>
                <a:gd name="T67" fmla="*/ 34 h 130"/>
                <a:gd name="T68" fmla="*/ 45 w 165"/>
                <a:gd name="T69" fmla="*/ 34 h 130"/>
                <a:gd name="T70" fmla="*/ 60 w 165"/>
                <a:gd name="T71" fmla="*/ 28 h 130"/>
                <a:gd name="T72" fmla="*/ 67 w 165"/>
                <a:gd name="T73" fmla="*/ 28 h 130"/>
                <a:gd name="T74" fmla="*/ 75 w 165"/>
                <a:gd name="T75" fmla="*/ 23 h 130"/>
                <a:gd name="T76" fmla="*/ 82 w 165"/>
                <a:gd name="T77" fmla="*/ 12 h 130"/>
                <a:gd name="T78" fmla="*/ 90 w 165"/>
                <a:gd name="T79" fmla="*/ 0 h 130"/>
                <a:gd name="T80" fmla="*/ 105 w 165"/>
                <a:gd name="T81" fmla="*/ 6 h 130"/>
                <a:gd name="T82" fmla="*/ 105 w 165"/>
                <a:gd name="T83" fmla="*/ 12 h 130"/>
                <a:gd name="T84" fmla="*/ 112 w 165"/>
                <a:gd name="T85" fmla="*/ 23 h 130"/>
                <a:gd name="T86" fmla="*/ 112 w 165"/>
                <a:gd name="T87" fmla="*/ 34 h 1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5"/>
                <a:gd name="T133" fmla="*/ 0 h 130"/>
                <a:gd name="T134" fmla="*/ 165 w 165"/>
                <a:gd name="T135" fmla="*/ 130 h 13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2" name="Freeform 126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>
                <a:gd name="T0" fmla="*/ 83 w 83"/>
                <a:gd name="T1" fmla="*/ 28 h 56"/>
                <a:gd name="T2" fmla="*/ 76 w 83"/>
                <a:gd name="T3" fmla="*/ 39 h 56"/>
                <a:gd name="T4" fmla="*/ 76 w 83"/>
                <a:gd name="T5" fmla="*/ 45 h 56"/>
                <a:gd name="T6" fmla="*/ 68 w 83"/>
                <a:gd name="T7" fmla="*/ 50 h 56"/>
                <a:gd name="T8" fmla="*/ 53 w 83"/>
                <a:gd name="T9" fmla="*/ 56 h 56"/>
                <a:gd name="T10" fmla="*/ 38 w 83"/>
                <a:gd name="T11" fmla="*/ 56 h 56"/>
                <a:gd name="T12" fmla="*/ 31 w 83"/>
                <a:gd name="T13" fmla="*/ 50 h 56"/>
                <a:gd name="T14" fmla="*/ 23 w 83"/>
                <a:gd name="T15" fmla="*/ 50 h 56"/>
                <a:gd name="T16" fmla="*/ 15 w 83"/>
                <a:gd name="T17" fmla="*/ 45 h 56"/>
                <a:gd name="T18" fmla="*/ 8 w 83"/>
                <a:gd name="T19" fmla="*/ 45 h 56"/>
                <a:gd name="T20" fmla="*/ 0 w 83"/>
                <a:gd name="T21" fmla="*/ 39 h 56"/>
                <a:gd name="T22" fmla="*/ 0 w 83"/>
                <a:gd name="T23" fmla="*/ 28 h 56"/>
                <a:gd name="T24" fmla="*/ 8 w 83"/>
                <a:gd name="T25" fmla="*/ 16 h 56"/>
                <a:gd name="T26" fmla="*/ 15 w 83"/>
                <a:gd name="T27" fmla="*/ 11 h 56"/>
                <a:gd name="T28" fmla="*/ 23 w 83"/>
                <a:gd name="T29" fmla="*/ 0 h 56"/>
                <a:gd name="T30" fmla="*/ 46 w 83"/>
                <a:gd name="T31" fmla="*/ 0 h 56"/>
                <a:gd name="T32" fmla="*/ 53 w 83"/>
                <a:gd name="T33" fmla="*/ 5 h 56"/>
                <a:gd name="T34" fmla="*/ 61 w 83"/>
                <a:gd name="T35" fmla="*/ 5 h 56"/>
                <a:gd name="T36" fmla="*/ 76 w 83"/>
                <a:gd name="T37" fmla="*/ 16 h 56"/>
                <a:gd name="T38" fmla="*/ 83 w 83"/>
                <a:gd name="T39" fmla="*/ 16 h 56"/>
                <a:gd name="T40" fmla="*/ 83 w 83"/>
                <a:gd name="T41" fmla="*/ 28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3"/>
                <a:gd name="T64" fmla="*/ 0 h 56"/>
                <a:gd name="T65" fmla="*/ 83 w 83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3" name="Freeform 127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>
                <a:gd name="T0" fmla="*/ 90 w 346"/>
                <a:gd name="T1" fmla="*/ 50 h 417"/>
                <a:gd name="T2" fmla="*/ 105 w 346"/>
                <a:gd name="T3" fmla="*/ 73 h 417"/>
                <a:gd name="T4" fmla="*/ 120 w 346"/>
                <a:gd name="T5" fmla="*/ 90 h 417"/>
                <a:gd name="T6" fmla="*/ 143 w 346"/>
                <a:gd name="T7" fmla="*/ 112 h 417"/>
                <a:gd name="T8" fmla="*/ 158 w 346"/>
                <a:gd name="T9" fmla="*/ 129 h 417"/>
                <a:gd name="T10" fmla="*/ 173 w 346"/>
                <a:gd name="T11" fmla="*/ 146 h 417"/>
                <a:gd name="T12" fmla="*/ 188 w 346"/>
                <a:gd name="T13" fmla="*/ 169 h 417"/>
                <a:gd name="T14" fmla="*/ 203 w 346"/>
                <a:gd name="T15" fmla="*/ 186 h 417"/>
                <a:gd name="T16" fmla="*/ 218 w 346"/>
                <a:gd name="T17" fmla="*/ 208 h 417"/>
                <a:gd name="T18" fmla="*/ 233 w 346"/>
                <a:gd name="T19" fmla="*/ 225 h 417"/>
                <a:gd name="T20" fmla="*/ 248 w 346"/>
                <a:gd name="T21" fmla="*/ 248 h 417"/>
                <a:gd name="T22" fmla="*/ 263 w 346"/>
                <a:gd name="T23" fmla="*/ 265 h 417"/>
                <a:gd name="T24" fmla="*/ 278 w 346"/>
                <a:gd name="T25" fmla="*/ 287 h 417"/>
                <a:gd name="T26" fmla="*/ 293 w 346"/>
                <a:gd name="T27" fmla="*/ 304 h 417"/>
                <a:gd name="T28" fmla="*/ 308 w 346"/>
                <a:gd name="T29" fmla="*/ 327 h 417"/>
                <a:gd name="T30" fmla="*/ 323 w 346"/>
                <a:gd name="T31" fmla="*/ 344 h 417"/>
                <a:gd name="T32" fmla="*/ 338 w 346"/>
                <a:gd name="T33" fmla="*/ 360 h 417"/>
                <a:gd name="T34" fmla="*/ 338 w 346"/>
                <a:gd name="T35" fmla="*/ 372 h 417"/>
                <a:gd name="T36" fmla="*/ 346 w 346"/>
                <a:gd name="T37" fmla="*/ 383 h 417"/>
                <a:gd name="T38" fmla="*/ 346 w 346"/>
                <a:gd name="T39" fmla="*/ 389 h 417"/>
                <a:gd name="T40" fmla="*/ 338 w 346"/>
                <a:gd name="T41" fmla="*/ 400 h 417"/>
                <a:gd name="T42" fmla="*/ 338 w 346"/>
                <a:gd name="T43" fmla="*/ 406 h 417"/>
                <a:gd name="T44" fmla="*/ 323 w 346"/>
                <a:gd name="T45" fmla="*/ 417 h 417"/>
                <a:gd name="T46" fmla="*/ 308 w 346"/>
                <a:gd name="T47" fmla="*/ 411 h 417"/>
                <a:gd name="T48" fmla="*/ 293 w 346"/>
                <a:gd name="T49" fmla="*/ 389 h 417"/>
                <a:gd name="T50" fmla="*/ 278 w 346"/>
                <a:gd name="T51" fmla="*/ 360 h 417"/>
                <a:gd name="T52" fmla="*/ 255 w 346"/>
                <a:gd name="T53" fmla="*/ 338 h 417"/>
                <a:gd name="T54" fmla="*/ 240 w 346"/>
                <a:gd name="T55" fmla="*/ 315 h 417"/>
                <a:gd name="T56" fmla="*/ 225 w 346"/>
                <a:gd name="T57" fmla="*/ 293 h 417"/>
                <a:gd name="T58" fmla="*/ 203 w 346"/>
                <a:gd name="T59" fmla="*/ 265 h 417"/>
                <a:gd name="T60" fmla="*/ 188 w 346"/>
                <a:gd name="T61" fmla="*/ 242 h 417"/>
                <a:gd name="T62" fmla="*/ 173 w 346"/>
                <a:gd name="T63" fmla="*/ 219 h 417"/>
                <a:gd name="T64" fmla="*/ 150 w 346"/>
                <a:gd name="T65" fmla="*/ 191 h 417"/>
                <a:gd name="T66" fmla="*/ 135 w 346"/>
                <a:gd name="T67" fmla="*/ 169 h 417"/>
                <a:gd name="T68" fmla="*/ 113 w 346"/>
                <a:gd name="T69" fmla="*/ 146 h 417"/>
                <a:gd name="T70" fmla="*/ 90 w 346"/>
                <a:gd name="T71" fmla="*/ 124 h 417"/>
                <a:gd name="T72" fmla="*/ 67 w 346"/>
                <a:gd name="T73" fmla="*/ 101 h 417"/>
                <a:gd name="T74" fmla="*/ 52 w 346"/>
                <a:gd name="T75" fmla="*/ 78 h 417"/>
                <a:gd name="T76" fmla="*/ 30 w 346"/>
                <a:gd name="T77" fmla="*/ 56 h 417"/>
                <a:gd name="T78" fmla="*/ 0 w 346"/>
                <a:gd name="T79" fmla="*/ 33 h 417"/>
                <a:gd name="T80" fmla="*/ 0 w 346"/>
                <a:gd name="T81" fmla="*/ 16 h 417"/>
                <a:gd name="T82" fmla="*/ 15 w 346"/>
                <a:gd name="T83" fmla="*/ 5 h 417"/>
                <a:gd name="T84" fmla="*/ 30 w 346"/>
                <a:gd name="T85" fmla="*/ 0 h 417"/>
                <a:gd name="T86" fmla="*/ 37 w 346"/>
                <a:gd name="T87" fmla="*/ 5 h 417"/>
                <a:gd name="T88" fmla="*/ 52 w 346"/>
                <a:gd name="T89" fmla="*/ 11 h 417"/>
                <a:gd name="T90" fmla="*/ 60 w 346"/>
                <a:gd name="T91" fmla="*/ 22 h 417"/>
                <a:gd name="T92" fmla="*/ 75 w 346"/>
                <a:gd name="T93" fmla="*/ 33 h 417"/>
                <a:gd name="T94" fmla="*/ 82 w 346"/>
                <a:gd name="T95" fmla="*/ 45 h 417"/>
                <a:gd name="T96" fmla="*/ 90 w 346"/>
                <a:gd name="T97" fmla="*/ 50 h 4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46"/>
                <a:gd name="T148" fmla="*/ 0 h 417"/>
                <a:gd name="T149" fmla="*/ 346 w 346"/>
                <a:gd name="T150" fmla="*/ 417 h 4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4" name="Freeform 128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>
                <a:gd name="T0" fmla="*/ 60 w 60"/>
                <a:gd name="T1" fmla="*/ 11 h 39"/>
                <a:gd name="T2" fmla="*/ 52 w 60"/>
                <a:gd name="T3" fmla="*/ 22 h 39"/>
                <a:gd name="T4" fmla="*/ 52 w 60"/>
                <a:gd name="T5" fmla="*/ 28 h 39"/>
                <a:gd name="T6" fmla="*/ 37 w 60"/>
                <a:gd name="T7" fmla="*/ 34 h 39"/>
                <a:gd name="T8" fmla="*/ 30 w 60"/>
                <a:gd name="T9" fmla="*/ 39 h 39"/>
                <a:gd name="T10" fmla="*/ 15 w 60"/>
                <a:gd name="T11" fmla="*/ 39 h 39"/>
                <a:gd name="T12" fmla="*/ 0 w 60"/>
                <a:gd name="T13" fmla="*/ 28 h 39"/>
                <a:gd name="T14" fmla="*/ 0 w 60"/>
                <a:gd name="T15" fmla="*/ 5 h 39"/>
                <a:gd name="T16" fmla="*/ 7 w 60"/>
                <a:gd name="T17" fmla="*/ 0 h 39"/>
                <a:gd name="T18" fmla="*/ 52 w 60"/>
                <a:gd name="T19" fmla="*/ 0 h 39"/>
                <a:gd name="T20" fmla="*/ 52 w 60"/>
                <a:gd name="T21" fmla="*/ 5 h 39"/>
                <a:gd name="T22" fmla="*/ 60 w 60"/>
                <a:gd name="T23" fmla="*/ 11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9"/>
                <a:gd name="T38" fmla="*/ 60 w 60"/>
                <a:gd name="T39" fmla="*/ 39 h 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5" name="Freeform 129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>
                <a:gd name="T0" fmla="*/ 369 w 369"/>
                <a:gd name="T1" fmla="*/ 12 h 463"/>
                <a:gd name="T2" fmla="*/ 353 w 369"/>
                <a:gd name="T3" fmla="*/ 34 h 463"/>
                <a:gd name="T4" fmla="*/ 338 w 369"/>
                <a:gd name="T5" fmla="*/ 62 h 463"/>
                <a:gd name="T6" fmla="*/ 323 w 369"/>
                <a:gd name="T7" fmla="*/ 85 h 463"/>
                <a:gd name="T8" fmla="*/ 301 w 369"/>
                <a:gd name="T9" fmla="*/ 102 h 463"/>
                <a:gd name="T10" fmla="*/ 278 w 369"/>
                <a:gd name="T11" fmla="*/ 125 h 463"/>
                <a:gd name="T12" fmla="*/ 256 w 369"/>
                <a:gd name="T13" fmla="*/ 147 h 463"/>
                <a:gd name="T14" fmla="*/ 241 w 369"/>
                <a:gd name="T15" fmla="*/ 170 h 463"/>
                <a:gd name="T16" fmla="*/ 226 w 369"/>
                <a:gd name="T17" fmla="*/ 198 h 463"/>
                <a:gd name="T18" fmla="*/ 211 w 369"/>
                <a:gd name="T19" fmla="*/ 209 h 463"/>
                <a:gd name="T20" fmla="*/ 203 w 369"/>
                <a:gd name="T21" fmla="*/ 226 h 463"/>
                <a:gd name="T22" fmla="*/ 196 w 369"/>
                <a:gd name="T23" fmla="*/ 243 h 463"/>
                <a:gd name="T24" fmla="*/ 181 w 369"/>
                <a:gd name="T25" fmla="*/ 254 h 463"/>
                <a:gd name="T26" fmla="*/ 173 w 369"/>
                <a:gd name="T27" fmla="*/ 271 h 463"/>
                <a:gd name="T28" fmla="*/ 158 w 369"/>
                <a:gd name="T29" fmla="*/ 288 h 463"/>
                <a:gd name="T30" fmla="*/ 150 w 369"/>
                <a:gd name="T31" fmla="*/ 299 h 463"/>
                <a:gd name="T32" fmla="*/ 135 w 369"/>
                <a:gd name="T33" fmla="*/ 311 h 463"/>
                <a:gd name="T34" fmla="*/ 128 w 369"/>
                <a:gd name="T35" fmla="*/ 322 h 463"/>
                <a:gd name="T36" fmla="*/ 128 w 369"/>
                <a:gd name="T37" fmla="*/ 333 h 463"/>
                <a:gd name="T38" fmla="*/ 120 w 369"/>
                <a:gd name="T39" fmla="*/ 344 h 463"/>
                <a:gd name="T40" fmla="*/ 113 w 369"/>
                <a:gd name="T41" fmla="*/ 356 h 463"/>
                <a:gd name="T42" fmla="*/ 105 w 369"/>
                <a:gd name="T43" fmla="*/ 367 h 463"/>
                <a:gd name="T44" fmla="*/ 98 w 369"/>
                <a:gd name="T45" fmla="*/ 373 h 463"/>
                <a:gd name="T46" fmla="*/ 90 w 369"/>
                <a:gd name="T47" fmla="*/ 384 h 463"/>
                <a:gd name="T48" fmla="*/ 83 w 369"/>
                <a:gd name="T49" fmla="*/ 395 h 463"/>
                <a:gd name="T50" fmla="*/ 68 w 369"/>
                <a:gd name="T51" fmla="*/ 401 h 463"/>
                <a:gd name="T52" fmla="*/ 60 w 369"/>
                <a:gd name="T53" fmla="*/ 412 h 463"/>
                <a:gd name="T54" fmla="*/ 53 w 369"/>
                <a:gd name="T55" fmla="*/ 429 h 463"/>
                <a:gd name="T56" fmla="*/ 53 w 369"/>
                <a:gd name="T57" fmla="*/ 440 h 463"/>
                <a:gd name="T58" fmla="*/ 45 w 369"/>
                <a:gd name="T59" fmla="*/ 457 h 463"/>
                <a:gd name="T60" fmla="*/ 38 w 369"/>
                <a:gd name="T61" fmla="*/ 463 h 463"/>
                <a:gd name="T62" fmla="*/ 15 w 369"/>
                <a:gd name="T63" fmla="*/ 463 h 463"/>
                <a:gd name="T64" fmla="*/ 0 w 369"/>
                <a:gd name="T65" fmla="*/ 452 h 463"/>
                <a:gd name="T66" fmla="*/ 0 w 369"/>
                <a:gd name="T67" fmla="*/ 429 h 463"/>
                <a:gd name="T68" fmla="*/ 15 w 369"/>
                <a:gd name="T69" fmla="*/ 406 h 463"/>
                <a:gd name="T70" fmla="*/ 30 w 369"/>
                <a:gd name="T71" fmla="*/ 384 h 463"/>
                <a:gd name="T72" fmla="*/ 45 w 369"/>
                <a:gd name="T73" fmla="*/ 361 h 463"/>
                <a:gd name="T74" fmla="*/ 60 w 369"/>
                <a:gd name="T75" fmla="*/ 344 h 463"/>
                <a:gd name="T76" fmla="*/ 83 w 369"/>
                <a:gd name="T77" fmla="*/ 322 h 463"/>
                <a:gd name="T78" fmla="*/ 98 w 369"/>
                <a:gd name="T79" fmla="*/ 299 h 463"/>
                <a:gd name="T80" fmla="*/ 105 w 369"/>
                <a:gd name="T81" fmla="*/ 277 h 463"/>
                <a:gd name="T82" fmla="*/ 120 w 369"/>
                <a:gd name="T83" fmla="*/ 260 h 463"/>
                <a:gd name="T84" fmla="*/ 128 w 369"/>
                <a:gd name="T85" fmla="*/ 243 h 463"/>
                <a:gd name="T86" fmla="*/ 143 w 369"/>
                <a:gd name="T87" fmla="*/ 226 h 463"/>
                <a:gd name="T88" fmla="*/ 150 w 369"/>
                <a:gd name="T89" fmla="*/ 215 h 463"/>
                <a:gd name="T90" fmla="*/ 165 w 369"/>
                <a:gd name="T91" fmla="*/ 198 h 463"/>
                <a:gd name="T92" fmla="*/ 173 w 369"/>
                <a:gd name="T93" fmla="*/ 181 h 463"/>
                <a:gd name="T94" fmla="*/ 188 w 369"/>
                <a:gd name="T95" fmla="*/ 170 h 463"/>
                <a:gd name="T96" fmla="*/ 196 w 369"/>
                <a:gd name="T97" fmla="*/ 153 h 463"/>
                <a:gd name="T98" fmla="*/ 211 w 369"/>
                <a:gd name="T99" fmla="*/ 136 h 463"/>
                <a:gd name="T100" fmla="*/ 218 w 369"/>
                <a:gd name="T101" fmla="*/ 125 h 463"/>
                <a:gd name="T102" fmla="*/ 233 w 369"/>
                <a:gd name="T103" fmla="*/ 108 h 463"/>
                <a:gd name="T104" fmla="*/ 248 w 369"/>
                <a:gd name="T105" fmla="*/ 91 h 463"/>
                <a:gd name="T106" fmla="*/ 263 w 369"/>
                <a:gd name="T107" fmla="*/ 79 h 463"/>
                <a:gd name="T108" fmla="*/ 271 w 369"/>
                <a:gd name="T109" fmla="*/ 62 h 463"/>
                <a:gd name="T110" fmla="*/ 286 w 369"/>
                <a:gd name="T111" fmla="*/ 51 h 463"/>
                <a:gd name="T112" fmla="*/ 301 w 369"/>
                <a:gd name="T113" fmla="*/ 34 h 463"/>
                <a:gd name="T114" fmla="*/ 308 w 369"/>
                <a:gd name="T115" fmla="*/ 29 h 463"/>
                <a:gd name="T116" fmla="*/ 316 w 369"/>
                <a:gd name="T117" fmla="*/ 17 h 463"/>
                <a:gd name="T118" fmla="*/ 338 w 369"/>
                <a:gd name="T119" fmla="*/ 0 h 463"/>
                <a:gd name="T120" fmla="*/ 346 w 369"/>
                <a:gd name="T121" fmla="*/ 0 h 463"/>
                <a:gd name="T122" fmla="*/ 361 w 369"/>
                <a:gd name="T123" fmla="*/ 6 h 463"/>
                <a:gd name="T124" fmla="*/ 369 w 369"/>
                <a:gd name="T125" fmla="*/ 12 h 4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69"/>
                <a:gd name="T190" fmla="*/ 0 h 463"/>
                <a:gd name="T191" fmla="*/ 369 w 369"/>
                <a:gd name="T192" fmla="*/ 463 h 46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6" name="Freeform 130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>
                <a:gd name="T0" fmla="*/ 67 w 67"/>
                <a:gd name="T1" fmla="*/ 12 h 51"/>
                <a:gd name="T2" fmla="*/ 67 w 67"/>
                <a:gd name="T3" fmla="*/ 34 h 51"/>
                <a:gd name="T4" fmla="*/ 60 w 67"/>
                <a:gd name="T5" fmla="*/ 45 h 51"/>
                <a:gd name="T6" fmla="*/ 45 w 67"/>
                <a:gd name="T7" fmla="*/ 51 h 51"/>
                <a:gd name="T8" fmla="*/ 30 w 67"/>
                <a:gd name="T9" fmla="*/ 51 h 51"/>
                <a:gd name="T10" fmla="*/ 22 w 67"/>
                <a:gd name="T11" fmla="*/ 45 h 51"/>
                <a:gd name="T12" fmla="*/ 0 w 67"/>
                <a:gd name="T13" fmla="*/ 45 h 51"/>
                <a:gd name="T14" fmla="*/ 0 w 67"/>
                <a:gd name="T15" fmla="*/ 12 h 51"/>
                <a:gd name="T16" fmla="*/ 15 w 67"/>
                <a:gd name="T17" fmla="*/ 6 h 51"/>
                <a:gd name="T18" fmla="*/ 22 w 67"/>
                <a:gd name="T19" fmla="*/ 0 h 51"/>
                <a:gd name="T20" fmla="*/ 45 w 67"/>
                <a:gd name="T21" fmla="*/ 0 h 51"/>
                <a:gd name="T22" fmla="*/ 60 w 67"/>
                <a:gd name="T23" fmla="*/ 6 h 51"/>
                <a:gd name="T24" fmla="*/ 67 w 67"/>
                <a:gd name="T25" fmla="*/ 12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7"/>
                <a:gd name="T40" fmla="*/ 0 h 51"/>
                <a:gd name="T41" fmla="*/ 67 w 67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7" name="Freeform 131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>
                <a:gd name="T0" fmla="*/ 75 w 82"/>
                <a:gd name="T1" fmla="*/ 6 h 51"/>
                <a:gd name="T2" fmla="*/ 75 w 82"/>
                <a:gd name="T3" fmla="*/ 17 h 51"/>
                <a:gd name="T4" fmla="*/ 82 w 82"/>
                <a:gd name="T5" fmla="*/ 29 h 51"/>
                <a:gd name="T6" fmla="*/ 75 w 82"/>
                <a:gd name="T7" fmla="*/ 40 h 51"/>
                <a:gd name="T8" fmla="*/ 60 w 82"/>
                <a:gd name="T9" fmla="*/ 45 h 51"/>
                <a:gd name="T10" fmla="*/ 52 w 82"/>
                <a:gd name="T11" fmla="*/ 51 h 51"/>
                <a:gd name="T12" fmla="*/ 15 w 82"/>
                <a:gd name="T13" fmla="*/ 51 h 51"/>
                <a:gd name="T14" fmla="*/ 0 w 82"/>
                <a:gd name="T15" fmla="*/ 40 h 51"/>
                <a:gd name="T16" fmla="*/ 0 w 82"/>
                <a:gd name="T17" fmla="*/ 29 h 51"/>
                <a:gd name="T18" fmla="*/ 7 w 82"/>
                <a:gd name="T19" fmla="*/ 17 h 51"/>
                <a:gd name="T20" fmla="*/ 15 w 82"/>
                <a:gd name="T21" fmla="*/ 12 h 51"/>
                <a:gd name="T22" fmla="*/ 30 w 82"/>
                <a:gd name="T23" fmla="*/ 6 h 51"/>
                <a:gd name="T24" fmla="*/ 37 w 82"/>
                <a:gd name="T25" fmla="*/ 6 h 51"/>
                <a:gd name="T26" fmla="*/ 45 w 82"/>
                <a:gd name="T27" fmla="*/ 0 h 51"/>
                <a:gd name="T28" fmla="*/ 67 w 82"/>
                <a:gd name="T29" fmla="*/ 0 h 51"/>
                <a:gd name="T30" fmla="*/ 75 w 82"/>
                <a:gd name="T31" fmla="*/ 6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2"/>
                <a:gd name="T49" fmla="*/ 0 h 51"/>
                <a:gd name="T50" fmla="*/ 82 w 82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8" name="Freeform 132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>
                <a:gd name="T0" fmla="*/ 346 w 346"/>
                <a:gd name="T1" fmla="*/ 231 h 260"/>
                <a:gd name="T2" fmla="*/ 346 w 346"/>
                <a:gd name="T3" fmla="*/ 243 h 260"/>
                <a:gd name="T4" fmla="*/ 323 w 346"/>
                <a:gd name="T5" fmla="*/ 260 h 260"/>
                <a:gd name="T6" fmla="*/ 316 w 346"/>
                <a:gd name="T7" fmla="*/ 260 h 260"/>
                <a:gd name="T8" fmla="*/ 271 w 346"/>
                <a:gd name="T9" fmla="*/ 226 h 260"/>
                <a:gd name="T10" fmla="*/ 248 w 346"/>
                <a:gd name="T11" fmla="*/ 215 h 260"/>
                <a:gd name="T12" fmla="*/ 233 w 346"/>
                <a:gd name="T13" fmla="*/ 198 h 260"/>
                <a:gd name="T14" fmla="*/ 218 w 346"/>
                <a:gd name="T15" fmla="*/ 186 h 260"/>
                <a:gd name="T16" fmla="*/ 195 w 346"/>
                <a:gd name="T17" fmla="*/ 175 h 260"/>
                <a:gd name="T18" fmla="*/ 75 w 346"/>
                <a:gd name="T19" fmla="*/ 85 h 260"/>
                <a:gd name="T20" fmla="*/ 60 w 346"/>
                <a:gd name="T21" fmla="*/ 68 h 260"/>
                <a:gd name="T22" fmla="*/ 45 w 346"/>
                <a:gd name="T23" fmla="*/ 57 h 260"/>
                <a:gd name="T24" fmla="*/ 22 w 346"/>
                <a:gd name="T25" fmla="*/ 45 h 260"/>
                <a:gd name="T26" fmla="*/ 15 w 346"/>
                <a:gd name="T27" fmla="*/ 45 h 260"/>
                <a:gd name="T28" fmla="*/ 7 w 346"/>
                <a:gd name="T29" fmla="*/ 34 h 260"/>
                <a:gd name="T30" fmla="*/ 7 w 346"/>
                <a:gd name="T31" fmla="*/ 28 h 260"/>
                <a:gd name="T32" fmla="*/ 0 w 346"/>
                <a:gd name="T33" fmla="*/ 23 h 260"/>
                <a:gd name="T34" fmla="*/ 0 w 346"/>
                <a:gd name="T35" fmla="*/ 11 h 260"/>
                <a:gd name="T36" fmla="*/ 7 w 346"/>
                <a:gd name="T37" fmla="*/ 6 h 260"/>
                <a:gd name="T38" fmla="*/ 15 w 346"/>
                <a:gd name="T39" fmla="*/ 6 h 260"/>
                <a:gd name="T40" fmla="*/ 22 w 346"/>
                <a:gd name="T41" fmla="*/ 0 h 260"/>
                <a:gd name="T42" fmla="*/ 45 w 346"/>
                <a:gd name="T43" fmla="*/ 0 h 260"/>
                <a:gd name="T44" fmla="*/ 346 w 346"/>
                <a:gd name="T45" fmla="*/ 231 h 2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260"/>
                <a:gd name="T71" fmla="*/ 346 w 346"/>
                <a:gd name="T72" fmla="*/ 260 h 2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49" name="Freeform 133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>
                <a:gd name="T0" fmla="*/ 112 w 112"/>
                <a:gd name="T1" fmla="*/ 23 h 63"/>
                <a:gd name="T2" fmla="*/ 112 w 112"/>
                <a:gd name="T3" fmla="*/ 29 h 63"/>
                <a:gd name="T4" fmla="*/ 105 w 112"/>
                <a:gd name="T5" fmla="*/ 34 h 63"/>
                <a:gd name="T6" fmla="*/ 105 w 112"/>
                <a:gd name="T7" fmla="*/ 40 h 63"/>
                <a:gd name="T8" fmla="*/ 97 w 112"/>
                <a:gd name="T9" fmla="*/ 46 h 63"/>
                <a:gd name="T10" fmla="*/ 97 w 112"/>
                <a:gd name="T11" fmla="*/ 51 h 63"/>
                <a:gd name="T12" fmla="*/ 82 w 112"/>
                <a:gd name="T13" fmla="*/ 63 h 63"/>
                <a:gd name="T14" fmla="*/ 52 w 112"/>
                <a:gd name="T15" fmla="*/ 63 h 63"/>
                <a:gd name="T16" fmla="*/ 45 w 112"/>
                <a:gd name="T17" fmla="*/ 57 h 63"/>
                <a:gd name="T18" fmla="*/ 37 w 112"/>
                <a:gd name="T19" fmla="*/ 57 h 63"/>
                <a:gd name="T20" fmla="*/ 22 w 112"/>
                <a:gd name="T21" fmla="*/ 51 h 63"/>
                <a:gd name="T22" fmla="*/ 0 w 112"/>
                <a:gd name="T23" fmla="*/ 34 h 63"/>
                <a:gd name="T24" fmla="*/ 0 w 112"/>
                <a:gd name="T25" fmla="*/ 23 h 63"/>
                <a:gd name="T26" fmla="*/ 15 w 112"/>
                <a:gd name="T27" fmla="*/ 12 h 63"/>
                <a:gd name="T28" fmla="*/ 22 w 112"/>
                <a:gd name="T29" fmla="*/ 17 h 63"/>
                <a:gd name="T30" fmla="*/ 45 w 112"/>
                <a:gd name="T31" fmla="*/ 0 h 63"/>
                <a:gd name="T32" fmla="*/ 82 w 112"/>
                <a:gd name="T33" fmla="*/ 0 h 63"/>
                <a:gd name="T34" fmla="*/ 112 w 112"/>
                <a:gd name="T35" fmla="*/ 2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63"/>
                <a:gd name="T56" fmla="*/ 112 w 112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0" name="Freeform 134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>
                <a:gd name="T0" fmla="*/ 151 w 151"/>
                <a:gd name="T1" fmla="*/ 17 h 514"/>
                <a:gd name="T2" fmla="*/ 128 w 151"/>
                <a:gd name="T3" fmla="*/ 79 h 514"/>
                <a:gd name="T4" fmla="*/ 113 w 151"/>
                <a:gd name="T5" fmla="*/ 136 h 514"/>
                <a:gd name="T6" fmla="*/ 98 w 151"/>
                <a:gd name="T7" fmla="*/ 198 h 514"/>
                <a:gd name="T8" fmla="*/ 83 w 151"/>
                <a:gd name="T9" fmla="*/ 260 h 514"/>
                <a:gd name="T10" fmla="*/ 75 w 151"/>
                <a:gd name="T11" fmla="*/ 316 h 514"/>
                <a:gd name="T12" fmla="*/ 60 w 151"/>
                <a:gd name="T13" fmla="*/ 378 h 514"/>
                <a:gd name="T14" fmla="*/ 53 w 151"/>
                <a:gd name="T15" fmla="*/ 440 h 514"/>
                <a:gd name="T16" fmla="*/ 45 w 151"/>
                <a:gd name="T17" fmla="*/ 502 h 514"/>
                <a:gd name="T18" fmla="*/ 45 w 151"/>
                <a:gd name="T19" fmla="*/ 508 h 514"/>
                <a:gd name="T20" fmla="*/ 38 w 151"/>
                <a:gd name="T21" fmla="*/ 508 h 514"/>
                <a:gd name="T22" fmla="*/ 30 w 151"/>
                <a:gd name="T23" fmla="*/ 514 h 514"/>
                <a:gd name="T24" fmla="*/ 0 w 151"/>
                <a:gd name="T25" fmla="*/ 514 h 514"/>
                <a:gd name="T26" fmla="*/ 0 w 151"/>
                <a:gd name="T27" fmla="*/ 457 h 514"/>
                <a:gd name="T28" fmla="*/ 8 w 151"/>
                <a:gd name="T29" fmla="*/ 401 h 514"/>
                <a:gd name="T30" fmla="*/ 15 w 151"/>
                <a:gd name="T31" fmla="*/ 344 h 514"/>
                <a:gd name="T32" fmla="*/ 23 w 151"/>
                <a:gd name="T33" fmla="*/ 294 h 514"/>
                <a:gd name="T34" fmla="*/ 38 w 151"/>
                <a:gd name="T35" fmla="*/ 237 h 514"/>
                <a:gd name="T36" fmla="*/ 53 w 151"/>
                <a:gd name="T37" fmla="*/ 181 h 514"/>
                <a:gd name="T38" fmla="*/ 68 w 151"/>
                <a:gd name="T39" fmla="*/ 130 h 514"/>
                <a:gd name="T40" fmla="*/ 83 w 151"/>
                <a:gd name="T41" fmla="*/ 79 h 514"/>
                <a:gd name="T42" fmla="*/ 83 w 151"/>
                <a:gd name="T43" fmla="*/ 57 h 514"/>
                <a:gd name="T44" fmla="*/ 90 w 151"/>
                <a:gd name="T45" fmla="*/ 46 h 514"/>
                <a:gd name="T46" fmla="*/ 90 w 151"/>
                <a:gd name="T47" fmla="*/ 23 h 514"/>
                <a:gd name="T48" fmla="*/ 98 w 151"/>
                <a:gd name="T49" fmla="*/ 12 h 514"/>
                <a:gd name="T50" fmla="*/ 106 w 151"/>
                <a:gd name="T51" fmla="*/ 6 h 514"/>
                <a:gd name="T52" fmla="*/ 121 w 151"/>
                <a:gd name="T53" fmla="*/ 0 h 514"/>
                <a:gd name="T54" fmla="*/ 128 w 151"/>
                <a:gd name="T55" fmla="*/ 0 h 514"/>
                <a:gd name="T56" fmla="*/ 151 w 151"/>
                <a:gd name="T57" fmla="*/ 17 h 5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1"/>
                <a:gd name="T88" fmla="*/ 0 h 514"/>
                <a:gd name="T89" fmla="*/ 151 w 151"/>
                <a:gd name="T90" fmla="*/ 514 h 5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1" name="Freeform 135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>
                <a:gd name="T0" fmla="*/ 98 w 98"/>
                <a:gd name="T1" fmla="*/ 34 h 62"/>
                <a:gd name="T2" fmla="*/ 98 w 98"/>
                <a:gd name="T3" fmla="*/ 40 h 62"/>
                <a:gd name="T4" fmla="*/ 91 w 98"/>
                <a:gd name="T5" fmla="*/ 51 h 62"/>
                <a:gd name="T6" fmla="*/ 76 w 98"/>
                <a:gd name="T7" fmla="*/ 62 h 62"/>
                <a:gd name="T8" fmla="*/ 53 w 98"/>
                <a:gd name="T9" fmla="*/ 62 h 62"/>
                <a:gd name="T10" fmla="*/ 46 w 98"/>
                <a:gd name="T11" fmla="*/ 57 h 62"/>
                <a:gd name="T12" fmla="*/ 31 w 98"/>
                <a:gd name="T13" fmla="*/ 57 h 62"/>
                <a:gd name="T14" fmla="*/ 0 w 98"/>
                <a:gd name="T15" fmla="*/ 34 h 62"/>
                <a:gd name="T16" fmla="*/ 8 w 98"/>
                <a:gd name="T17" fmla="*/ 28 h 62"/>
                <a:gd name="T18" fmla="*/ 8 w 98"/>
                <a:gd name="T19" fmla="*/ 17 h 62"/>
                <a:gd name="T20" fmla="*/ 15 w 98"/>
                <a:gd name="T21" fmla="*/ 11 h 62"/>
                <a:gd name="T22" fmla="*/ 23 w 98"/>
                <a:gd name="T23" fmla="*/ 11 h 62"/>
                <a:gd name="T24" fmla="*/ 38 w 98"/>
                <a:gd name="T25" fmla="*/ 0 h 62"/>
                <a:gd name="T26" fmla="*/ 46 w 98"/>
                <a:gd name="T27" fmla="*/ 0 h 62"/>
                <a:gd name="T28" fmla="*/ 53 w 98"/>
                <a:gd name="T29" fmla="*/ 6 h 62"/>
                <a:gd name="T30" fmla="*/ 61 w 98"/>
                <a:gd name="T31" fmla="*/ 6 h 62"/>
                <a:gd name="T32" fmla="*/ 76 w 98"/>
                <a:gd name="T33" fmla="*/ 11 h 62"/>
                <a:gd name="T34" fmla="*/ 76 w 98"/>
                <a:gd name="T35" fmla="*/ 17 h 62"/>
                <a:gd name="T36" fmla="*/ 98 w 98"/>
                <a:gd name="T37" fmla="*/ 34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62"/>
                <a:gd name="T59" fmla="*/ 98 w 98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2" name="Freeform 136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>
                <a:gd name="T0" fmla="*/ 60 w 165"/>
                <a:gd name="T1" fmla="*/ 62 h 462"/>
                <a:gd name="T2" fmla="*/ 75 w 165"/>
                <a:gd name="T3" fmla="*/ 107 h 462"/>
                <a:gd name="T4" fmla="*/ 90 w 165"/>
                <a:gd name="T5" fmla="*/ 158 h 462"/>
                <a:gd name="T6" fmla="*/ 97 w 165"/>
                <a:gd name="T7" fmla="*/ 203 h 462"/>
                <a:gd name="T8" fmla="*/ 112 w 165"/>
                <a:gd name="T9" fmla="*/ 254 h 462"/>
                <a:gd name="T10" fmla="*/ 127 w 165"/>
                <a:gd name="T11" fmla="*/ 299 h 462"/>
                <a:gd name="T12" fmla="*/ 143 w 165"/>
                <a:gd name="T13" fmla="*/ 349 h 462"/>
                <a:gd name="T14" fmla="*/ 150 w 165"/>
                <a:gd name="T15" fmla="*/ 400 h 462"/>
                <a:gd name="T16" fmla="*/ 165 w 165"/>
                <a:gd name="T17" fmla="*/ 445 h 462"/>
                <a:gd name="T18" fmla="*/ 165 w 165"/>
                <a:gd name="T19" fmla="*/ 457 h 462"/>
                <a:gd name="T20" fmla="*/ 158 w 165"/>
                <a:gd name="T21" fmla="*/ 462 h 462"/>
                <a:gd name="T22" fmla="*/ 112 w 165"/>
                <a:gd name="T23" fmla="*/ 462 h 462"/>
                <a:gd name="T24" fmla="*/ 105 w 165"/>
                <a:gd name="T25" fmla="*/ 406 h 462"/>
                <a:gd name="T26" fmla="*/ 90 w 165"/>
                <a:gd name="T27" fmla="*/ 349 h 462"/>
                <a:gd name="T28" fmla="*/ 67 w 165"/>
                <a:gd name="T29" fmla="*/ 293 h 462"/>
                <a:gd name="T30" fmla="*/ 60 w 165"/>
                <a:gd name="T31" fmla="*/ 237 h 462"/>
                <a:gd name="T32" fmla="*/ 37 w 165"/>
                <a:gd name="T33" fmla="*/ 180 h 462"/>
                <a:gd name="T34" fmla="*/ 22 w 165"/>
                <a:gd name="T35" fmla="*/ 129 h 462"/>
                <a:gd name="T36" fmla="*/ 15 w 165"/>
                <a:gd name="T37" fmla="*/ 73 h 462"/>
                <a:gd name="T38" fmla="*/ 0 w 165"/>
                <a:gd name="T39" fmla="*/ 17 h 462"/>
                <a:gd name="T40" fmla="*/ 0 w 165"/>
                <a:gd name="T41" fmla="*/ 11 h 462"/>
                <a:gd name="T42" fmla="*/ 7 w 165"/>
                <a:gd name="T43" fmla="*/ 5 h 462"/>
                <a:gd name="T44" fmla="*/ 15 w 165"/>
                <a:gd name="T45" fmla="*/ 5 h 462"/>
                <a:gd name="T46" fmla="*/ 22 w 165"/>
                <a:gd name="T47" fmla="*/ 0 h 462"/>
                <a:gd name="T48" fmla="*/ 37 w 165"/>
                <a:gd name="T49" fmla="*/ 0 h 462"/>
                <a:gd name="T50" fmla="*/ 52 w 165"/>
                <a:gd name="T51" fmla="*/ 11 h 462"/>
                <a:gd name="T52" fmla="*/ 52 w 165"/>
                <a:gd name="T53" fmla="*/ 28 h 462"/>
                <a:gd name="T54" fmla="*/ 60 w 165"/>
                <a:gd name="T55" fmla="*/ 45 h 462"/>
                <a:gd name="T56" fmla="*/ 60 w 165"/>
                <a:gd name="T57" fmla="*/ 62 h 4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462"/>
                <a:gd name="T89" fmla="*/ 165 w 165"/>
                <a:gd name="T90" fmla="*/ 462 h 4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3" name="Freeform 137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>
                <a:gd name="T0" fmla="*/ 90 w 90"/>
                <a:gd name="T1" fmla="*/ 17 h 62"/>
                <a:gd name="T2" fmla="*/ 90 w 90"/>
                <a:gd name="T3" fmla="*/ 29 h 62"/>
                <a:gd name="T4" fmla="*/ 83 w 90"/>
                <a:gd name="T5" fmla="*/ 40 h 62"/>
                <a:gd name="T6" fmla="*/ 53 w 90"/>
                <a:gd name="T7" fmla="*/ 62 h 62"/>
                <a:gd name="T8" fmla="*/ 45 w 90"/>
                <a:gd name="T9" fmla="*/ 62 h 62"/>
                <a:gd name="T10" fmla="*/ 38 w 90"/>
                <a:gd name="T11" fmla="*/ 57 h 62"/>
                <a:gd name="T12" fmla="*/ 30 w 90"/>
                <a:gd name="T13" fmla="*/ 57 h 62"/>
                <a:gd name="T14" fmla="*/ 8 w 90"/>
                <a:gd name="T15" fmla="*/ 40 h 62"/>
                <a:gd name="T16" fmla="*/ 0 w 90"/>
                <a:gd name="T17" fmla="*/ 40 h 62"/>
                <a:gd name="T18" fmla="*/ 8 w 90"/>
                <a:gd name="T19" fmla="*/ 29 h 62"/>
                <a:gd name="T20" fmla="*/ 15 w 90"/>
                <a:gd name="T21" fmla="*/ 17 h 62"/>
                <a:gd name="T22" fmla="*/ 15 w 90"/>
                <a:gd name="T23" fmla="*/ 12 h 62"/>
                <a:gd name="T24" fmla="*/ 30 w 90"/>
                <a:gd name="T25" fmla="*/ 0 h 62"/>
                <a:gd name="T26" fmla="*/ 68 w 90"/>
                <a:gd name="T27" fmla="*/ 0 h 62"/>
                <a:gd name="T28" fmla="*/ 90 w 90"/>
                <a:gd name="T29" fmla="*/ 17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62"/>
                <a:gd name="T47" fmla="*/ 90 w 90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4" name="Freeform 138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>
                <a:gd name="T0" fmla="*/ 316 w 316"/>
                <a:gd name="T1" fmla="*/ 11 h 259"/>
                <a:gd name="T2" fmla="*/ 316 w 316"/>
                <a:gd name="T3" fmla="*/ 23 h 259"/>
                <a:gd name="T4" fmla="*/ 263 w 316"/>
                <a:gd name="T5" fmla="*/ 62 h 259"/>
                <a:gd name="T6" fmla="*/ 256 w 316"/>
                <a:gd name="T7" fmla="*/ 79 h 259"/>
                <a:gd name="T8" fmla="*/ 196 w 316"/>
                <a:gd name="T9" fmla="*/ 124 h 259"/>
                <a:gd name="T10" fmla="*/ 180 w 316"/>
                <a:gd name="T11" fmla="*/ 141 h 259"/>
                <a:gd name="T12" fmla="*/ 173 w 316"/>
                <a:gd name="T13" fmla="*/ 152 h 259"/>
                <a:gd name="T14" fmla="*/ 128 w 316"/>
                <a:gd name="T15" fmla="*/ 186 h 259"/>
                <a:gd name="T16" fmla="*/ 113 w 316"/>
                <a:gd name="T17" fmla="*/ 203 h 259"/>
                <a:gd name="T18" fmla="*/ 98 w 316"/>
                <a:gd name="T19" fmla="*/ 209 h 259"/>
                <a:gd name="T20" fmla="*/ 90 w 316"/>
                <a:gd name="T21" fmla="*/ 226 h 259"/>
                <a:gd name="T22" fmla="*/ 68 w 316"/>
                <a:gd name="T23" fmla="*/ 237 h 259"/>
                <a:gd name="T24" fmla="*/ 53 w 316"/>
                <a:gd name="T25" fmla="*/ 248 h 259"/>
                <a:gd name="T26" fmla="*/ 45 w 316"/>
                <a:gd name="T27" fmla="*/ 259 h 259"/>
                <a:gd name="T28" fmla="*/ 30 w 316"/>
                <a:gd name="T29" fmla="*/ 259 h 259"/>
                <a:gd name="T30" fmla="*/ 23 w 316"/>
                <a:gd name="T31" fmla="*/ 254 h 259"/>
                <a:gd name="T32" fmla="*/ 15 w 316"/>
                <a:gd name="T33" fmla="*/ 254 h 259"/>
                <a:gd name="T34" fmla="*/ 0 w 316"/>
                <a:gd name="T35" fmla="*/ 242 h 259"/>
                <a:gd name="T36" fmla="*/ 38 w 316"/>
                <a:gd name="T37" fmla="*/ 214 h 259"/>
                <a:gd name="T38" fmla="*/ 53 w 316"/>
                <a:gd name="T39" fmla="*/ 197 h 259"/>
                <a:gd name="T40" fmla="*/ 68 w 316"/>
                <a:gd name="T41" fmla="*/ 180 h 259"/>
                <a:gd name="T42" fmla="*/ 90 w 316"/>
                <a:gd name="T43" fmla="*/ 169 h 259"/>
                <a:gd name="T44" fmla="*/ 105 w 316"/>
                <a:gd name="T45" fmla="*/ 152 h 259"/>
                <a:gd name="T46" fmla="*/ 120 w 316"/>
                <a:gd name="T47" fmla="*/ 141 h 259"/>
                <a:gd name="T48" fmla="*/ 135 w 316"/>
                <a:gd name="T49" fmla="*/ 124 h 259"/>
                <a:gd name="T50" fmla="*/ 158 w 316"/>
                <a:gd name="T51" fmla="*/ 107 h 259"/>
                <a:gd name="T52" fmla="*/ 173 w 316"/>
                <a:gd name="T53" fmla="*/ 90 h 259"/>
                <a:gd name="T54" fmla="*/ 188 w 316"/>
                <a:gd name="T55" fmla="*/ 79 h 259"/>
                <a:gd name="T56" fmla="*/ 203 w 316"/>
                <a:gd name="T57" fmla="*/ 62 h 259"/>
                <a:gd name="T58" fmla="*/ 218 w 316"/>
                <a:gd name="T59" fmla="*/ 45 h 259"/>
                <a:gd name="T60" fmla="*/ 241 w 316"/>
                <a:gd name="T61" fmla="*/ 34 h 259"/>
                <a:gd name="T62" fmla="*/ 256 w 316"/>
                <a:gd name="T63" fmla="*/ 17 h 259"/>
                <a:gd name="T64" fmla="*/ 271 w 316"/>
                <a:gd name="T65" fmla="*/ 0 h 259"/>
                <a:gd name="T66" fmla="*/ 301 w 316"/>
                <a:gd name="T67" fmla="*/ 0 h 259"/>
                <a:gd name="T68" fmla="*/ 316 w 316"/>
                <a:gd name="T69" fmla="*/ 11 h 25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6"/>
                <a:gd name="T106" fmla="*/ 0 h 259"/>
                <a:gd name="T107" fmla="*/ 316 w 316"/>
                <a:gd name="T108" fmla="*/ 259 h 25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5" name="Freeform 139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>
                <a:gd name="T0" fmla="*/ 105 w 158"/>
                <a:gd name="T1" fmla="*/ 0 h 107"/>
                <a:gd name="T2" fmla="*/ 105 w 158"/>
                <a:gd name="T3" fmla="*/ 11 h 107"/>
                <a:gd name="T4" fmla="*/ 120 w 158"/>
                <a:gd name="T5" fmla="*/ 22 h 107"/>
                <a:gd name="T6" fmla="*/ 158 w 158"/>
                <a:gd name="T7" fmla="*/ 22 h 107"/>
                <a:gd name="T8" fmla="*/ 150 w 158"/>
                <a:gd name="T9" fmla="*/ 34 h 107"/>
                <a:gd name="T10" fmla="*/ 143 w 158"/>
                <a:gd name="T11" fmla="*/ 45 h 107"/>
                <a:gd name="T12" fmla="*/ 135 w 158"/>
                <a:gd name="T13" fmla="*/ 51 h 107"/>
                <a:gd name="T14" fmla="*/ 120 w 158"/>
                <a:gd name="T15" fmla="*/ 56 h 107"/>
                <a:gd name="T16" fmla="*/ 120 w 158"/>
                <a:gd name="T17" fmla="*/ 62 h 107"/>
                <a:gd name="T18" fmla="*/ 113 w 158"/>
                <a:gd name="T19" fmla="*/ 73 h 107"/>
                <a:gd name="T20" fmla="*/ 113 w 158"/>
                <a:gd name="T21" fmla="*/ 84 h 107"/>
                <a:gd name="T22" fmla="*/ 98 w 158"/>
                <a:gd name="T23" fmla="*/ 90 h 107"/>
                <a:gd name="T24" fmla="*/ 83 w 158"/>
                <a:gd name="T25" fmla="*/ 84 h 107"/>
                <a:gd name="T26" fmla="*/ 60 w 158"/>
                <a:gd name="T27" fmla="*/ 84 h 107"/>
                <a:gd name="T28" fmla="*/ 38 w 158"/>
                <a:gd name="T29" fmla="*/ 101 h 107"/>
                <a:gd name="T30" fmla="*/ 23 w 158"/>
                <a:gd name="T31" fmla="*/ 107 h 107"/>
                <a:gd name="T32" fmla="*/ 15 w 158"/>
                <a:gd name="T33" fmla="*/ 107 h 107"/>
                <a:gd name="T34" fmla="*/ 15 w 158"/>
                <a:gd name="T35" fmla="*/ 90 h 107"/>
                <a:gd name="T36" fmla="*/ 23 w 158"/>
                <a:gd name="T37" fmla="*/ 84 h 107"/>
                <a:gd name="T38" fmla="*/ 30 w 158"/>
                <a:gd name="T39" fmla="*/ 73 h 107"/>
                <a:gd name="T40" fmla="*/ 30 w 158"/>
                <a:gd name="T41" fmla="*/ 56 h 107"/>
                <a:gd name="T42" fmla="*/ 23 w 158"/>
                <a:gd name="T43" fmla="*/ 51 h 107"/>
                <a:gd name="T44" fmla="*/ 8 w 158"/>
                <a:gd name="T45" fmla="*/ 51 h 107"/>
                <a:gd name="T46" fmla="*/ 0 w 158"/>
                <a:gd name="T47" fmla="*/ 39 h 107"/>
                <a:gd name="T48" fmla="*/ 8 w 158"/>
                <a:gd name="T49" fmla="*/ 34 h 107"/>
                <a:gd name="T50" fmla="*/ 15 w 158"/>
                <a:gd name="T51" fmla="*/ 34 h 107"/>
                <a:gd name="T52" fmla="*/ 23 w 158"/>
                <a:gd name="T53" fmla="*/ 28 h 107"/>
                <a:gd name="T54" fmla="*/ 75 w 158"/>
                <a:gd name="T55" fmla="*/ 28 h 107"/>
                <a:gd name="T56" fmla="*/ 75 w 158"/>
                <a:gd name="T57" fmla="*/ 22 h 107"/>
                <a:gd name="T58" fmla="*/ 83 w 158"/>
                <a:gd name="T59" fmla="*/ 22 h 107"/>
                <a:gd name="T60" fmla="*/ 83 w 158"/>
                <a:gd name="T61" fmla="*/ 17 h 107"/>
                <a:gd name="T62" fmla="*/ 98 w 158"/>
                <a:gd name="T63" fmla="*/ 5 h 107"/>
                <a:gd name="T64" fmla="*/ 98 w 158"/>
                <a:gd name="T65" fmla="*/ 0 h 107"/>
                <a:gd name="T66" fmla="*/ 105 w 158"/>
                <a:gd name="T67" fmla="*/ 0 h 1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8"/>
                <a:gd name="T103" fmla="*/ 0 h 107"/>
                <a:gd name="T104" fmla="*/ 158 w 158"/>
                <a:gd name="T105" fmla="*/ 107 h 1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6" name="Freeform 140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>
                <a:gd name="T0" fmla="*/ 45 w 181"/>
                <a:gd name="T1" fmla="*/ 5 h 315"/>
                <a:gd name="T2" fmla="*/ 68 w 181"/>
                <a:gd name="T3" fmla="*/ 39 h 315"/>
                <a:gd name="T4" fmla="*/ 83 w 181"/>
                <a:gd name="T5" fmla="*/ 73 h 315"/>
                <a:gd name="T6" fmla="*/ 105 w 181"/>
                <a:gd name="T7" fmla="*/ 107 h 315"/>
                <a:gd name="T8" fmla="*/ 120 w 181"/>
                <a:gd name="T9" fmla="*/ 141 h 315"/>
                <a:gd name="T10" fmla="*/ 128 w 181"/>
                <a:gd name="T11" fmla="*/ 174 h 315"/>
                <a:gd name="T12" fmla="*/ 143 w 181"/>
                <a:gd name="T13" fmla="*/ 214 h 315"/>
                <a:gd name="T14" fmla="*/ 166 w 181"/>
                <a:gd name="T15" fmla="*/ 248 h 315"/>
                <a:gd name="T16" fmla="*/ 181 w 181"/>
                <a:gd name="T17" fmla="*/ 282 h 315"/>
                <a:gd name="T18" fmla="*/ 181 w 181"/>
                <a:gd name="T19" fmla="*/ 299 h 315"/>
                <a:gd name="T20" fmla="*/ 173 w 181"/>
                <a:gd name="T21" fmla="*/ 299 h 315"/>
                <a:gd name="T22" fmla="*/ 151 w 181"/>
                <a:gd name="T23" fmla="*/ 315 h 315"/>
                <a:gd name="T24" fmla="*/ 128 w 181"/>
                <a:gd name="T25" fmla="*/ 315 h 315"/>
                <a:gd name="T26" fmla="*/ 128 w 181"/>
                <a:gd name="T27" fmla="*/ 310 h 315"/>
                <a:gd name="T28" fmla="*/ 135 w 181"/>
                <a:gd name="T29" fmla="*/ 304 h 315"/>
                <a:gd name="T30" fmla="*/ 120 w 181"/>
                <a:gd name="T31" fmla="*/ 270 h 315"/>
                <a:gd name="T32" fmla="*/ 105 w 181"/>
                <a:gd name="T33" fmla="*/ 236 h 315"/>
                <a:gd name="T34" fmla="*/ 90 w 181"/>
                <a:gd name="T35" fmla="*/ 203 h 315"/>
                <a:gd name="T36" fmla="*/ 75 w 181"/>
                <a:gd name="T37" fmla="*/ 169 h 315"/>
                <a:gd name="T38" fmla="*/ 60 w 181"/>
                <a:gd name="T39" fmla="*/ 141 h 315"/>
                <a:gd name="T40" fmla="*/ 45 w 181"/>
                <a:gd name="T41" fmla="*/ 107 h 315"/>
                <a:gd name="T42" fmla="*/ 23 w 181"/>
                <a:gd name="T43" fmla="*/ 73 h 315"/>
                <a:gd name="T44" fmla="*/ 8 w 181"/>
                <a:gd name="T45" fmla="*/ 39 h 315"/>
                <a:gd name="T46" fmla="*/ 0 w 181"/>
                <a:gd name="T47" fmla="*/ 33 h 315"/>
                <a:gd name="T48" fmla="*/ 0 w 181"/>
                <a:gd name="T49" fmla="*/ 22 h 315"/>
                <a:gd name="T50" fmla="*/ 8 w 181"/>
                <a:gd name="T51" fmla="*/ 17 h 315"/>
                <a:gd name="T52" fmla="*/ 8 w 181"/>
                <a:gd name="T53" fmla="*/ 11 h 315"/>
                <a:gd name="T54" fmla="*/ 15 w 181"/>
                <a:gd name="T55" fmla="*/ 5 h 315"/>
                <a:gd name="T56" fmla="*/ 30 w 181"/>
                <a:gd name="T57" fmla="*/ 0 h 315"/>
                <a:gd name="T58" fmla="*/ 38 w 181"/>
                <a:gd name="T59" fmla="*/ 0 h 315"/>
                <a:gd name="T60" fmla="*/ 45 w 181"/>
                <a:gd name="T61" fmla="*/ 5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81"/>
                <a:gd name="T94" fmla="*/ 0 h 315"/>
                <a:gd name="T95" fmla="*/ 181 w 181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7" name="Freeform 141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>
                <a:gd name="T0" fmla="*/ 142 w 165"/>
                <a:gd name="T1" fmla="*/ 22 h 85"/>
                <a:gd name="T2" fmla="*/ 157 w 165"/>
                <a:gd name="T3" fmla="*/ 22 h 85"/>
                <a:gd name="T4" fmla="*/ 165 w 165"/>
                <a:gd name="T5" fmla="*/ 28 h 85"/>
                <a:gd name="T6" fmla="*/ 157 w 165"/>
                <a:gd name="T7" fmla="*/ 34 h 85"/>
                <a:gd name="T8" fmla="*/ 157 w 165"/>
                <a:gd name="T9" fmla="*/ 45 h 85"/>
                <a:gd name="T10" fmla="*/ 142 w 165"/>
                <a:gd name="T11" fmla="*/ 45 h 85"/>
                <a:gd name="T12" fmla="*/ 135 w 165"/>
                <a:gd name="T13" fmla="*/ 51 h 85"/>
                <a:gd name="T14" fmla="*/ 112 w 165"/>
                <a:gd name="T15" fmla="*/ 51 h 85"/>
                <a:gd name="T16" fmla="*/ 112 w 165"/>
                <a:gd name="T17" fmla="*/ 68 h 85"/>
                <a:gd name="T18" fmla="*/ 105 w 165"/>
                <a:gd name="T19" fmla="*/ 73 h 85"/>
                <a:gd name="T20" fmla="*/ 90 w 165"/>
                <a:gd name="T21" fmla="*/ 79 h 85"/>
                <a:gd name="T22" fmla="*/ 90 w 165"/>
                <a:gd name="T23" fmla="*/ 85 h 85"/>
                <a:gd name="T24" fmla="*/ 82 w 165"/>
                <a:gd name="T25" fmla="*/ 85 h 85"/>
                <a:gd name="T26" fmla="*/ 82 w 165"/>
                <a:gd name="T27" fmla="*/ 79 h 85"/>
                <a:gd name="T28" fmla="*/ 75 w 165"/>
                <a:gd name="T29" fmla="*/ 73 h 85"/>
                <a:gd name="T30" fmla="*/ 67 w 165"/>
                <a:gd name="T31" fmla="*/ 73 h 85"/>
                <a:gd name="T32" fmla="*/ 67 w 165"/>
                <a:gd name="T33" fmla="*/ 68 h 85"/>
                <a:gd name="T34" fmla="*/ 45 w 165"/>
                <a:gd name="T35" fmla="*/ 68 h 85"/>
                <a:gd name="T36" fmla="*/ 30 w 165"/>
                <a:gd name="T37" fmla="*/ 79 h 85"/>
                <a:gd name="T38" fmla="*/ 22 w 165"/>
                <a:gd name="T39" fmla="*/ 79 h 85"/>
                <a:gd name="T40" fmla="*/ 15 w 165"/>
                <a:gd name="T41" fmla="*/ 85 h 85"/>
                <a:gd name="T42" fmla="*/ 7 w 165"/>
                <a:gd name="T43" fmla="*/ 79 h 85"/>
                <a:gd name="T44" fmla="*/ 0 w 165"/>
                <a:gd name="T45" fmla="*/ 68 h 85"/>
                <a:gd name="T46" fmla="*/ 15 w 165"/>
                <a:gd name="T47" fmla="*/ 56 h 85"/>
                <a:gd name="T48" fmla="*/ 30 w 165"/>
                <a:gd name="T49" fmla="*/ 51 h 85"/>
                <a:gd name="T50" fmla="*/ 37 w 165"/>
                <a:gd name="T51" fmla="*/ 51 h 85"/>
                <a:gd name="T52" fmla="*/ 37 w 165"/>
                <a:gd name="T53" fmla="*/ 39 h 85"/>
                <a:gd name="T54" fmla="*/ 22 w 165"/>
                <a:gd name="T55" fmla="*/ 34 h 85"/>
                <a:gd name="T56" fmla="*/ 22 w 165"/>
                <a:gd name="T57" fmla="*/ 22 h 85"/>
                <a:gd name="T58" fmla="*/ 30 w 165"/>
                <a:gd name="T59" fmla="*/ 17 h 85"/>
                <a:gd name="T60" fmla="*/ 82 w 165"/>
                <a:gd name="T61" fmla="*/ 17 h 85"/>
                <a:gd name="T62" fmla="*/ 97 w 165"/>
                <a:gd name="T63" fmla="*/ 6 h 85"/>
                <a:gd name="T64" fmla="*/ 105 w 165"/>
                <a:gd name="T65" fmla="*/ 6 h 85"/>
                <a:gd name="T66" fmla="*/ 105 w 165"/>
                <a:gd name="T67" fmla="*/ 0 h 85"/>
                <a:gd name="T68" fmla="*/ 112 w 165"/>
                <a:gd name="T69" fmla="*/ 0 h 85"/>
                <a:gd name="T70" fmla="*/ 112 w 165"/>
                <a:gd name="T71" fmla="*/ 6 h 85"/>
                <a:gd name="T72" fmla="*/ 120 w 165"/>
                <a:gd name="T73" fmla="*/ 11 h 85"/>
                <a:gd name="T74" fmla="*/ 127 w 165"/>
                <a:gd name="T75" fmla="*/ 22 h 85"/>
                <a:gd name="T76" fmla="*/ 142 w 165"/>
                <a:gd name="T77" fmla="*/ 22 h 8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5"/>
                <a:gd name="T118" fmla="*/ 0 h 85"/>
                <a:gd name="T119" fmla="*/ 165 w 165"/>
                <a:gd name="T120" fmla="*/ 85 h 8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8" name="Freeform 142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3 h 62"/>
                <a:gd name="T4" fmla="*/ 75 w 83"/>
                <a:gd name="T5" fmla="*/ 39 h 62"/>
                <a:gd name="T6" fmla="*/ 75 w 83"/>
                <a:gd name="T7" fmla="*/ 45 h 62"/>
                <a:gd name="T8" fmla="*/ 60 w 83"/>
                <a:gd name="T9" fmla="*/ 56 h 62"/>
                <a:gd name="T10" fmla="*/ 53 w 83"/>
                <a:gd name="T11" fmla="*/ 56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6 h 62"/>
                <a:gd name="T18" fmla="*/ 15 w 83"/>
                <a:gd name="T19" fmla="*/ 56 h 62"/>
                <a:gd name="T20" fmla="*/ 8 w 83"/>
                <a:gd name="T21" fmla="*/ 50 h 62"/>
                <a:gd name="T22" fmla="*/ 8 w 83"/>
                <a:gd name="T23" fmla="*/ 45 h 62"/>
                <a:gd name="T24" fmla="*/ 0 w 83"/>
                <a:gd name="T25" fmla="*/ 45 h 62"/>
                <a:gd name="T26" fmla="*/ 0 w 83"/>
                <a:gd name="T27" fmla="*/ 16 h 62"/>
                <a:gd name="T28" fmla="*/ 8 w 83"/>
                <a:gd name="T29" fmla="*/ 16 h 62"/>
                <a:gd name="T30" fmla="*/ 23 w 83"/>
                <a:gd name="T31" fmla="*/ 5 h 62"/>
                <a:gd name="T32" fmla="*/ 30 w 83"/>
                <a:gd name="T33" fmla="*/ 5 h 62"/>
                <a:gd name="T34" fmla="*/ 38 w 83"/>
                <a:gd name="T35" fmla="*/ 0 h 62"/>
                <a:gd name="T36" fmla="*/ 45 w 83"/>
                <a:gd name="T37" fmla="*/ 0 h 62"/>
                <a:gd name="T38" fmla="*/ 53 w 83"/>
                <a:gd name="T39" fmla="*/ 5 h 62"/>
                <a:gd name="T40" fmla="*/ 60 w 83"/>
                <a:gd name="T41" fmla="*/ 5 h 62"/>
                <a:gd name="T42" fmla="*/ 60 w 83"/>
                <a:gd name="T43" fmla="*/ 11 h 62"/>
                <a:gd name="T44" fmla="*/ 68 w 83"/>
                <a:gd name="T45" fmla="*/ 11 h 62"/>
                <a:gd name="T46" fmla="*/ 83 w 83"/>
                <a:gd name="T47" fmla="*/ 22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83"/>
                <a:gd name="T73" fmla="*/ 0 h 62"/>
                <a:gd name="T74" fmla="*/ 83 w 83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59" name="Freeform 143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>
                <a:gd name="T0" fmla="*/ 181 w 181"/>
                <a:gd name="T1" fmla="*/ 17 h 288"/>
                <a:gd name="T2" fmla="*/ 158 w 181"/>
                <a:gd name="T3" fmla="*/ 51 h 288"/>
                <a:gd name="T4" fmla="*/ 135 w 181"/>
                <a:gd name="T5" fmla="*/ 85 h 288"/>
                <a:gd name="T6" fmla="*/ 120 w 181"/>
                <a:gd name="T7" fmla="*/ 118 h 288"/>
                <a:gd name="T8" fmla="*/ 105 w 181"/>
                <a:gd name="T9" fmla="*/ 152 h 288"/>
                <a:gd name="T10" fmla="*/ 83 w 181"/>
                <a:gd name="T11" fmla="*/ 186 h 288"/>
                <a:gd name="T12" fmla="*/ 75 w 181"/>
                <a:gd name="T13" fmla="*/ 220 h 288"/>
                <a:gd name="T14" fmla="*/ 60 w 181"/>
                <a:gd name="T15" fmla="*/ 254 h 288"/>
                <a:gd name="T16" fmla="*/ 45 w 181"/>
                <a:gd name="T17" fmla="*/ 288 h 288"/>
                <a:gd name="T18" fmla="*/ 0 w 181"/>
                <a:gd name="T19" fmla="*/ 282 h 288"/>
                <a:gd name="T20" fmla="*/ 15 w 181"/>
                <a:gd name="T21" fmla="*/ 248 h 288"/>
                <a:gd name="T22" fmla="*/ 23 w 181"/>
                <a:gd name="T23" fmla="*/ 214 h 288"/>
                <a:gd name="T24" fmla="*/ 38 w 181"/>
                <a:gd name="T25" fmla="*/ 180 h 288"/>
                <a:gd name="T26" fmla="*/ 53 w 181"/>
                <a:gd name="T27" fmla="*/ 147 h 288"/>
                <a:gd name="T28" fmla="*/ 68 w 181"/>
                <a:gd name="T29" fmla="*/ 107 h 288"/>
                <a:gd name="T30" fmla="*/ 83 w 181"/>
                <a:gd name="T31" fmla="*/ 73 h 288"/>
                <a:gd name="T32" fmla="*/ 105 w 181"/>
                <a:gd name="T33" fmla="*/ 40 h 288"/>
                <a:gd name="T34" fmla="*/ 120 w 181"/>
                <a:gd name="T35" fmla="*/ 6 h 288"/>
                <a:gd name="T36" fmla="*/ 128 w 181"/>
                <a:gd name="T37" fmla="*/ 6 h 288"/>
                <a:gd name="T38" fmla="*/ 135 w 181"/>
                <a:gd name="T39" fmla="*/ 0 h 288"/>
                <a:gd name="T40" fmla="*/ 166 w 181"/>
                <a:gd name="T41" fmla="*/ 0 h 288"/>
                <a:gd name="T42" fmla="*/ 173 w 181"/>
                <a:gd name="T43" fmla="*/ 6 h 288"/>
                <a:gd name="T44" fmla="*/ 181 w 181"/>
                <a:gd name="T45" fmla="*/ 17 h 2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1"/>
                <a:gd name="T70" fmla="*/ 0 h 288"/>
                <a:gd name="T71" fmla="*/ 181 w 181"/>
                <a:gd name="T72" fmla="*/ 288 h 2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0" name="Freeform 144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>
                <a:gd name="T0" fmla="*/ 98 w 98"/>
                <a:gd name="T1" fmla="*/ 5 h 62"/>
                <a:gd name="T2" fmla="*/ 98 w 98"/>
                <a:gd name="T3" fmla="*/ 33 h 62"/>
                <a:gd name="T4" fmla="*/ 90 w 98"/>
                <a:gd name="T5" fmla="*/ 33 h 62"/>
                <a:gd name="T6" fmla="*/ 83 w 98"/>
                <a:gd name="T7" fmla="*/ 45 h 62"/>
                <a:gd name="T8" fmla="*/ 68 w 98"/>
                <a:gd name="T9" fmla="*/ 56 h 62"/>
                <a:gd name="T10" fmla="*/ 53 w 98"/>
                <a:gd name="T11" fmla="*/ 56 h 62"/>
                <a:gd name="T12" fmla="*/ 45 w 98"/>
                <a:gd name="T13" fmla="*/ 62 h 62"/>
                <a:gd name="T14" fmla="*/ 38 w 98"/>
                <a:gd name="T15" fmla="*/ 62 h 62"/>
                <a:gd name="T16" fmla="*/ 23 w 98"/>
                <a:gd name="T17" fmla="*/ 56 h 62"/>
                <a:gd name="T18" fmla="*/ 15 w 98"/>
                <a:gd name="T19" fmla="*/ 56 h 62"/>
                <a:gd name="T20" fmla="*/ 8 w 98"/>
                <a:gd name="T21" fmla="*/ 50 h 62"/>
                <a:gd name="T22" fmla="*/ 0 w 98"/>
                <a:gd name="T23" fmla="*/ 39 h 62"/>
                <a:gd name="T24" fmla="*/ 0 w 98"/>
                <a:gd name="T25" fmla="*/ 33 h 62"/>
                <a:gd name="T26" fmla="*/ 8 w 98"/>
                <a:gd name="T27" fmla="*/ 22 h 62"/>
                <a:gd name="T28" fmla="*/ 15 w 98"/>
                <a:gd name="T29" fmla="*/ 17 h 62"/>
                <a:gd name="T30" fmla="*/ 23 w 98"/>
                <a:gd name="T31" fmla="*/ 5 h 62"/>
                <a:gd name="T32" fmla="*/ 23 w 98"/>
                <a:gd name="T33" fmla="*/ 0 h 62"/>
                <a:gd name="T34" fmla="*/ 83 w 98"/>
                <a:gd name="T35" fmla="*/ 0 h 62"/>
                <a:gd name="T36" fmla="*/ 90 w 98"/>
                <a:gd name="T37" fmla="*/ 5 h 62"/>
                <a:gd name="T38" fmla="*/ 98 w 98"/>
                <a:gd name="T39" fmla="*/ 5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8"/>
                <a:gd name="T61" fmla="*/ 0 h 62"/>
                <a:gd name="T62" fmla="*/ 98 w 98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1" name="Freeform 145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>
                <a:gd name="T0" fmla="*/ 60 w 60"/>
                <a:gd name="T1" fmla="*/ 5 h 310"/>
                <a:gd name="T2" fmla="*/ 60 w 60"/>
                <a:gd name="T3" fmla="*/ 225 h 310"/>
                <a:gd name="T4" fmla="*/ 52 w 60"/>
                <a:gd name="T5" fmla="*/ 298 h 310"/>
                <a:gd name="T6" fmla="*/ 45 w 60"/>
                <a:gd name="T7" fmla="*/ 298 h 310"/>
                <a:gd name="T8" fmla="*/ 45 w 60"/>
                <a:gd name="T9" fmla="*/ 304 h 310"/>
                <a:gd name="T10" fmla="*/ 37 w 60"/>
                <a:gd name="T11" fmla="*/ 304 h 310"/>
                <a:gd name="T12" fmla="*/ 30 w 60"/>
                <a:gd name="T13" fmla="*/ 310 h 310"/>
                <a:gd name="T14" fmla="*/ 7 w 60"/>
                <a:gd name="T15" fmla="*/ 310 h 310"/>
                <a:gd name="T16" fmla="*/ 0 w 60"/>
                <a:gd name="T17" fmla="*/ 304 h 310"/>
                <a:gd name="T18" fmla="*/ 0 w 60"/>
                <a:gd name="T19" fmla="*/ 11 h 310"/>
                <a:gd name="T20" fmla="*/ 7 w 60"/>
                <a:gd name="T21" fmla="*/ 11 h 310"/>
                <a:gd name="T22" fmla="*/ 15 w 60"/>
                <a:gd name="T23" fmla="*/ 5 h 310"/>
                <a:gd name="T24" fmla="*/ 22 w 60"/>
                <a:gd name="T25" fmla="*/ 5 h 310"/>
                <a:gd name="T26" fmla="*/ 30 w 60"/>
                <a:gd name="T27" fmla="*/ 0 h 310"/>
                <a:gd name="T28" fmla="*/ 52 w 60"/>
                <a:gd name="T29" fmla="*/ 0 h 310"/>
                <a:gd name="T30" fmla="*/ 60 w 60"/>
                <a:gd name="T31" fmla="*/ 5 h 3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0"/>
                <a:gd name="T49" fmla="*/ 0 h 310"/>
                <a:gd name="T50" fmla="*/ 60 w 60"/>
                <a:gd name="T51" fmla="*/ 310 h 31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F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2" name="Freeform 146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>
                <a:gd name="T0" fmla="*/ 68 w 68"/>
                <a:gd name="T1" fmla="*/ 5 h 45"/>
                <a:gd name="T2" fmla="*/ 68 w 68"/>
                <a:gd name="T3" fmla="*/ 39 h 45"/>
                <a:gd name="T4" fmla="*/ 60 w 68"/>
                <a:gd name="T5" fmla="*/ 45 h 45"/>
                <a:gd name="T6" fmla="*/ 8 w 68"/>
                <a:gd name="T7" fmla="*/ 45 h 45"/>
                <a:gd name="T8" fmla="*/ 0 w 68"/>
                <a:gd name="T9" fmla="*/ 34 h 45"/>
                <a:gd name="T10" fmla="*/ 0 w 68"/>
                <a:gd name="T11" fmla="*/ 11 h 45"/>
                <a:gd name="T12" fmla="*/ 8 w 68"/>
                <a:gd name="T13" fmla="*/ 5 h 45"/>
                <a:gd name="T14" fmla="*/ 15 w 68"/>
                <a:gd name="T15" fmla="*/ 5 h 45"/>
                <a:gd name="T16" fmla="*/ 23 w 68"/>
                <a:gd name="T17" fmla="*/ 0 h 45"/>
                <a:gd name="T18" fmla="*/ 60 w 68"/>
                <a:gd name="T19" fmla="*/ 0 h 45"/>
                <a:gd name="T20" fmla="*/ 68 w 68"/>
                <a:gd name="T21" fmla="*/ 5 h 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8"/>
                <a:gd name="T34" fmla="*/ 0 h 45"/>
                <a:gd name="T35" fmla="*/ 68 w 68"/>
                <a:gd name="T36" fmla="*/ 45 h 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3" name="Freeform 147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>
                <a:gd name="T0" fmla="*/ 143 w 173"/>
                <a:gd name="T1" fmla="*/ 34 h 119"/>
                <a:gd name="T2" fmla="*/ 173 w 173"/>
                <a:gd name="T3" fmla="*/ 34 h 119"/>
                <a:gd name="T4" fmla="*/ 173 w 173"/>
                <a:gd name="T5" fmla="*/ 57 h 119"/>
                <a:gd name="T6" fmla="*/ 158 w 173"/>
                <a:gd name="T7" fmla="*/ 62 h 119"/>
                <a:gd name="T8" fmla="*/ 150 w 173"/>
                <a:gd name="T9" fmla="*/ 62 h 119"/>
                <a:gd name="T10" fmla="*/ 143 w 173"/>
                <a:gd name="T11" fmla="*/ 74 h 119"/>
                <a:gd name="T12" fmla="*/ 143 w 173"/>
                <a:gd name="T13" fmla="*/ 85 h 119"/>
                <a:gd name="T14" fmla="*/ 158 w 173"/>
                <a:gd name="T15" fmla="*/ 96 h 119"/>
                <a:gd name="T16" fmla="*/ 143 w 173"/>
                <a:gd name="T17" fmla="*/ 108 h 119"/>
                <a:gd name="T18" fmla="*/ 150 w 173"/>
                <a:gd name="T19" fmla="*/ 119 h 119"/>
                <a:gd name="T20" fmla="*/ 143 w 173"/>
                <a:gd name="T21" fmla="*/ 113 h 119"/>
                <a:gd name="T22" fmla="*/ 128 w 173"/>
                <a:gd name="T23" fmla="*/ 108 h 119"/>
                <a:gd name="T24" fmla="*/ 120 w 173"/>
                <a:gd name="T25" fmla="*/ 102 h 119"/>
                <a:gd name="T26" fmla="*/ 113 w 173"/>
                <a:gd name="T27" fmla="*/ 102 h 119"/>
                <a:gd name="T28" fmla="*/ 90 w 173"/>
                <a:gd name="T29" fmla="*/ 85 h 119"/>
                <a:gd name="T30" fmla="*/ 60 w 173"/>
                <a:gd name="T31" fmla="*/ 85 h 119"/>
                <a:gd name="T32" fmla="*/ 52 w 173"/>
                <a:gd name="T33" fmla="*/ 91 h 119"/>
                <a:gd name="T34" fmla="*/ 37 w 173"/>
                <a:gd name="T35" fmla="*/ 96 h 119"/>
                <a:gd name="T36" fmla="*/ 30 w 173"/>
                <a:gd name="T37" fmla="*/ 96 h 119"/>
                <a:gd name="T38" fmla="*/ 22 w 173"/>
                <a:gd name="T39" fmla="*/ 102 h 119"/>
                <a:gd name="T40" fmla="*/ 7 w 173"/>
                <a:gd name="T41" fmla="*/ 108 h 119"/>
                <a:gd name="T42" fmla="*/ 0 w 173"/>
                <a:gd name="T43" fmla="*/ 108 h 119"/>
                <a:gd name="T44" fmla="*/ 0 w 173"/>
                <a:gd name="T45" fmla="*/ 91 h 119"/>
                <a:gd name="T46" fmla="*/ 15 w 173"/>
                <a:gd name="T47" fmla="*/ 85 h 119"/>
                <a:gd name="T48" fmla="*/ 22 w 173"/>
                <a:gd name="T49" fmla="*/ 74 h 119"/>
                <a:gd name="T50" fmla="*/ 30 w 173"/>
                <a:gd name="T51" fmla="*/ 74 h 119"/>
                <a:gd name="T52" fmla="*/ 30 w 173"/>
                <a:gd name="T53" fmla="*/ 62 h 119"/>
                <a:gd name="T54" fmla="*/ 22 w 173"/>
                <a:gd name="T55" fmla="*/ 57 h 119"/>
                <a:gd name="T56" fmla="*/ 15 w 173"/>
                <a:gd name="T57" fmla="*/ 57 h 119"/>
                <a:gd name="T58" fmla="*/ 15 w 173"/>
                <a:gd name="T59" fmla="*/ 34 h 119"/>
                <a:gd name="T60" fmla="*/ 68 w 173"/>
                <a:gd name="T61" fmla="*/ 34 h 119"/>
                <a:gd name="T62" fmla="*/ 75 w 173"/>
                <a:gd name="T63" fmla="*/ 29 h 119"/>
                <a:gd name="T64" fmla="*/ 83 w 173"/>
                <a:gd name="T65" fmla="*/ 29 h 119"/>
                <a:gd name="T66" fmla="*/ 90 w 173"/>
                <a:gd name="T67" fmla="*/ 23 h 119"/>
                <a:gd name="T68" fmla="*/ 90 w 173"/>
                <a:gd name="T69" fmla="*/ 17 h 119"/>
                <a:gd name="T70" fmla="*/ 113 w 173"/>
                <a:gd name="T71" fmla="*/ 0 h 119"/>
                <a:gd name="T72" fmla="*/ 120 w 173"/>
                <a:gd name="T73" fmla="*/ 0 h 119"/>
                <a:gd name="T74" fmla="*/ 128 w 173"/>
                <a:gd name="T75" fmla="*/ 6 h 119"/>
                <a:gd name="T76" fmla="*/ 128 w 173"/>
                <a:gd name="T77" fmla="*/ 17 h 119"/>
                <a:gd name="T78" fmla="*/ 135 w 173"/>
                <a:gd name="T79" fmla="*/ 29 h 119"/>
                <a:gd name="T80" fmla="*/ 143 w 17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19"/>
                <a:gd name="T125" fmla="*/ 173 w 17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4" name="Freeform 148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>
                <a:gd name="T0" fmla="*/ 113 w 173"/>
                <a:gd name="T1" fmla="*/ 0 h 108"/>
                <a:gd name="T2" fmla="*/ 113 w 173"/>
                <a:gd name="T3" fmla="*/ 6 h 108"/>
                <a:gd name="T4" fmla="*/ 121 w 173"/>
                <a:gd name="T5" fmla="*/ 12 h 108"/>
                <a:gd name="T6" fmla="*/ 128 w 173"/>
                <a:gd name="T7" fmla="*/ 12 h 108"/>
                <a:gd name="T8" fmla="*/ 136 w 173"/>
                <a:gd name="T9" fmla="*/ 17 h 108"/>
                <a:gd name="T10" fmla="*/ 173 w 173"/>
                <a:gd name="T11" fmla="*/ 12 h 108"/>
                <a:gd name="T12" fmla="*/ 173 w 173"/>
                <a:gd name="T13" fmla="*/ 17 h 108"/>
                <a:gd name="T14" fmla="*/ 166 w 173"/>
                <a:gd name="T15" fmla="*/ 23 h 108"/>
                <a:gd name="T16" fmla="*/ 166 w 173"/>
                <a:gd name="T17" fmla="*/ 40 h 108"/>
                <a:gd name="T18" fmla="*/ 158 w 173"/>
                <a:gd name="T19" fmla="*/ 45 h 108"/>
                <a:gd name="T20" fmla="*/ 143 w 173"/>
                <a:gd name="T21" fmla="*/ 45 h 108"/>
                <a:gd name="T22" fmla="*/ 136 w 173"/>
                <a:gd name="T23" fmla="*/ 51 h 108"/>
                <a:gd name="T24" fmla="*/ 136 w 173"/>
                <a:gd name="T25" fmla="*/ 57 h 108"/>
                <a:gd name="T26" fmla="*/ 128 w 173"/>
                <a:gd name="T27" fmla="*/ 62 h 108"/>
                <a:gd name="T28" fmla="*/ 136 w 173"/>
                <a:gd name="T29" fmla="*/ 68 h 108"/>
                <a:gd name="T30" fmla="*/ 113 w 173"/>
                <a:gd name="T31" fmla="*/ 68 h 108"/>
                <a:gd name="T32" fmla="*/ 113 w 173"/>
                <a:gd name="T33" fmla="*/ 79 h 108"/>
                <a:gd name="T34" fmla="*/ 106 w 173"/>
                <a:gd name="T35" fmla="*/ 85 h 108"/>
                <a:gd name="T36" fmla="*/ 106 w 173"/>
                <a:gd name="T37" fmla="*/ 91 h 108"/>
                <a:gd name="T38" fmla="*/ 90 w 173"/>
                <a:gd name="T39" fmla="*/ 102 h 108"/>
                <a:gd name="T40" fmla="*/ 90 w 173"/>
                <a:gd name="T41" fmla="*/ 96 h 108"/>
                <a:gd name="T42" fmla="*/ 68 w 173"/>
                <a:gd name="T43" fmla="*/ 79 h 108"/>
                <a:gd name="T44" fmla="*/ 60 w 173"/>
                <a:gd name="T45" fmla="*/ 79 h 108"/>
                <a:gd name="T46" fmla="*/ 38 w 173"/>
                <a:gd name="T47" fmla="*/ 96 h 108"/>
                <a:gd name="T48" fmla="*/ 30 w 173"/>
                <a:gd name="T49" fmla="*/ 96 h 108"/>
                <a:gd name="T50" fmla="*/ 15 w 173"/>
                <a:gd name="T51" fmla="*/ 102 h 108"/>
                <a:gd name="T52" fmla="*/ 8 w 173"/>
                <a:gd name="T53" fmla="*/ 108 h 108"/>
                <a:gd name="T54" fmla="*/ 0 w 173"/>
                <a:gd name="T55" fmla="*/ 108 h 108"/>
                <a:gd name="T56" fmla="*/ 0 w 173"/>
                <a:gd name="T57" fmla="*/ 96 h 108"/>
                <a:gd name="T58" fmla="*/ 8 w 173"/>
                <a:gd name="T59" fmla="*/ 85 h 108"/>
                <a:gd name="T60" fmla="*/ 15 w 173"/>
                <a:gd name="T61" fmla="*/ 74 h 108"/>
                <a:gd name="T62" fmla="*/ 30 w 173"/>
                <a:gd name="T63" fmla="*/ 62 h 108"/>
                <a:gd name="T64" fmla="*/ 38 w 173"/>
                <a:gd name="T65" fmla="*/ 51 h 108"/>
                <a:gd name="T66" fmla="*/ 15 w 173"/>
                <a:gd name="T67" fmla="*/ 34 h 108"/>
                <a:gd name="T68" fmla="*/ 23 w 173"/>
                <a:gd name="T69" fmla="*/ 23 h 108"/>
                <a:gd name="T70" fmla="*/ 30 w 173"/>
                <a:gd name="T71" fmla="*/ 17 h 108"/>
                <a:gd name="T72" fmla="*/ 90 w 173"/>
                <a:gd name="T73" fmla="*/ 17 h 108"/>
                <a:gd name="T74" fmla="*/ 98 w 173"/>
                <a:gd name="T75" fmla="*/ 12 h 108"/>
                <a:gd name="T76" fmla="*/ 106 w 173"/>
                <a:gd name="T77" fmla="*/ 0 h 108"/>
                <a:gd name="T78" fmla="*/ 113 w 173"/>
                <a:gd name="T79" fmla="*/ 0 h 10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08"/>
                <a:gd name="T122" fmla="*/ 173 w 173"/>
                <a:gd name="T123" fmla="*/ 108 h 10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5" name="Freeform 149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>
                <a:gd name="T0" fmla="*/ 67 w 67"/>
                <a:gd name="T1" fmla="*/ 34 h 57"/>
                <a:gd name="T2" fmla="*/ 67 w 67"/>
                <a:gd name="T3" fmla="*/ 51 h 57"/>
                <a:gd name="T4" fmla="*/ 60 w 67"/>
                <a:gd name="T5" fmla="*/ 51 h 57"/>
                <a:gd name="T6" fmla="*/ 45 w 67"/>
                <a:gd name="T7" fmla="*/ 57 h 57"/>
                <a:gd name="T8" fmla="*/ 22 w 67"/>
                <a:gd name="T9" fmla="*/ 57 h 57"/>
                <a:gd name="T10" fmla="*/ 15 w 67"/>
                <a:gd name="T11" fmla="*/ 51 h 57"/>
                <a:gd name="T12" fmla="*/ 7 w 67"/>
                <a:gd name="T13" fmla="*/ 51 h 57"/>
                <a:gd name="T14" fmla="*/ 0 w 67"/>
                <a:gd name="T15" fmla="*/ 40 h 57"/>
                <a:gd name="T16" fmla="*/ 0 w 67"/>
                <a:gd name="T17" fmla="*/ 23 h 57"/>
                <a:gd name="T18" fmla="*/ 22 w 67"/>
                <a:gd name="T19" fmla="*/ 6 h 57"/>
                <a:gd name="T20" fmla="*/ 30 w 67"/>
                <a:gd name="T21" fmla="*/ 6 h 57"/>
                <a:gd name="T22" fmla="*/ 37 w 67"/>
                <a:gd name="T23" fmla="*/ 0 h 57"/>
                <a:gd name="T24" fmla="*/ 52 w 67"/>
                <a:gd name="T25" fmla="*/ 6 h 57"/>
                <a:gd name="T26" fmla="*/ 60 w 67"/>
                <a:gd name="T27" fmla="*/ 11 h 57"/>
                <a:gd name="T28" fmla="*/ 67 w 67"/>
                <a:gd name="T29" fmla="*/ 23 h 57"/>
                <a:gd name="T30" fmla="*/ 67 w 67"/>
                <a:gd name="T31" fmla="*/ 34 h 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7"/>
                <a:gd name="T49" fmla="*/ 0 h 57"/>
                <a:gd name="T50" fmla="*/ 67 w 67"/>
                <a:gd name="T51" fmla="*/ 57 h 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6" name="Freeform 150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>
                <a:gd name="T0" fmla="*/ 210 w 210"/>
                <a:gd name="T1" fmla="*/ 6 h 102"/>
                <a:gd name="T2" fmla="*/ 203 w 210"/>
                <a:gd name="T3" fmla="*/ 12 h 102"/>
                <a:gd name="T4" fmla="*/ 203 w 210"/>
                <a:gd name="T5" fmla="*/ 23 h 102"/>
                <a:gd name="T6" fmla="*/ 165 w 210"/>
                <a:gd name="T7" fmla="*/ 46 h 102"/>
                <a:gd name="T8" fmla="*/ 165 w 210"/>
                <a:gd name="T9" fmla="*/ 57 h 102"/>
                <a:gd name="T10" fmla="*/ 173 w 210"/>
                <a:gd name="T11" fmla="*/ 63 h 102"/>
                <a:gd name="T12" fmla="*/ 180 w 210"/>
                <a:gd name="T13" fmla="*/ 74 h 102"/>
                <a:gd name="T14" fmla="*/ 180 w 210"/>
                <a:gd name="T15" fmla="*/ 85 h 102"/>
                <a:gd name="T16" fmla="*/ 173 w 210"/>
                <a:gd name="T17" fmla="*/ 85 h 102"/>
                <a:gd name="T18" fmla="*/ 158 w 210"/>
                <a:gd name="T19" fmla="*/ 96 h 102"/>
                <a:gd name="T20" fmla="*/ 135 w 210"/>
                <a:gd name="T21" fmla="*/ 96 h 102"/>
                <a:gd name="T22" fmla="*/ 135 w 210"/>
                <a:gd name="T23" fmla="*/ 85 h 102"/>
                <a:gd name="T24" fmla="*/ 113 w 210"/>
                <a:gd name="T25" fmla="*/ 68 h 102"/>
                <a:gd name="T26" fmla="*/ 98 w 210"/>
                <a:gd name="T27" fmla="*/ 74 h 102"/>
                <a:gd name="T28" fmla="*/ 82 w 210"/>
                <a:gd name="T29" fmla="*/ 79 h 102"/>
                <a:gd name="T30" fmla="*/ 67 w 210"/>
                <a:gd name="T31" fmla="*/ 85 h 102"/>
                <a:gd name="T32" fmla="*/ 60 w 210"/>
                <a:gd name="T33" fmla="*/ 91 h 102"/>
                <a:gd name="T34" fmla="*/ 37 w 210"/>
                <a:gd name="T35" fmla="*/ 96 h 102"/>
                <a:gd name="T36" fmla="*/ 22 w 210"/>
                <a:gd name="T37" fmla="*/ 96 h 102"/>
                <a:gd name="T38" fmla="*/ 15 w 210"/>
                <a:gd name="T39" fmla="*/ 102 h 102"/>
                <a:gd name="T40" fmla="*/ 0 w 210"/>
                <a:gd name="T41" fmla="*/ 102 h 102"/>
                <a:gd name="T42" fmla="*/ 0 w 210"/>
                <a:gd name="T43" fmla="*/ 96 h 102"/>
                <a:gd name="T44" fmla="*/ 67 w 210"/>
                <a:gd name="T45" fmla="*/ 46 h 102"/>
                <a:gd name="T46" fmla="*/ 67 w 210"/>
                <a:gd name="T47" fmla="*/ 40 h 102"/>
                <a:gd name="T48" fmla="*/ 60 w 210"/>
                <a:gd name="T49" fmla="*/ 40 h 102"/>
                <a:gd name="T50" fmla="*/ 52 w 210"/>
                <a:gd name="T51" fmla="*/ 34 h 102"/>
                <a:gd name="T52" fmla="*/ 30 w 210"/>
                <a:gd name="T53" fmla="*/ 34 h 102"/>
                <a:gd name="T54" fmla="*/ 30 w 210"/>
                <a:gd name="T55" fmla="*/ 17 h 102"/>
                <a:gd name="T56" fmla="*/ 45 w 210"/>
                <a:gd name="T57" fmla="*/ 12 h 102"/>
                <a:gd name="T58" fmla="*/ 120 w 210"/>
                <a:gd name="T59" fmla="*/ 12 h 102"/>
                <a:gd name="T60" fmla="*/ 135 w 210"/>
                <a:gd name="T61" fmla="*/ 6 h 102"/>
                <a:gd name="T62" fmla="*/ 143 w 210"/>
                <a:gd name="T63" fmla="*/ 0 h 102"/>
                <a:gd name="T64" fmla="*/ 150 w 210"/>
                <a:gd name="T65" fmla="*/ 0 h 102"/>
                <a:gd name="T66" fmla="*/ 158 w 210"/>
                <a:gd name="T67" fmla="*/ 6 h 102"/>
                <a:gd name="T68" fmla="*/ 180 w 210"/>
                <a:gd name="T69" fmla="*/ 6 h 102"/>
                <a:gd name="T70" fmla="*/ 188 w 210"/>
                <a:gd name="T71" fmla="*/ 0 h 102"/>
                <a:gd name="T72" fmla="*/ 203 w 210"/>
                <a:gd name="T73" fmla="*/ 0 h 102"/>
                <a:gd name="T74" fmla="*/ 210 w 210"/>
                <a:gd name="T75" fmla="*/ 6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0"/>
                <a:gd name="T115" fmla="*/ 0 h 102"/>
                <a:gd name="T116" fmla="*/ 210 w 210"/>
                <a:gd name="T117" fmla="*/ 102 h 1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7" name="Freeform 151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>
                <a:gd name="T0" fmla="*/ 75 w 83"/>
                <a:gd name="T1" fmla="*/ 45 h 57"/>
                <a:gd name="T2" fmla="*/ 60 w 83"/>
                <a:gd name="T3" fmla="*/ 57 h 57"/>
                <a:gd name="T4" fmla="*/ 23 w 83"/>
                <a:gd name="T5" fmla="*/ 57 h 57"/>
                <a:gd name="T6" fmla="*/ 8 w 83"/>
                <a:gd name="T7" fmla="*/ 45 h 57"/>
                <a:gd name="T8" fmla="*/ 0 w 83"/>
                <a:gd name="T9" fmla="*/ 45 h 57"/>
                <a:gd name="T10" fmla="*/ 0 w 83"/>
                <a:gd name="T11" fmla="*/ 40 h 57"/>
                <a:gd name="T12" fmla="*/ 8 w 83"/>
                <a:gd name="T13" fmla="*/ 34 h 57"/>
                <a:gd name="T14" fmla="*/ 8 w 83"/>
                <a:gd name="T15" fmla="*/ 23 h 57"/>
                <a:gd name="T16" fmla="*/ 23 w 83"/>
                <a:gd name="T17" fmla="*/ 17 h 57"/>
                <a:gd name="T18" fmla="*/ 30 w 83"/>
                <a:gd name="T19" fmla="*/ 6 h 57"/>
                <a:gd name="T20" fmla="*/ 45 w 83"/>
                <a:gd name="T21" fmla="*/ 0 h 57"/>
                <a:gd name="T22" fmla="*/ 60 w 83"/>
                <a:gd name="T23" fmla="*/ 0 h 57"/>
                <a:gd name="T24" fmla="*/ 75 w 83"/>
                <a:gd name="T25" fmla="*/ 12 h 57"/>
                <a:gd name="T26" fmla="*/ 83 w 83"/>
                <a:gd name="T27" fmla="*/ 23 h 57"/>
                <a:gd name="T28" fmla="*/ 83 w 83"/>
                <a:gd name="T29" fmla="*/ 29 h 57"/>
                <a:gd name="T30" fmla="*/ 75 w 83"/>
                <a:gd name="T31" fmla="*/ 40 h 57"/>
                <a:gd name="T32" fmla="*/ 75 w 83"/>
                <a:gd name="T33" fmla="*/ 45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8" name="Freeform 152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>
                <a:gd name="T0" fmla="*/ 90 w 90"/>
                <a:gd name="T1" fmla="*/ 12 h 45"/>
                <a:gd name="T2" fmla="*/ 83 w 90"/>
                <a:gd name="T3" fmla="*/ 23 h 45"/>
                <a:gd name="T4" fmla="*/ 83 w 90"/>
                <a:gd name="T5" fmla="*/ 34 h 45"/>
                <a:gd name="T6" fmla="*/ 75 w 90"/>
                <a:gd name="T7" fmla="*/ 40 h 45"/>
                <a:gd name="T8" fmla="*/ 60 w 90"/>
                <a:gd name="T9" fmla="*/ 45 h 45"/>
                <a:gd name="T10" fmla="*/ 45 w 90"/>
                <a:gd name="T11" fmla="*/ 45 h 45"/>
                <a:gd name="T12" fmla="*/ 30 w 90"/>
                <a:gd name="T13" fmla="*/ 40 h 45"/>
                <a:gd name="T14" fmla="*/ 22 w 90"/>
                <a:gd name="T15" fmla="*/ 40 h 45"/>
                <a:gd name="T16" fmla="*/ 0 w 90"/>
                <a:gd name="T17" fmla="*/ 23 h 45"/>
                <a:gd name="T18" fmla="*/ 0 w 90"/>
                <a:gd name="T19" fmla="*/ 12 h 45"/>
                <a:gd name="T20" fmla="*/ 7 w 90"/>
                <a:gd name="T21" fmla="*/ 12 h 45"/>
                <a:gd name="T22" fmla="*/ 15 w 90"/>
                <a:gd name="T23" fmla="*/ 6 h 45"/>
                <a:gd name="T24" fmla="*/ 37 w 90"/>
                <a:gd name="T25" fmla="*/ 6 h 45"/>
                <a:gd name="T26" fmla="*/ 45 w 90"/>
                <a:gd name="T27" fmla="*/ 0 h 45"/>
                <a:gd name="T28" fmla="*/ 75 w 90"/>
                <a:gd name="T29" fmla="*/ 0 h 45"/>
                <a:gd name="T30" fmla="*/ 90 w 90"/>
                <a:gd name="T31" fmla="*/ 12 h 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45"/>
                <a:gd name="T50" fmla="*/ 90 w 90"/>
                <a:gd name="T51" fmla="*/ 45 h 4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69" name="Freeform 153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>
                <a:gd name="T0" fmla="*/ 75 w 75"/>
                <a:gd name="T1" fmla="*/ 11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45 w 75"/>
                <a:gd name="T11" fmla="*/ 45 h 51"/>
                <a:gd name="T12" fmla="*/ 38 w 75"/>
                <a:gd name="T13" fmla="*/ 51 h 51"/>
                <a:gd name="T14" fmla="*/ 30 w 75"/>
                <a:gd name="T15" fmla="*/ 51 h 51"/>
                <a:gd name="T16" fmla="*/ 23 w 75"/>
                <a:gd name="T17" fmla="*/ 45 h 51"/>
                <a:gd name="T18" fmla="*/ 15 w 75"/>
                <a:gd name="T19" fmla="*/ 45 h 51"/>
                <a:gd name="T20" fmla="*/ 8 w 75"/>
                <a:gd name="T21" fmla="*/ 34 h 51"/>
                <a:gd name="T22" fmla="*/ 8 w 75"/>
                <a:gd name="T23" fmla="*/ 28 h 51"/>
                <a:gd name="T24" fmla="*/ 0 w 75"/>
                <a:gd name="T25" fmla="*/ 23 h 51"/>
                <a:gd name="T26" fmla="*/ 8 w 75"/>
                <a:gd name="T27" fmla="*/ 11 h 51"/>
                <a:gd name="T28" fmla="*/ 15 w 75"/>
                <a:gd name="T29" fmla="*/ 6 h 51"/>
                <a:gd name="T30" fmla="*/ 23 w 75"/>
                <a:gd name="T31" fmla="*/ 6 h 51"/>
                <a:gd name="T32" fmla="*/ 30 w 75"/>
                <a:gd name="T33" fmla="*/ 0 h 51"/>
                <a:gd name="T34" fmla="*/ 68 w 75"/>
                <a:gd name="T35" fmla="*/ 0 h 51"/>
                <a:gd name="T36" fmla="*/ 68 w 75"/>
                <a:gd name="T37" fmla="*/ 6 h 51"/>
                <a:gd name="T38" fmla="*/ 75 w 75"/>
                <a:gd name="T39" fmla="*/ 6 h 51"/>
                <a:gd name="T40" fmla="*/ 75 w 75"/>
                <a:gd name="T41" fmla="*/ 11 h 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51"/>
                <a:gd name="T65" fmla="*/ 75 w 75"/>
                <a:gd name="T66" fmla="*/ 51 h 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0" name="Freeform 154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>
                <a:gd name="T0" fmla="*/ 83 w 83"/>
                <a:gd name="T1" fmla="*/ 12 h 57"/>
                <a:gd name="T2" fmla="*/ 76 w 83"/>
                <a:gd name="T3" fmla="*/ 23 h 57"/>
                <a:gd name="T4" fmla="*/ 76 w 83"/>
                <a:gd name="T5" fmla="*/ 34 h 57"/>
                <a:gd name="T6" fmla="*/ 68 w 83"/>
                <a:gd name="T7" fmla="*/ 45 h 57"/>
                <a:gd name="T8" fmla="*/ 53 w 83"/>
                <a:gd name="T9" fmla="*/ 51 h 57"/>
                <a:gd name="T10" fmla="*/ 38 w 83"/>
                <a:gd name="T11" fmla="*/ 57 h 57"/>
                <a:gd name="T12" fmla="*/ 31 w 83"/>
                <a:gd name="T13" fmla="*/ 57 h 57"/>
                <a:gd name="T14" fmla="*/ 23 w 83"/>
                <a:gd name="T15" fmla="*/ 51 h 57"/>
                <a:gd name="T16" fmla="*/ 23 w 83"/>
                <a:gd name="T17" fmla="*/ 45 h 57"/>
                <a:gd name="T18" fmla="*/ 15 w 83"/>
                <a:gd name="T19" fmla="*/ 45 h 57"/>
                <a:gd name="T20" fmla="*/ 8 w 83"/>
                <a:gd name="T21" fmla="*/ 40 h 57"/>
                <a:gd name="T22" fmla="*/ 8 w 83"/>
                <a:gd name="T23" fmla="*/ 34 h 57"/>
                <a:gd name="T24" fmla="*/ 0 w 83"/>
                <a:gd name="T25" fmla="*/ 29 h 57"/>
                <a:gd name="T26" fmla="*/ 8 w 83"/>
                <a:gd name="T27" fmla="*/ 17 h 57"/>
                <a:gd name="T28" fmla="*/ 15 w 83"/>
                <a:gd name="T29" fmla="*/ 12 h 57"/>
                <a:gd name="T30" fmla="*/ 31 w 83"/>
                <a:gd name="T31" fmla="*/ 6 h 57"/>
                <a:gd name="T32" fmla="*/ 38 w 83"/>
                <a:gd name="T33" fmla="*/ 0 h 57"/>
                <a:gd name="T34" fmla="*/ 68 w 83"/>
                <a:gd name="T35" fmla="*/ 0 h 57"/>
                <a:gd name="T36" fmla="*/ 83 w 83"/>
                <a:gd name="T37" fmla="*/ 12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1" name="Freeform 155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>
                <a:gd name="T0" fmla="*/ 60 w 60"/>
                <a:gd name="T1" fmla="*/ 5 h 62"/>
                <a:gd name="T2" fmla="*/ 60 w 60"/>
                <a:gd name="T3" fmla="*/ 45 h 62"/>
                <a:gd name="T4" fmla="*/ 38 w 60"/>
                <a:gd name="T5" fmla="*/ 62 h 62"/>
                <a:gd name="T6" fmla="*/ 15 w 60"/>
                <a:gd name="T7" fmla="*/ 62 h 62"/>
                <a:gd name="T8" fmla="*/ 8 w 60"/>
                <a:gd name="T9" fmla="*/ 50 h 62"/>
                <a:gd name="T10" fmla="*/ 0 w 60"/>
                <a:gd name="T11" fmla="*/ 39 h 62"/>
                <a:gd name="T12" fmla="*/ 0 w 60"/>
                <a:gd name="T13" fmla="*/ 11 h 62"/>
                <a:gd name="T14" fmla="*/ 8 w 60"/>
                <a:gd name="T15" fmla="*/ 5 h 62"/>
                <a:gd name="T16" fmla="*/ 15 w 60"/>
                <a:gd name="T17" fmla="*/ 5 h 62"/>
                <a:gd name="T18" fmla="*/ 15 w 60"/>
                <a:gd name="T19" fmla="*/ 0 h 62"/>
                <a:gd name="T20" fmla="*/ 53 w 60"/>
                <a:gd name="T21" fmla="*/ 0 h 62"/>
                <a:gd name="T22" fmla="*/ 60 w 60"/>
                <a:gd name="T23" fmla="*/ 5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2"/>
                <a:gd name="T38" fmla="*/ 60 w 60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2" name="Freeform 156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>
                <a:gd name="T0" fmla="*/ 75 w 75"/>
                <a:gd name="T1" fmla="*/ 17 h 56"/>
                <a:gd name="T2" fmla="*/ 75 w 75"/>
                <a:gd name="T3" fmla="*/ 28 h 56"/>
                <a:gd name="T4" fmla="*/ 67 w 75"/>
                <a:gd name="T5" fmla="*/ 34 h 56"/>
                <a:gd name="T6" fmla="*/ 67 w 75"/>
                <a:gd name="T7" fmla="*/ 39 h 56"/>
                <a:gd name="T8" fmla="*/ 52 w 75"/>
                <a:gd name="T9" fmla="*/ 51 h 56"/>
                <a:gd name="T10" fmla="*/ 45 w 75"/>
                <a:gd name="T11" fmla="*/ 51 h 56"/>
                <a:gd name="T12" fmla="*/ 45 w 75"/>
                <a:gd name="T13" fmla="*/ 56 h 56"/>
                <a:gd name="T14" fmla="*/ 15 w 75"/>
                <a:gd name="T15" fmla="*/ 56 h 56"/>
                <a:gd name="T16" fmla="*/ 7 w 75"/>
                <a:gd name="T17" fmla="*/ 51 h 56"/>
                <a:gd name="T18" fmla="*/ 0 w 75"/>
                <a:gd name="T19" fmla="*/ 34 h 56"/>
                <a:gd name="T20" fmla="*/ 0 w 75"/>
                <a:gd name="T21" fmla="*/ 11 h 56"/>
                <a:gd name="T22" fmla="*/ 7 w 75"/>
                <a:gd name="T23" fmla="*/ 6 h 56"/>
                <a:gd name="T24" fmla="*/ 15 w 75"/>
                <a:gd name="T25" fmla="*/ 6 h 56"/>
                <a:gd name="T26" fmla="*/ 30 w 75"/>
                <a:gd name="T27" fmla="*/ 0 h 56"/>
                <a:gd name="T28" fmla="*/ 37 w 75"/>
                <a:gd name="T29" fmla="*/ 0 h 56"/>
                <a:gd name="T30" fmla="*/ 45 w 75"/>
                <a:gd name="T31" fmla="*/ 6 h 56"/>
                <a:gd name="T32" fmla="*/ 60 w 75"/>
                <a:gd name="T33" fmla="*/ 6 h 56"/>
                <a:gd name="T34" fmla="*/ 75 w 75"/>
                <a:gd name="T35" fmla="*/ 17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5"/>
                <a:gd name="T55" fmla="*/ 0 h 56"/>
                <a:gd name="T56" fmla="*/ 75 w 75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3" name="Freeform 157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>
                <a:gd name="T0" fmla="*/ 83 w 90"/>
                <a:gd name="T1" fmla="*/ 11 h 56"/>
                <a:gd name="T2" fmla="*/ 90 w 90"/>
                <a:gd name="T3" fmla="*/ 22 h 56"/>
                <a:gd name="T4" fmla="*/ 90 w 90"/>
                <a:gd name="T5" fmla="*/ 28 h 56"/>
                <a:gd name="T6" fmla="*/ 83 w 90"/>
                <a:gd name="T7" fmla="*/ 34 h 56"/>
                <a:gd name="T8" fmla="*/ 83 w 90"/>
                <a:gd name="T9" fmla="*/ 45 h 56"/>
                <a:gd name="T10" fmla="*/ 75 w 90"/>
                <a:gd name="T11" fmla="*/ 51 h 56"/>
                <a:gd name="T12" fmla="*/ 60 w 90"/>
                <a:gd name="T13" fmla="*/ 51 h 56"/>
                <a:gd name="T14" fmla="*/ 53 w 90"/>
                <a:gd name="T15" fmla="*/ 56 h 56"/>
                <a:gd name="T16" fmla="*/ 30 w 90"/>
                <a:gd name="T17" fmla="*/ 56 h 56"/>
                <a:gd name="T18" fmla="*/ 23 w 90"/>
                <a:gd name="T19" fmla="*/ 51 h 56"/>
                <a:gd name="T20" fmla="*/ 8 w 90"/>
                <a:gd name="T21" fmla="*/ 45 h 56"/>
                <a:gd name="T22" fmla="*/ 8 w 90"/>
                <a:gd name="T23" fmla="*/ 34 h 56"/>
                <a:gd name="T24" fmla="*/ 0 w 90"/>
                <a:gd name="T25" fmla="*/ 22 h 56"/>
                <a:gd name="T26" fmla="*/ 0 w 90"/>
                <a:gd name="T27" fmla="*/ 11 h 56"/>
                <a:gd name="T28" fmla="*/ 8 w 90"/>
                <a:gd name="T29" fmla="*/ 5 h 56"/>
                <a:gd name="T30" fmla="*/ 23 w 90"/>
                <a:gd name="T31" fmla="*/ 5 h 56"/>
                <a:gd name="T32" fmla="*/ 30 w 90"/>
                <a:gd name="T33" fmla="*/ 0 h 56"/>
                <a:gd name="T34" fmla="*/ 45 w 90"/>
                <a:gd name="T35" fmla="*/ 0 h 56"/>
                <a:gd name="T36" fmla="*/ 53 w 90"/>
                <a:gd name="T37" fmla="*/ 5 h 56"/>
                <a:gd name="T38" fmla="*/ 75 w 90"/>
                <a:gd name="T39" fmla="*/ 5 h 56"/>
                <a:gd name="T40" fmla="*/ 83 w 90"/>
                <a:gd name="T41" fmla="*/ 1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0"/>
                <a:gd name="T64" fmla="*/ 0 h 56"/>
                <a:gd name="T65" fmla="*/ 90 w 90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3FF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4" name="Freeform 158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>
                <a:gd name="T0" fmla="*/ 105 w 105"/>
                <a:gd name="T1" fmla="*/ 6 h 56"/>
                <a:gd name="T2" fmla="*/ 105 w 105"/>
                <a:gd name="T3" fmla="*/ 34 h 56"/>
                <a:gd name="T4" fmla="*/ 97 w 105"/>
                <a:gd name="T5" fmla="*/ 39 h 56"/>
                <a:gd name="T6" fmla="*/ 97 w 105"/>
                <a:gd name="T7" fmla="*/ 56 h 56"/>
                <a:gd name="T8" fmla="*/ 0 w 105"/>
                <a:gd name="T9" fmla="*/ 56 h 56"/>
                <a:gd name="T10" fmla="*/ 7 w 105"/>
                <a:gd name="T11" fmla="*/ 51 h 56"/>
                <a:gd name="T12" fmla="*/ 0 w 105"/>
                <a:gd name="T13" fmla="*/ 39 h 56"/>
                <a:gd name="T14" fmla="*/ 0 w 105"/>
                <a:gd name="T15" fmla="*/ 28 h 56"/>
                <a:gd name="T16" fmla="*/ 7 w 105"/>
                <a:gd name="T17" fmla="*/ 17 h 56"/>
                <a:gd name="T18" fmla="*/ 7 w 105"/>
                <a:gd name="T19" fmla="*/ 11 h 56"/>
                <a:gd name="T20" fmla="*/ 15 w 105"/>
                <a:gd name="T21" fmla="*/ 0 h 56"/>
                <a:gd name="T22" fmla="*/ 67 w 105"/>
                <a:gd name="T23" fmla="*/ 0 h 56"/>
                <a:gd name="T24" fmla="*/ 75 w 105"/>
                <a:gd name="T25" fmla="*/ 6 h 56"/>
                <a:gd name="T26" fmla="*/ 105 w 105"/>
                <a:gd name="T27" fmla="*/ 6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"/>
                <a:gd name="T43" fmla="*/ 0 h 56"/>
                <a:gd name="T44" fmla="*/ 105 w 105"/>
                <a:gd name="T45" fmla="*/ 56 h 5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5" name="Freeform 159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>
                <a:gd name="T0" fmla="*/ 98 w 98"/>
                <a:gd name="T1" fmla="*/ 56 h 56"/>
                <a:gd name="T2" fmla="*/ 15 w 98"/>
                <a:gd name="T3" fmla="*/ 56 h 56"/>
                <a:gd name="T4" fmla="*/ 8 w 98"/>
                <a:gd name="T5" fmla="*/ 51 h 56"/>
                <a:gd name="T6" fmla="*/ 0 w 98"/>
                <a:gd name="T7" fmla="*/ 39 h 56"/>
                <a:gd name="T8" fmla="*/ 8 w 98"/>
                <a:gd name="T9" fmla="*/ 28 h 56"/>
                <a:gd name="T10" fmla="*/ 0 w 98"/>
                <a:gd name="T11" fmla="*/ 23 h 56"/>
                <a:gd name="T12" fmla="*/ 0 w 98"/>
                <a:gd name="T13" fmla="*/ 11 h 56"/>
                <a:gd name="T14" fmla="*/ 8 w 98"/>
                <a:gd name="T15" fmla="*/ 0 h 56"/>
                <a:gd name="T16" fmla="*/ 98 w 98"/>
                <a:gd name="T17" fmla="*/ 0 h 56"/>
                <a:gd name="T18" fmla="*/ 98 w 98"/>
                <a:gd name="T19" fmla="*/ 5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8"/>
                <a:gd name="T31" fmla="*/ 0 h 56"/>
                <a:gd name="T32" fmla="*/ 98 w 98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6" name="Freeform 160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>
                <a:gd name="T0" fmla="*/ 1128 w 1128"/>
                <a:gd name="T1" fmla="*/ 28 h 68"/>
                <a:gd name="T2" fmla="*/ 1120 w 1128"/>
                <a:gd name="T3" fmla="*/ 45 h 68"/>
                <a:gd name="T4" fmla="*/ 1098 w 1128"/>
                <a:gd name="T5" fmla="*/ 51 h 68"/>
                <a:gd name="T6" fmla="*/ 1082 w 1128"/>
                <a:gd name="T7" fmla="*/ 56 h 68"/>
                <a:gd name="T8" fmla="*/ 1037 w 1128"/>
                <a:gd name="T9" fmla="*/ 56 h 68"/>
                <a:gd name="T10" fmla="*/ 1007 w 1128"/>
                <a:gd name="T11" fmla="*/ 51 h 68"/>
                <a:gd name="T12" fmla="*/ 925 w 1128"/>
                <a:gd name="T13" fmla="*/ 51 h 68"/>
                <a:gd name="T14" fmla="*/ 887 w 1128"/>
                <a:gd name="T15" fmla="*/ 56 h 68"/>
                <a:gd name="T16" fmla="*/ 729 w 1128"/>
                <a:gd name="T17" fmla="*/ 56 h 68"/>
                <a:gd name="T18" fmla="*/ 684 w 1128"/>
                <a:gd name="T19" fmla="*/ 51 h 68"/>
                <a:gd name="T20" fmla="*/ 443 w 1128"/>
                <a:gd name="T21" fmla="*/ 51 h 68"/>
                <a:gd name="T22" fmla="*/ 406 w 1128"/>
                <a:gd name="T23" fmla="*/ 56 h 68"/>
                <a:gd name="T24" fmla="*/ 368 w 1128"/>
                <a:gd name="T25" fmla="*/ 56 h 68"/>
                <a:gd name="T26" fmla="*/ 323 w 1128"/>
                <a:gd name="T27" fmla="*/ 62 h 68"/>
                <a:gd name="T28" fmla="*/ 270 w 1128"/>
                <a:gd name="T29" fmla="*/ 62 h 68"/>
                <a:gd name="T30" fmla="*/ 248 w 1128"/>
                <a:gd name="T31" fmla="*/ 68 h 68"/>
                <a:gd name="T32" fmla="*/ 195 w 1128"/>
                <a:gd name="T33" fmla="*/ 68 h 68"/>
                <a:gd name="T34" fmla="*/ 180 w 1128"/>
                <a:gd name="T35" fmla="*/ 62 h 68"/>
                <a:gd name="T36" fmla="*/ 52 w 1128"/>
                <a:gd name="T37" fmla="*/ 62 h 68"/>
                <a:gd name="T38" fmla="*/ 30 w 1128"/>
                <a:gd name="T39" fmla="*/ 68 h 68"/>
                <a:gd name="T40" fmla="*/ 30 w 1128"/>
                <a:gd name="T41" fmla="*/ 62 h 68"/>
                <a:gd name="T42" fmla="*/ 15 w 1128"/>
                <a:gd name="T43" fmla="*/ 51 h 68"/>
                <a:gd name="T44" fmla="*/ 15 w 1128"/>
                <a:gd name="T45" fmla="*/ 45 h 68"/>
                <a:gd name="T46" fmla="*/ 7 w 1128"/>
                <a:gd name="T47" fmla="*/ 45 h 68"/>
                <a:gd name="T48" fmla="*/ 0 w 1128"/>
                <a:gd name="T49" fmla="*/ 39 h 68"/>
                <a:gd name="T50" fmla="*/ 0 w 1128"/>
                <a:gd name="T51" fmla="*/ 34 h 68"/>
                <a:gd name="T52" fmla="*/ 22 w 1128"/>
                <a:gd name="T53" fmla="*/ 17 h 68"/>
                <a:gd name="T54" fmla="*/ 188 w 1128"/>
                <a:gd name="T55" fmla="*/ 17 h 68"/>
                <a:gd name="T56" fmla="*/ 218 w 1128"/>
                <a:gd name="T57" fmla="*/ 11 h 68"/>
                <a:gd name="T58" fmla="*/ 534 w 1128"/>
                <a:gd name="T59" fmla="*/ 11 h 68"/>
                <a:gd name="T60" fmla="*/ 564 w 1128"/>
                <a:gd name="T61" fmla="*/ 6 h 68"/>
                <a:gd name="T62" fmla="*/ 819 w 1128"/>
                <a:gd name="T63" fmla="*/ 6 h 68"/>
                <a:gd name="T64" fmla="*/ 849 w 1128"/>
                <a:gd name="T65" fmla="*/ 0 h 68"/>
                <a:gd name="T66" fmla="*/ 1060 w 1128"/>
                <a:gd name="T67" fmla="*/ 0 h 68"/>
                <a:gd name="T68" fmla="*/ 1075 w 1128"/>
                <a:gd name="T69" fmla="*/ 6 h 68"/>
                <a:gd name="T70" fmla="*/ 1090 w 1128"/>
                <a:gd name="T71" fmla="*/ 6 h 68"/>
                <a:gd name="T72" fmla="*/ 1098 w 1128"/>
                <a:gd name="T73" fmla="*/ 0 h 68"/>
                <a:gd name="T74" fmla="*/ 1113 w 1128"/>
                <a:gd name="T75" fmla="*/ 6 h 68"/>
                <a:gd name="T76" fmla="*/ 1128 w 1128"/>
                <a:gd name="T77" fmla="*/ 17 h 68"/>
                <a:gd name="T78" fmla="*/ 1128 w 1128"/>
                <a:gd name="T79" fmla="*/ 28 h 6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8"/>
                <a:gd name="T121" fmla="*/ 0 h 68"/>
                <a:gd name="T122" fmla="*/ 1128 w 1128"/>
                <a:gd name="T123" fmla="*/ 68 h 6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7" name="Freeform 161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>
                <a:gd name="T0" fmla="*/ 721 w 736"/>
                <a:gd name="T1" fmla="*/ 11 h 62"/>
                <a:gd name="T2" fmla="*/ 729 w 736"/>
                <a:gd name="T3" fmla="*/ 22 h 62"/>
                <a:gd name="T4" fmla="*/ 736 w 736"/>
                <a:gd name="T5" fmla="*/ 28 h 62"/>
                <a:gd name="T6" fmla="*/ 736 w 736"/>
                <a:gd name="T7" fmla="*/ 34 h 62"/>
                <a:gd name="T8" fmla="*/ 729 w 736"/>
                <a:gd name="T9" fmla="*/ 45 h 62"/>
                <a:gd name="T10" fmla="*/ 729 w 736"/>
                <a:gd name="T11" fmla="*/ 50 h 62"/>
                <a:gd name="T12" fmla="*/ 714 w 736"/>
                <a:gd name="T13" fmla="*/ 50 h 62"/>
                <a:gd name="T14" fmla="*/ 714 w 736"/>
                <a:gd name="T15" fmla="*/ 56 h 62"/>
                <a:gd name="T16" fmla="*/ 669 w 736"/>
                <a:gd name="T17" fmla="*/ 50 h 62"/>
                <a:gd name="T18" fmla="*/ 406 w 736"/>
                <a:gd name="T19" fmla="*/ 50 h 62"/>
                <a:gd name="T20" fmla="*/ 361 w 736"/>
                <a:gd name="T21" fmla="*/ 56 h 62"/>
                <a:gd name="T22" fmla="*/ 233 w 736"/>
                <a:gd name="T23" fmla="*/ 56 h 62"/>
                <a:gd name="T24" fmla="*/ 188 w 736"/>
                <a:gd name="T25" fmla="*/ 62 h 62"/>
                <a:gd name="T26" fmla="*/ 22 w 736"/>
                <a:gd name="T27" fmla="*/ 62 h 62"/>
                <a:gd name="T28" fmla="*/ 7 w 736"/>
                <a:gd name="T29" fmla="*/ 56 h 62"/>
                <a:gd name="T30" fmla="*/ 0 w 736"/>
                <a:gd name="T31" fmla="*/ 45 h 62"/>
                <a:gd name="T32" fmla="*/ 0 w 736"/>
                <a:gd name="T33" fmla="*/ 22 h 62"/>
                <a:gd name="T34" fmla="*/ 15 w 736"/>
                <a:gd name="T35" fmla="*/ 17 h 62"/>
                <a:gd name="T36" fmla="*/ 52 w 736"/>
                <a:gd name="T37" fmla="*/ 17 h 62"/>
                <a:gd name="T38" fmla="*/ 67 w 736"/>
                <a:gd name="T39" fmla="*/ 11 h 62"/>
                <a:gd name="T40" fmla="*/ 127 w 736"/>
                <a:gd name="T41" fmla="*/ 11 h 62"/>
                <a:gd name="T42" fmla="*/ 142 w 736"/>
                <a:gd name="T43" fmla="*/ 17 h 62"/>
                <a:gd name="T44" fmla="*/ 233 w 736"/>
                <a:gd name="T45" fmla="*/ 17 h 62"/>
                <a:gd name="T46" fmla="*/ 248 w 736"/>
                <a:gd name="T47" fmla="*/ 11 h 62"/>
                <a:gd name="T48" fmla="*/ 270 w 736"/>
                <a:gd name="T49" fmla="*/ 11 h 62"/>
                <a:gd name="T50" fmla="*/ 285 w 736"/>
                <a:gd name="T51" fmla="*/ 5 h 62"/>
                <a:gd name="T52" fmla="*/ 443 w 736"/>
                <a:gd name="T53" fmla="*/ 5 h 62"/>
                <a:gd name="T54" fmla="*/ 473 w 736"/>
                <a:gd name="T55" fmla="*/ 0 h 62"/>
                <a:gd name="T56" fmla="*/ 631 w 736"/>
                <a:gd name="T57" fmla="*/ 0 h 62"/>
                <a:gd name="T58" fmla="*/ 654 w 736"/>
                <a:gd name="T59" fmla="*/ 5 h 62"/>
                <a:gd name="T60" fmla="*/ 706 w 736"/>
                <a:gd name="T61" fmla="*/ 5 h 62"/>
                <a:gd name="T62" fmla="*/ 721 w 736"/>
                <a:gd name="T63" fmla="*/ 11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6"/>
                <a:gd name="T97" fmla="*/ 0 h 62"/>
                <a:gd name="T98" fmla="*/ 736 w 73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8" name="Freeform 162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>
                <a:gd name="T0" fmla="*/ 1722 w 1767"/>
                <a:gd name="T1" fmla="*/ 6 h 91"/>
                <a:gd name="T2" fmla="*/ 1729 w 1767"/>
                <a:gd name="T3" fmla="*/ 12 h 91"/>
                <a:gd name="T4" fmla="*/ 1737 w 1767"/>
                <a:gd name="T5" fmla="*/ 12 h 91"/>
                <a:gd name="T6" fmla="*/ 1759 w 1767"/>
                <a:gd name="T7" fmla="*/ 29 h 91"/>
                <a:gd name="T8" fmla="*/ 1759 w 1767"/>
                <a:gd name="T9" fmla="*/ 34 h 91"/>
                <a:gd name="T10" fmla="*/ 1767 w 1767"/>
                <a:gd name="T11" fmla="*/ 40 h 91"/>
                <a:gd name="T12" fmla="*/ 1759 w 1767"/>
                <a:gd name="T13" fmla="*/ 51 h 91"/>
                <a:gd name="T14" fmla="*/ 1744 w 1767"/>
                <a:gd name="T15" fmla="*/ 62 h 91"/>
                <a:gd name="T16" fmla="*/ 1706 w 1767"/>
                <a:gd name="T17" fmla="*/ 62 h 91"/>
                <a:gd name="T18" fmla="*/ 1676 w 1767"/>
                <a:gd name="T19" fmla="*/ 57 h 91"/>
                <a:gd name="T20" fmla="*/ 1323 w 1767"/>
                <a:gd name="T21" fmla="*/ 57 h 91"/>
                <a:gd name="T22" fmla="*/ 1300 w 1767"/>
                <a:gd name="T23" fmla="*/ 51 h 91"/>
                <a:gd name="T24" fmla="*/ 1225 w 1767"/>
                <a:gd name="T25" fmla="*/ 51 h 91"/>
                <a:gd name="T26" fmla="*/ 1180 w 1767"/>
                <a:gd name="T27" fmla="*/ 45 h 91"/>
                <a:gd name="T28" fmla="*/ 1067 w 1767"/>
                <a:gd name="T29" fmla="*/ 45 h 91"/>
                <a:gd name="T30" fmla="*/ 1030 w 1767"/>
                <a:gd name="T31" fmla="*/ 51 h 91"/>
                <a:gd name="T32" fmla="*/ 879 w 1767"/>
                <a:gd name="T33" fmla="*/ 51 h 91"/>
                <a:gd name="T34" fmla="*/ 842 w 1767"/>
                <a:gd name="T35" fmla="*/ 57 h 91"/>
                <a:gd name="T36" fmla="*/ 729 w 1767"/>
                <a:gd name="T37" fmla="*/ 57 h 91"/>
                <a:gd name="T38" fmla="*/ 691 w 1767"/>
                <a:gd name="T39" fmla="*/ 62 h 91"/>
                <a:gd name="T40" fmla="*/ 473 w 1767"/>
                <a:gd name="T41" fmla="*/ 62 h 91"/>
                <a:gd name="T42" fmla="*/ 436 w 1767"/>
                <a:gd name="T43" fmla="*/ 68 h 91"/>
                <a:gd name="T44" fmla="*/ 353 w 1767"/>
                <a:gd name="T45" fmla="*/ 68 h 91"/>
                <a:gd name="T46" fmla="*/ 308 w 1767"/>
                <a:gd name="T47" fmla="*/ 74 h 91"/>
                <a:gd name="T48" fmla="*/ 270 w 1767"/>
                <a:gd name="T49" fmla="*/ 74 h 91"/>
                <a:gd name="T50" fmla="*/ 225 w 1767"/>
                <a:gd name="T51" fmla="*/ 79 h 91"/>
                <a:gd name="T52" fmla="*/ 188 w 1767"/>
                <a:gd name="T53" fmla="*/ 79 h 91"/>
                <a:gd name="T54" fmla="*/ 142 w 1767"/>
                <a:gd name="T55" fmla="*/ 85 h 91"/>
                <a:gd name="T56" fmla="*/ 52 w 1767"/>
                <a:gd name="T57" fmla="*/ 85 h 91"/>
                <a:gd name="T58" fmla="*/ 15 w 1767"/>
                <a:gd name="T59" fmla="*/ 91 h 91"/>
                <a:gd name="T60" fmla="*/ 7 w 1767"/>
                <a:gd name="T61" fmla="*/ 79 h 91"/>
                <a:gd name="T62" fmla="*/ 0 w 1767"/>
                <a:gd name="T63" fmla="*/ 74 h 91"/>
                <a:gd name="T64" fmla="*/ 0 w 1767"/>
                <a:gd name="T65" fmla="*/ 51 h 91"/>
                <a:gd name="T66" fmla="*/ 7 w 1767"/>
                <a:gd name="T67" fmla="*/ 45 h 91"/>
                <a:gd name="T68" fmla="*/ 60 w 1767"/>
                <a:gd name="T69" fmla="*/ 45 h 91"/>
                <a:gd name="T70" fmla="*/ 67 w 1767"/>
                <a:gd name="T71" fmla="*/ 40 h 91"/>
                <a:gd name="T72" fmla="*/ 135 w 1767"/>
                <a:gd name="T73" fmla="*/ 40 h 91"/>
                <a:gd name="T74" fmla="*/ 165 w 1767"/>
                <a:gd name="T75" fmla="*/ 34 h 91"/>
                <a:gd name="T76" fmla="*/ 255 w 1767"/>
                <a:gd name="T77" fmla="*/ 34 h 91"/>
                <a:gd name="T78" fmla="*/ 285 w 1767"/>
                <a:gd name="T79" fmla="*/ 29 h 91"/>
                <a:gd name="T80" fmla="*/ 413 w 1767"/>
                <a:gd name="T81" fmla="*/ 29 h 91"/>
                <a:gd name="T82" fmla="*/ 443 w 1767"/>
                <a:gd name="T83" fmla="*/ 23 h 91"/>
                <a:gd name="T84" fmla="*/ 601 w 1767"/>
                <a:gd name="T85" fmla="*/ 23 h 91"/>
                <a:gd name="T86" fmla="*/ 631 w 1767"/>
                <a:gd name="T87" fmla="*/ 17 h 91"/>
                <a:gd name="T88" fmla="*/ 729 w 1767"/>
                <a:gd name="T89" fmla="*/ 17 h 91"/>
                <a:gd name="T90" fmla="*/ 759 w 1767"/>
                <a:gd name="T91" fmla="*/ 12 h 91"/>
                <a:gd name="T92" fmla="*/ 849 w 1767"/>
                <a:gd name="T93" fmla="*/ 12 h 91"/>
                <a:gd name="T94" fmla="*/ 879 w 1767"/>
                <a:gd name="T95" fmla="*/ 6 h 91"/>
                <a:gd name="T96" fmla="*/ 970 w 1767"/>
                <a:gd name="T97" fmla="*/ 6 h 91"/>
                <a:gd name="T98" fmla="*/ 1000 w 1767"/>
                <a:gd name="T99" fmla="*/ 0 h 91"/>
                <a:gd name="T100" fmla="*/ 1142 w 1767"/>
                <a:gd name="T101" fmla="*/ 0 h 91"/>
                <a:gd name="T102" fmla="*/ 1180 w 1767"/>
                <a:gd name="T103" fmla="*/ 6 h 91"/>
                <a:gd name="T104" fmla="*/ 1308 w 1767"/>
                <a:gd name="T105" fmla="*/ 6 h 91"/>
                <a:gd name="T106" fmla="*/ 1353 w 1767"/>
                <a:gd name="T107" fmla="*/ 12 h 91"/>
                <a:gd name="T108" fmla="*/ 1646 w 1767"/>
                <a:gd name="T109" fmla="*/ 12 h 91"/>
                <a:gd name="T110" fmla="*/ 1684 w 1767"/>
                <a:gd name="T111" fmla="*/ 6 h 91"/>
                <a:gd name="T112" fmla="*/ 1722 w 1767"/>
                <a:gd name="T113" fmla="*/ 6 h 9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67"/>
                <a:gd name="T172" fmla="*/ 0 h 91"/>
                <a:gd name="T173" fmla="*/ 1767 w 1767"/>
                <a:gd name="T174" fmla="*/ 91 h 9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79" name="Freeform 163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>
                <a:gd name="T0" fmla="*/ 361 w 361"/>
                <a:gd name="T1" fmla="*/ 39 h 62"/>
                <a:gd name="T2" fmla="*/ 353 w 361"/>
                <a:gd name="T3" fmla="*/ 51 h 62"/>
                <a:gd name="T4" fmla="*/ 338 w 361"/>
                <a:gd name="T5" fmla="*/ 56 h 62"/>
                <a:gd name="T6" fmla="*/ 316 w 361"/>
                <a:gd name="T7" fmla="*/ 56 h 62"/>
                <a:gd name="T8" fmla="*/ 301 w 361"/>
                <a:gd name="T9" fmla="*/ 51 h 62"/>
                <a:gd name="T10" fmla="*/ 165 w 361"/>
                <a:gd name="T11" fmla="*/ 51 h 62"/>
                <a:gd name="T12" fmla="*/ 158 w 361"/>
                <a:gd name="T13" fmla="*/ 56 h 62"/>
                <a:gd name="T14" fmla="*/ 38 w 361"/>
                <a:gd name="T15" fmla="*/ 56 h 62"/>
                <a:gd name="T16" fmla="*/ 22 w 361"/>
                <a:gd name="T17" fmla="*/ 62 h 62"/>
                <a:gd name="T18" fmla="*/ 0 w 361"/>
                <a:gd name="T19" fmla="*/ 45 h 62"/>
                <a:gd name="T20" fmla="*/ 0 w 361"/>
                <a:gd name="T21" fmla="*/ 28 h 62"/>
                <a:gd name="T22" fmla="*/ 7 w 361"/>
                <a:gd name="T23" fmla="*/ 17 h 62"/>
                <a:gd name="T24" fmla="*/ 7 w 361"/>
                <a:gd name="T25" fmla="*/ 11 h 62"/>
                <a:gd name="T26" fmla="*/ 233 w 361"/>
                <a:gd name="T27" fmla="*/ 11 h 62"/>
                <a:gd name="T28" fmla="*/ 248 w 361"/>
                <a:gd name="T29" fmla="*/ 6 h 62"/>
                <a:gd name="T30" fmla="*/ 308 w 361"/>
                <a:gd name="T31" fmla="*/ 6 h 62"/>
                <a:gd name="T32" fmla="*/ 331 w 361"/>
                <a:gd name="T33" fmla="*/ 0 h 62"/>
                <a:gd name="T34" fmla="*/ 338 w 361"/>
                <a:gd name="T35" fmla="*/ 11 h 62"/>
                <a:gd name="T36" fmla="*/ 353 w 361"/>
                <a:gd name="T37" fmla="*/ 17 h 62"/>
                <a:gd name="T38" fmla="*/ 361 w 361"/>
                <a:gd name="T39" fmla="*/ 28 h 62"/>
                <a:gd name="T40" fmla="*/ 361 w 361"/>
                <a:gd name="T41" fmla="*/ 39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62"/>
                <a:gd name="T65" fmla="*/ 361 w 36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80" name="Freeform 164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>
                <a:gd name="T0" fmla="*/ 932 w 940"/>
                <a:gd name="T1" fmla="*/ 17 h 62"/>
                <a:gd name="T2" fmla="*/ 932 w 940"/>
                <a:gd name="T3" fmla="*/ 23 h 62"/>
                <a:gd name="T4" fmla="*/ 940 w 940"/>
                <a:gd name="T5" fmla="*/ 28 h 62"/>
                <a:gd name="T6" fmla="*/ 940 w 940"/>
                <a:gd name="T7" fmla="*/ 39 h 62"/>
                <a:gd name="T8" fmla="*/ 925 w 940"/>
                <a:gd name="T9" fmla="*/ 51 h 62"/>
                <a:gd name="T10" fmla="*/ 909 w 940"/>
                <a:gd name="T11" fmla="*/ 56 h 62"/>
                <a:gd name="T12" fmla="*/ 887 w 940"/>
                <a:gd name="T13" fmla="*/ 56 h 62"/>
                <a:gd name="T14" fmla="*/ 879 w 940"/>
                <a:gd name="T15" fmla="*/ 51 h 62"/>
                <a:gd name="T16" fmla="*/ 804 w 940"/>
                <a:gd name="T17" fmla="*/ 51 h 62"/>
                <a:gd name="T18" fmla="*/ 782 w 940"/>
                <a:gd name="T19" fmla="*/ 45 h 62"/>
                <a:gd name="T20" fmla="*/ 571 w 940"/>
                <a:gd name="T21" fmla="*/ 45 h 62"/>
                <a:gd name="T22" fmla="*/ 549 w 940"/>
                <a:gd name="T23" fmla="*/ 51 h 62"/>
                <a:gd name="T24" fmla="*/ 391 w 940"/>
                <a:gd name="T25" fmla="*/ 51 h 62"/>
                <a:gd name="T26" fmla="*/ 368 w 940"/>
                <a:gd name="T27" fmla="*/ 56 h 62"/>
                <a:gd name="T28" fmla="*/ 263 w 940"/>
                <a:gd name="T29" fmla="*/ 56 h 62"/>
                <a:gd name="T30" fmla="*/ 233 w 940"/>
                <a:gd name="T31" fmla="*/ 62 h 62"/>
                <a:gd name="T32" fmla="*/ 7 w 940"/>
                <a:gd name="T33" fmla="*/ 62 h 62"/>
                <a:gd name="T34" fmla="*/ 0 w 940"/>
                <a:gd name="T35" fmla="*/ 51 h 62"/>
                <a:gd name="T36" fmla="*/ 0 w 940"/>
                <a:gd name="T37" fmla="*/ 39 h 62"/>
                <a:gd name="T38" fmla="*/ 7 w 940"/>
                <a:gd name="T39" fmla="*/ 28 h 62"/>
                <a:gd name="T40" fmla="*/ 15 w 940"/>
                <a:gd name="T41" fmla="*/ 23 h 62"/>
                <a:gd name="T42" fmla="*/ 67 w 940"/>
                <a:gd name="T43" fmla="*/ 17 h 62"/>
                <a:gd name="T44" fmla="*/ 158 w 940"/>
                <a:gd name="T45" fmla="*/ 17 h 62"/>
                <a:gd name="T46" fmla="*/ 203 w 940"/>
                <a:gd name="T47" fmla="*/ 11 h 62"/>
                <a:gd name="T48" fmla="*/ 346 w 940"/>
                <a:gd name="T49" fmla="*/ 11 h 62"/>
                <a:gd name="T50" fmla="*/ 398 w 940"/>
                <a:gd name="T51" fmla="*/ 6 h 62"/>
                <a:gd name="T52" fmla="*/ 579 w 940"/>
                <a:gd name="T53" fmla="*/ 6 h 62"/>
                <a:gd name="T54" fmla="*/ 631 w 940"/>
                <a:gd name="T55" fmla="*/ 0 h 62"/>
                <a:gd name="T56" fmla="*/ 909 w 940"/>
                <a:gd name="T57" fmla="*/ 0 h 62"/>
                <a:gd name="T58" fmla="*/ 932 w 940"/>
                <a:gd name="T59" fmla="*/ 17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40"/>
                <a:gd name="T91" fmla="*/ 0 h 62"/>
                <a:gd name="T92" fmla="*/ 940 w 940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81" name="Freeform 165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>
                <a:gd name="T0" fmla="*/ 8 w 8"/>
                <a:gd name="T1" fmla="*/ 0 h 6"/>
                <a:gd name="T2" fmla="*/ 8 w 8"/>
                <a:gd name="T3" fmla="*/ 6 h 6"/>
                <a:gd name="T4" fmla="*/ 0 w 8"/>
                <a:gd name="T5" fmla="*/ 6 h 6"/>
                <a:gd name="T6" fmla="*/ 8 w 8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"/>
                <a:gd name="T13" fmla="*/ 0 h 6"/>
                <a:gd name="T14" fmla="*/ 8 w 8"/>
                <a:gd name="T15" fmla="*/ 6 h 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82" name="Freeform 166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>
                <a:gd name="T0" fmla="*/ 180 w 188"/>
                <a:gd name="T1" fmla="*/ 17 h 51"/>
                <a:gd name="T2" fmla="*/ 188 w 188"/>
                <a:gd name="T3" fmla="*/ 23 h 51"/>
                <a:gd name="T4" fmla="*/ 188 w 188"/>
                <a:gd name="T5" fmla="*/ 34 h 51"/>
                <a:gd name="T6" fmla="*/ 180 w 188"/>
                <a:gd name="T7" fmla="*/ 46 h 51"/>
                <a:gd name="T8" fmla="*/ 165 w 188"/>
                <a:gd name="T9" fmla="*/ 51 h 51"/>
                <a:gd name="T10" fmla="*/ 22 w 188"/>
                <a:gd name="T11" fmla="*/ 51 h 51"/>
                <a:gd name="T12" fmla="*/ 7 w 188"/>
                <a:gd name="T13" fmla="*/ 46 h 51"/>
                <a:gd name="T14" fmla="*/ 0 w 188"/>
                <a:gd name="T15" fmla="*/ 34 h 51"/>
                <a:gd name="T16" fmla="*/ 0 w 188"/>
                <a:gd name="T17" fmla="*/ 17 h 51"/>
                <a:gd name="T18" fmla="*/ 15 w 188"/>
                <a:gd name="T19" fmla="*/ 6 h 51"/>
                <a:gd name="T20" fmla="*/ 120 w 188"/>
                <a:gd name="T21" fmla="*/ 6 h 51"/>
                <a:gd name="T22" fmla="*/ 135 w 188"/>
                <a:gd name="T23" fmla="*/ 0 h 51"/>
                <a:gd name="T24" fmla="*/ 158 w 188"/>
                <a:gd name="T25" fmla="*/ 0 h 51"/>
                <a:gd name="T26" fmla="*/ 158 w 188"/>
                <a:gd name="T27" fmla="*/ 6 h 51"/>
                <a:gd name="T28" fmla="*/ 173 w 188"/>
                <a:gd name="T29" fmla="*/ 6 h 51"/>
                <a:gd name="T30" fmla="*/ 173 w 188"/>
                <a:gd name="T31" fmla="*/ 12 h 51"/>
                <a:gd name="T32" fmla="*/ 180 w 188"/>
                <a:gd name="T33" fmla="*/ 17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8"/>
                <a:gd name="T52" fmla="*/ 0 h 51"/>
                <a:gd name="T53" fmla="*/ 188 w 188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83" name="Freeform 167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>
                <a:gd name="T0" fmla="*/ 624 w 624"/>
                <a:gd name="T1" fmla="*/ 28 h 73"/>
                <a:gd name="T2" fmla="*/ 624 w 624"/>
                <a:gd name="T3" fmla="*/ 34 h 73"/>
                <a:gd name="T4" fmla="*/ 601 w 624"/>
                <a:gd name="T5" fmla="*/ 51 h 73"/>
                <a:gd name="T6" fmla="*/ 428 w 624"/>
                <a:gd name="T7" fmla="*/ 51 h 73"/>
                <a:gd name="T8" fmla="*/ 398 w 624"/>
                <a:gd name="T9" fmla="*/ 56 h 73"/>
                <a:gd name="T10" fmla="*/ 300 w 624"/>
                <a:gd name="T11" fmla="*/ 56 h 73"/>
                <a:gd name="T12" fmla="*/ 270 w 624"/>
                <a:gd name="T13" fmla="*/ 62 h 73"/>
                <a:gd name="T14" fmla="*/ 233 w 624"/>
                <a:gd name="T15" fmla="*/ 62 h 73"/>
                <a:gd name="T16" fmla="*/ 203 w 624"/>
                <a:gd name="T17" fmla="*/ 68 h 73"/>
                <a:gd name="T18" fmla="*/ 143 w 624"/>
                <a:gd name="T19" fmla="*/ 68 h 73"/>
                <a:gd name="T20" fmla="*/ 105 w 624"/>
                <a:gd name="T21" fmla="*/ 73 h 73"/>
                <a:gd name="T22" fmla="*/ 75 w 624"/>
                <a:gd name="T23" fmla="*/ 73 h 73"/>
                <a:gd name="T24" fmla="*/ 67 w 624"/>
                <a:gd name="T25" fmla="*/ 68 h 73"/>
                <a:gd name="T26" fmla="*/ 15 w 624"/>
                <a:gd name="T27" fmla="*/ 68 h 73"/>
                <a:gd name="T28" fmla="*/ 7 w 624"/>
                <a:gd name="T29" fmla="*/ 56 h 73"/>
                <a:gd name="T30" fmla="*/ 0 w 624"/>
                <a:gd name="T31" fmla="*/ 56 h 73"/>
                <a:gd name="T32" fmla="*/ 0 w 624"/>
                <a:gd name="T33" fmla="*/ 34 h 73"/>
                <a:gd name="T34" fmla="*/ 7 w 624"/>
                <a:gd name="T35" fmla="*/ 34 h 73"/>
                <a:gd name="T36" fmla="*/ 15 w 624"/>
                <a:gd name="T37" fmla="*/ 28 h 73"/>
                <a:gd name="T38" fmla="*/ 22 w 624"/>
                <a:gd name="T39" fmla="*/ 28 h 73"/>
                <a:gd name="T40" fmla="*/ 22 w 624"/>
                <a:gd name="T41" fmla="*/ 22 h 73"/>
                <a:gd name="T42" fmla="*/ 225 w 624"/>
                <a:gd name="T43" fmla="*/ 22 h 73"/>
                <a:gd name="T44" fmla="*/ 263 w 624"/>
                <a:gd name="T45" fmla="*/ 17 h 73"/>
                <a:gd name="T46" fmla="*/ 323 w 624"/>
                <a:gd name="T47" fmla="*/ 17 h 73"/>
                <a:gd name="T48" fmla="*/ 361 w 624"/>
                <a:gd name="T49" fmla="*/ 11 h 73"/>
                <a:gd name="T50" fmla="*/ 428 w 624"/>
                <a:gd name="T51" fmla="*/ 11 h 73"/>
                <a:gd name="T52" fmla="*/ 458 w 624"/>
                <a:gd name="T53" fmla="*/ 6 h 73"/>
                <a:gd name="T54" fmla="*/ 526 w 624"/>
                <a:gd name="T55" fmla="*/ 6 h 73"/>
                <a:gd name="T56" fmla="*/ 556 w 624"/>
                <a:gd name="T57" fmla="*/ 0 h 73"/>
                <a:gd name="T58" fmla="*/ 564 w 624"/>
                <a:gd name="T59" fmla="*/ 0 h 73"/>
                <a:gd name="T60" fmla="*/ 579 w 624"/>
                <a:gd name="T61" fmla="*/ 6 h 73"/>
                <a:gd name="T62" fmla="*/ 586 w 624"/>
                <a:gd name="T63" fmla="*/ 6 h 73"/>
                <a:gd name="T64" fmla="*/ 594 w 624"/>
                <a:gd name="T65" fmla="*/ 11 h 73"/>
                <a:gd name="T66" fmla="*/ 601 w 624"/>
                <a:gd name="T67" fmla="*/ 11 h 73"/>
                <a:gd name="T68" fmla="*/ 624 w 624"/>
                <a:gd name="T69" fmla="*/ 28 h 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4"/>
                <a:gd name="T106" fmla="*/ 0 h 73"/>
                <a:gd name="T107" fmla="*/ 624 w 624"/>
                <a:gd name="T108" fmla="*/ 73 h 7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84" name="Freeform 168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>
                <a:gd name="T0" fmla="*/ 331 w 331"/>
                <a:gd name="T1" fmla="*/ 40 h 62"/>
                <a:gd name="T2" fmla="*/ 316 w 331"/>
                <a:gd name="T3" fmla="*/ 51 h 62"/>
                <a:gd name="T4" fmla="*/ 301 w 331"/>
                <a:gd name="T5" fmla="*/ 51 h 62"/>
                <a:gd name="T6" fmla="*/ 286 w 331"/>
                <a:gd name="T7" fmla="*/ 57 h 62"/>
                <a:gd name="T8" fmla="*/ 136 w 331"/>
                <a:gd name="T9" fmla="*/ 57 h 62"/>
                <a:gd name="T10" fmla="*/ 113 w 331"/>
                <a:gd name="T11" fmla="*/ 62 h 62"/>
                <a:gd name="T12" fmla="*/ 45 w 331"/>
                <a:gd name="T13" fmla="*/ 62 h 62"/>
                <a:gd name="T14" fmla="*/ 30 w 331"/>
                <a:gd name="T15" fmla="*/ 57 h 62"/>
                <a:gd name="T16" fmla="*/ 8 w 331"/>
                <a:gd name="T17" fmla="*/ 57 h 62"/>
                <a:gd name="T18" fmla="*/ 8 w 331"/>
                <a:gd name="T19" fmla="*/ 51 h 62"/>
                <a:gd name="T20" fmla="*/ 0 w 331"/>
                <a:gd name="T21" fmla="*/ 40 h 62"/>
                <a:gd name="T22" fmla="*/ 0 w 331"/>
                <a:gd name="T23" fmla="*/ 28 h 62"/>
                <a:gd name="T24" fmla="*/ 15 w 331"/>
                <a:gd name="T25" fmla="*/ 23 h 62"/>
                <a:gd name="T26" fmla="*/ 38 w 331"/>
                <a:gd name="T27" fmla="*/ 23 h 62"/>
                <a:gd name="T28" fmla="*/ 53 w 331"/>
                <a:gd name="T29" fmla="*/ 17 h 62"/>
                <a:gd name="T30" fmla="*/ 68 w 331"/>
                <a:gd name="T31" fmla="*/ 23 h 62"/>
                <a:gd name="T32" fmla="*/ 83 w 331"/>
                <a:gd name="T33" fmla="*/ 23 h 62"/>
                <a:gd name="T34" fmla="*/ 98 w 331"/>
                <a:gd name="T35" fmla="*/ 17 h 62"/>
                <a:gd name="T36" fmla="*/ 151 w 331"/>
                <a:gd name="T37" fmla="*/ 17 h 62"/>
                <a:gd name="T38" fmla="*/ 173 w 331"/>
                <a:gd name="T39" fmla="*/ 11 h 62"/>
                <a:gd name="T40" fmla="*/ 233 w 331"/>
                <a:gd name="T41" fmla="*/ 11 h 62"/>
                <a:gd name="T42" fmla="*/ 256 w 331"/>
                <a:gd name="T43" fmla="*/ 6 h 62"/>
                <a:gd name="T44" fmla="*/ 271 w 331"/>
                <a:gd name="T45" fmla="*/ 0 h 62"/>
                <a:gd name="T46" fmla="*/ 293 w 331"/>
                <a:gd name="T47" fmla="*/ 0 h 62"/>
                <a:gd name="T48" fmla="*/ 316 w 331"/>
                <a:gd name="T49" fmla="*/ 17 h 62"/>
                <a:gd name="T50" fmla="*/ 324 w 331"/>
                <a:gd name="T51" fmla="*/ 28 h 62"/>
                <a:gd name="T52" fmla="*/ 324 w 331"/>
                <a:gd name="T53" fmla="*/ 34 h 62"/>
                <a:gd name="T54" fmla="*/ 331 w 331"/>
                <a:gd name="T55" fmla="*/ 40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31"/>
                <a:gd name="T85" fmla="*/ 0 h 62"/>
                <a:gd name="T86" fmla="*/ 331 w 331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50345" name="Object 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50225"/>
              </p:ext>
            </p:extLst>
          </p:nvPr>
        </p:nvGraphicFramePr>
        <p:xfrm>
          <a:off x="533400" y="609600"/>
          <a:ext cx="3276600" cy="223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4" imgW="807415" imgH="503834" progId="">
                  <p:embed/>
                </p:oleObj>
              </mc:Choice>
              <mc:Fallback>
                <p:oleObj name="Clip" r:id="rId4" imgW="807415" imgH="503834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609600"/>
                        <a:ext cx="3276600" cy="223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46" name="Object 1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560202"/>
              </p:ext>
            </p:extLst>
          </p:nvPr>
        </p:nvGraphicFramePr>
        <p:xfrm>
          <a:off x="6819900" y="3581400"/>
          <a:ext cx="23241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6" imgW="1999793" imgH="1831543" progId="">
                  <p:embed/>
                </p:oleObj>
              </mc:Choice>
              <mc:Fallback>
                <p:oleObj name="Clip" r:id="rId6" imgW="1999793" imgH="1831543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3581400"/>
                        <a:ext cx="2324100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172"/>
          <p:cNvSpPr txBox="1">
            <a:spLocks noChangeArrowheads="1"/>
          </p:cNvSpPr>
          <p:nvPr/>
        </p:nvSpPr>
        <p:spPr bwMode="auto">
          <a:xfrm>
            <a:off x="0" y="3810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BÀI HỌC KẾT THÚC!</a:t>
            </a:r>
            <a:endParaRPr lang="en-US" sz="44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919561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0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5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685800" y="152400"/>
            <a:ext cx="7543800" cy="1295400"/>
          </a:xfrm>
        </p:spPr>
        <p:txBody>
          <a:bodyPr anchor="ctr"/>
          <a:lstStyle/>
          <a:p>
            <a:pPr algn="ctr" eaLnBrk="1" hangingPunct="1"/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TOÁN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839200" cy="1066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9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001000" cy="1143000"/>
          </a:xfrm>
        </p:spPr>
        <p:txBody>
          <a:bodyPr anchor="ctr"/>
          <a:lstStyle/>
          <a:p>
            <a:pPr eaLnBrk="1" hangingPunct="1"/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526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7526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9624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752600" y="3128963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2cm    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481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676400" y="38862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4352m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733800" y="38481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</p:spTree>
    <p:extLst>
      <p:ext uri="{BB962C8B-B14F-4D97-AF65-F5344CB8AC3E}">
        <p14:creationId xmlns:p14="http://schemas.microsoft.com/office/powerpoint/2010/main" val="417806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4" grpId="0"/>
      <p:bldP spid="16" grpId="0"/>
      <p:bldP spid="18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6858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4958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495800" y="3048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4958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eaLnBrk="1" hangingPunct="1"/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=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2296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7km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4ha 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8,5ha =</a:t>
            </a: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300dm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515dm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288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3820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7km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4ha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8,5ha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300dm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kern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515dm</a:t>
            </a:r>
            <a:r>
              <a:rPr lang="en-US" sz="3400" kern="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09600" y="804862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Chiều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52700" y="2265362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2882900"/>
            <a:ext cx="3543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724150" y="4376737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72415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29050" y="42687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933950" y="42497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09600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724150" y="5033962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749550" y="49704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829050" y="49196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933950" y="49450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8763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dài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339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6337300" y="4249737"/>
            <a:ext cx="152400" cy="873125"/>
          </a:xfrm>
          <a:prstGeom prst="rightBrace">
            <a:avLst>
              <a:gd name="adj1" fmla="val 2501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629400" y="456565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407</Words>
  <Application>Microsoft Office PowerPoint</Application>
  <PresentationFormat>On-screen Show (4:3)</PresentationFormat>
  <Paragraphs>110</Paragraphs>
  <Slides>11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Clip</vt:lpstr>
      <vt:lpstr>PowerPoint Presentation</vt:lpstr>
      <vt:lpstr>   TOÁN </vt:lpstr>
      <vt:lpstr>1. Viết số thập phân thích hợp vào chỗ chấm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</vt:lpstr>
      <vt:lpstr>3. Viết các số đo sau dưới dạng số đo có  đơn vị là mét vuông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10</cp:revision>
  <dcterms:created xsi:type="dcterms:W3CDTF">2017-10-26T01:57:45Z</dcterms:created>
  <dcterms:modified xsi:type="dcterms:W3CDTF">2019-11-01T01:04:33Z</dcterms:modified>
</cp:coreProperties>
</file>