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8"/>
  </p:notesMasterIdLst>
  <p:sldIdLst>
    <p:sldId id="319" r:id="rId2"/>
    <p:sldId id="308" r:id="rId3"/>
    <p:sldId id="292" r:id="rId4"/>
    <p:sldId id="265" r:id="rId5"/>
    <p:sldId id="298" r:id="rId6"/>
    <p:sldId id="299" r:id="rId7"/>
    <p:sldId id="318" r:id="rId8"/>
    <p:sldId id="297" r:id="rId9"/>
    <p:sldId id="278" r:id="rId10"/>
    <p:sldId id="312" r:id="rId11"/>
    <p:sldId id="313" r:id="rId12"/>
    <p:sldId id="314" r:id="rId13"/>
    <p:sldId id="315" r:id="rId14"/>
    <p:sldId id="316" r:id="rId15"/>
    <p:sldId id="317" r:id="rId16"/>
    <p:sldId id="287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3300"/>
    <a:srgbClr val="33CC33"/>
    <a:srgbClr val="FF9900"/>
    <a:srgbClr val="66FFFF"/>
    <a:srgbClr val="FF0066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2697" autoAdjust="0"/>
  </p:normalViewPr>
  <p:slideViewPr>
    <p:cSldViewPr>
      <p:cViewPr varScale="1">
        <p:scale>
          <a:sx n="65" d="100"/>
          <a:sy n="65" d="100"/>
        </p:scale>
        <p:origin x="-10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2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465617-9CA8-4B78-A4EB-1FB1DB80CB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16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7360C7-BE99-4D00-B138-D4B5E1BCF96F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1B75B900-AAC4-424E-9D69-B0E4D55932EA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65617-9CA8-4B78-A4EB-1FB1DB80CB9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55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5B0FCC-7EAF-4407-9C87-895C89476B13}" type="slidenum">
              <a:rPr lang="en-US"/>
              <a:pPr/>
              <a:t>16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48E36-C4D8-4C9E-AA21-B49DCABED2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7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B8800-5621-45EE-BE58-9A5289E907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0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4BBF3-41C1-44AF-9408-4509E25FF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2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AEBA68-28D3-49A1-8D20-A96C11949A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63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7A5141-4647-43C8-993B-F91FC5FCAB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1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A6008-CD5B-41BC-ADC3-EA2358374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0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703BD-8429-472A-B2A1-CAC7339741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DCD52-E80E-4BD0-843D-A1801D4A2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1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2469D-1BDB-4DB5-871D-0935488AA6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3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FD027-0ACD-4799-BECD-EAC2E77500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2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5836E-4C0E-42BB-BF1A-0F79FFFF6A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1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E8C9F-80B6-46C4-8896-757C81DA39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8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70B02-5E52-4F23-A0A1-1142D152D9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6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98F26A-9A9F-439A-B63C-2BE972C841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8.xml"/><Relationship Id="rId7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0.xml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6.jpeg"/><Relationship Id="rId4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5.png"/><Relationship Id="rId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7.gif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jpeg"/><Relationship Id="rId3" Type="http://schemas.openxmlformats.org/officeDocument/2006/relationships/image" Target="../media/image38.jpeg"/><Relationship Id="rId7" Type="http://schemas.openxmlformats.org/officeDocument/2006/relationships/image" Target="../media/image4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" Target="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9.jpe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jpeg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9.jpe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34" Type="http://schemas.openxmlformats.org/officeDocument/2006/relationships/image" Target="../media/image30.wmf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3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7.wmf"/><Relationship Id="rId36" Type="http://schemas.openxmlformats.org/officeDocument/2006/relationships/image" Target="../media/image31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31" Type="http://schemas.openxmlformats.org/officeDocument/2006/relationships/oleObject" Target="../embeddings/oleObject28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28.wmf"/><Relationship Id="rId35" Type="http://schemas.openxmlformats.org/officeDocument/2006/relationships/oleObject" Target="../embeddings/oleObject30.bin"/><Relationship Id="rId8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cs typeface="Times New Roman" pitchFamily="18" charset="0"/>
            </a:endParaRPr>
          </a:p>
        </p:txBody>
      </p:sp>
      <p:grpSp>
        <p:nvGrpSpPr>
          <p:cNvPr id="3075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grpSp>
          <p:nvGrpSpPr>
            <p:cNvPr id="3078" name="Group 11"/>
            <p:cNvGrpSpPr>
              <a:grpSpLocks/>
            </p:cNvGrpSpPr>
            <p:nvPr/>
          </p:nvGrpSpPr>
          <p:grpSpPr bwMode="auto">
            <a:xfrm>
              <a:off x="-1008" y="0"/>
              <a:ext cx="7152" cy="480"/>
              <a:chOff x="-1008" y="528"/>
              <a:chExt cx="7152" cy="480"/>
            </a:xfrm>
          </p:grpSpPr>
          <p:sp>
            <p:nvSpPr>
              <p:cNvPr id="3080" name="Rectangle 9"/>
              <p:cNvSpPr>
                <a:spLocks noChangeArrowheads="1"/>
              </p:cNvSpPr>
              <p:nvPr/>
            </p:nvSpPr>
            <p:spPr bwMode="auto">
              <a:xfrm>
                <a:off x="-1008" y="528"/>
                <a:ext cx="7152" cy="480"/>
              </a:xfrm>
              <a:prstGeom prst="rect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cs typeface="Times New Roman" pitchFamily="18" charset="0"/>
                </a:endParaRPr>
              </a:p>
            </p:txBody>
          </p:sp>
          <p:sp>
            <p:nvSpPr>
              <p:cNvPr id="3081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00" y="624"/>
                <a:ext cx="3492" cy="27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vi-VN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BÀI GIẢNG TOÁN 5 - TIẾT </a:t>
                </a:r>
                <a:r>
                  <a:rPr lang="vi-VN" sz="3600" kern="10" smtClean="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32</a:t>
                </a:r>
                <a:endParaRPr lang="vi-VN" sz="3600" kern="10"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47"/>
                      </a:gs>
                      <a:gs pos="100000">
                        <a:srgbClr val="000099"/>
                      </a:gs>
                    </a:gsLst>
                    <a:lin ang="5400000" scaled="1"/>
                  </a:gra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3079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</p:grpSp>
      <p:sp>
        <p:nvSpPr>
          <p:cNvPr id="3076" name="WordArt 7"/>
          <p:cNvSpPr>
            <a:spLocks noChangeArrowheads="1" noChangeShapeType="1" noTextEdit="1"/>
          </p:cNvSpPr>
          <p:nvPr/>
        </p:nvSpPr>
        <p:spPr bwMode="auto">
          <a:xfrm>
            <a:off x="65088" y="4470400"/>
            <a:ext cx="8589962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KHÁI NIỆM SỐ THẬP PHÂN </a:t>
            </a:r>
          </a:p>
        </p:txBody>
      </p:sp>
      <p:pic>
        <p:nvPicPr>
          <p:cNvPr id="3077" name="Picture 21" descr="screensh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8925" y="838200"/>
            <a:ext cx="5241925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2916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94088" y="2357438"/>
            <a:ext cx="1720850" cy="1319212"/>
          </a:xfrm>
          <a:prstGeom prst="star5">
            <a:avLst/>
          </a:prstGeom>
          <a:gradFill rotWithShape="1">
            <a:gsLst>
              <a:gs pos="0">
                <a:srgbClr val="6600CC"/>
              </a:gs>
              <a:gs pos="50000">
                <a:schemeClr val="tx1"/>
              </a:gs>
              <a:gs pos="100000">
                <a:srgbClr val="6600CC"/>
              </a:gs>
            </a:gsLst>
            <a:lin ang="54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 b="1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1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7338" y="4073525"/>
            <a:ext cx="1720850" cy="1319213"/>
          </a:xfrm>
          <a:prstGeom prst="star5">
            <a:avLst/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2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83325" y="4284663"/>
            <a:ext cx="1658938" cy="1168400"/>
          </a:xfrm>
          <a:prstGeom prst="star5">
            <a:avLst/>
          </a:prstGeom>
          <a:solidFill>
            <a:schemeClr val="accent2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3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19913" y="2557463"/>
            <a:ext cx="1795462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4" name="AutoShap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9550" y="1247775"/>
            <a:ext cx="1709738" cy="1495425"/>
          </a:xfrm>
          <a:prstGeom prst="star5">
            <a:avLst/>
          </a:prstGeom>
          <a:gradFill rotWithShape="1">
            <a:gsLst>
              <a:gs pos="0">
                <a:srgbClr val="D60093"/>
              </a:gs>
              <a:gs pos="50000">
                <a:schemeClr val="tx1"/>
              </a:gs>
              <a:gs pos="100000">
                <a:srgbClr val="D60093"/>
              </a:gs>
            </a:gsLst>
            <a:lin ang="5400000" scaled="1"/>
          </a:gra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1660619" y="309563"/>
            <a:ext cx="6365875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ngôi sao may mắn</a:t>
            </a:r>
            <a:endParaRPr lang="en-US" sz="36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8305800" y="3048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4235450" y="3454281"/>
            <a:ext cx="3509963" cy="519351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4627563" y="2425700"/>
            <a:ext cx="2903537" cy="213360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50000">
                <a:srgbClr val="FAFCBC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9" name="AutoShape 1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6375" y="1254125"/>
            <a:ext cx="1709738" cy="1495425"/>
          </a:xfrm>
          <a:prstGeom prst="star5">
            <a:avLst/>
          </a:prstGeom>
          <a:gradFill rotWithShape="1">
            <a:gsLst>
              <a:gs pos="0">
                <a:srgbClr val="FAFCBC"/>
              </a:gs>
              <a:gs pos="50000">
                <a:schemeClr val="folHlink">
                  <a:alpha val="2000"/>
                </a:schemeClr>
              </a:gs>
              <a:gs pos="100000">
                <a:srgbClr val="FAFCBC"/>
              </a:gs>
            </a:gsLst>
            <a:lin ang="5400000" scaled="1"/>
          </a:gradFill>
          <a:ln w="9525">
            <a:solidFill>
              <a:srgbClr val="FAFCB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14700" name="AutoShape 1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31025" y="2551113"/>
            <a:ext cx="1795463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4701" name="AutoShap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56338" y="4292600"/>
            <a:ext cx="1687512" cy="1168400"/>
          </a:xfrm>
          <a:prstGeom prst="star5">
            <a:avLst/>
          </a:prstGeom>
          <a:gradFill rotWithShape="1">
            <a:gsLst>
              <a:gs pos="0">
                <a:srgbClr val="66FF33"/>
              </a:gs>
              <a:gs pos="100000">
                <a:srgbClr val="0000D0"/>
              </a:gs>
            </a:gsLst>
            <a:lin ang="5400000" scaled="1"/>
          </a:gra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4702" name="AutoShap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0988" y="4059238"/>
            <a:ext cx="1720850" cy="1319212"/>
          </a:xfrm>
          <a:prstGeom prst="star5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4703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89325" y="2351088"/>
            <a:ext cx="1720850" cy="1319212"/>
          </a:xfrm>
          <a:prstGeom prst="star5">
            <a:avLst/>
          </a:prstGeom>
          <a:gradFill rotWithShape="1">
            <a:gsLst>
              <a:gs pos="0">
                <a:srgbClr val="FF3300">
                  <a:alpha val="98000"/>
                </a:srgbClr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1062038" y="1900238"/>
            <a:ext cx="822325" cy="669925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5" name="AutoShape 17"/>
          <p:cNvSpPr>
            <a:spLocks noChangeArrowheads="1"/>
          </p:cNvSpPr>
          <p:nvPr/>
        </p:nvSpPr>
        <p:spPr bwMode="auto">
          <a:xfrm>
            <a:off x="0" y="349250"/>
            <a:ext cx="711200" cy="56515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4706" name="AutoShape 18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2209800"/>
            <a:ext cx="2286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7" name="AutoShape 1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8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4953000"/>
            <a:ext cx="3048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9" name="AutoShape 21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81800" y="5029200"/>
            <a:ext cx="3048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10" name="AutoShape 22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38600" y="3200400"/>
            <a:ext cx="2286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4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4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4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4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14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4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3"/>
                  </p:tgtEl>
                </p:cond>
              </p:nextCondLst>
            </p:seq>
          </p:childTnLst>
        </p:cTn>
      </p:par>
    </p:tnLst>
    <p:bldLst>
      <p:bldP spid="114696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44575" cy="1057275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02D0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115715" name="Picture 3" descr="0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89413"/>
            <a:ext cx="2743200" cy="266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6" name="AutoShape 4"/>
          <p:cNvSpPr>
            <a:spLocks noChangeArrowheads="1"/>
          </p:cNvSpPr>
          <p:nvPr/>
        </p:nvSpPr>
        <p:spPr bwMode="auto">
          <a:xfrm>
            <a:off x="8242300" y="239713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17" name="AutoShape 5"/>
          <p:cNvSpPr>
            <a:spLocks noChangeArrowheads="1"/>
          </p:cNvSpPr>
          <p:nvPr/>
        </p:nvSpPr>
        <p:spPr bwMode="auto">
          <a:xfrm>
            <a:off x="685800" y="-152400"/>
            <a:ext cx="7732713" cy="3995738"/>
          </a:xfrm>
          <a:prstGeom prst="cloudCallout">
            <a:avLst>
              <a:gd name="adj1" fmla="val 11218"/>
              <a:gd name="adj2" fmla="val 34106"/>
            </a:avLst>
          </a:prstGeom>
          <a:gradFill rotWithShape="1">
            <a:gsLst>
              <a:gs pos="0">
                <a:srgbClr val="66FF66"/>
              </a:gs>
              <a:gs pos="50000">
                <a:srgbClr val="FFFFCC"/>
              </a:gs>
              <a:gs pos="100000">
                <a:srgbClr val="66FF6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4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Chọn cách viết đúng</a:t>
            </a:r>
          </a:p>
          <a:p>
            <a:endParaRPr lang="en-US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5718" name="Picture 6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2625725" y="5362575"/>
            <a:ext cx="12065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9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400800"/>
            <a:ext cx="533400" cy="4572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0" name="Line 8"/>
          <p:cNvSpPr>
            <a:spLocks noChangeShapeType="1"/>
          </p:cNvSpPr>
          <p:nvPr/>
        </p:nvSpPr>
        <p:spPr bwMode="auto">
          <a:xfrm>
            <a:off x="3657600" y="1600200"/>
            <a:ext cx="685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3505200" y="1676400"/>
            <a:ext cx="6463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4419600" y="1296988"/>
            <a:ext cx="3593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1524000" y="2133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0,087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1447800" y="2590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0,87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5" name="Text Box 13"/>
          <p:cNvSpPr txBox="1">
            <a:spLocks noChangeArrowheads="1"/>
          </p:cNvSpPr>
          <p:nvPr/>
        </p:nvSpPr>
        <p:spPr bwMode="auto">
          <a:xfrm>
            <a:off x="4572000" y="2209800"/>
            <a:ext cx="14077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0,0087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6" name="Text Box 14"/>
          <p:cNvSpPr txBox="1">
            <a:spLocks noChangeArrowheads="1"/>
          </p:cNvSpPr>
          <p:nvPr/>
        </p:nvSpPr>
        <p:spPr bwMode="auto">
          <a:xfrm>
            <a:off x="4572000" y="2819400"/>
            <a:ext cx="1697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0,807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3733800" y="1144588"/>
            <a:ext cx="492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8" name="AutoShape 16"/>
          <p:cNvSpPr>
            <a:spLocks noChangeArrowheads="1"/>
          </p:cNvSpPr>
          <p:nvPr/>
        </p:nvSpPr>
        <p:spPr bwMode="auto">
          <a:xfrm>
            <a:off x="3886200" y="5029200"/>
            <a:ext cx="3733800" cy="1371600"/>
          </a:xfrm>
          <a:prstGeom prst="wedgeEllipseCallout">
            <a:avLst>
              <a:gd name="adj1" fmla="val -62755"/>
              <a:gd name="adj2" fmla="val 50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B. 0,87</a:t>
            </a:r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  <p:bldP spid="115720" grpId="0" animBg="1"/>
      <p:bldP spid="115721" grpId="0"/>
      <p:bldP spid="115722" grpId="0"/>
      <p:bldP spid="115723" grpId="0"/>
      <p:bldP spid="115724" grpId="0"/>
      <p:bldP spid="115725" grpId="0"/>
      <p:bldP spid="115726" grpId="0"/>
      <p:bldP spid="115727" grpId="0"/>
      <p:bldP spid="1157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306513" cy="1196975"/>
          </a:xfrm>
          <a:prstGeom prst="star5">
            <a:avLst/>
          </a:prstGeom>
          <a:gradFill rotWithShape="1">
            <a:gsLst>
              <a:gs pos="0">
                <a:srgbClr val="FF00FF">
                  <a:gamma/>
                  <a:shade val="46275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66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116741" name="Picture 5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2409825" y="5162550"/>
            <a:ext cx="12065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8447088" y="2286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6743" name="Group 7"/>
          <p:cNvGrpSpPr>
            <a:grpSpLocks/>
          </p:cNvGrpSpPr>
          <p:nvPr/>
        </p:nvGrpSpPr>
        <p:grpSpPr bwMode="auto">
          <a:xfrm>
            <a:off x="312738" y="0"/>
            <a:ext cx="8831262" cy="3825875"/>
            <a:chOff x="1542" y="144"/>
            <a:chExt cx="3888" cy="1378"/>
          </a:xfrm>
        </p:grpSpPr>
        <p:sp>
          <p:nvSpPr>
            <p:cNvPr id="116744" name="AutoShape 8" descr="Blue tissue paper"/>
            <p:cNvSpPr>
              <a:spLocks noChangeArrowheads="1"/>
            </p:cNvSpPr>
            <p:nvPr/>
          </p:nvSpPr>
          <p:spPr bwMode="auto">
            <a:xfrm>
              <a:off x="1542" y="144"/>
              <a:ext cx="3888" cy="1378"/>
            </a:xfrm>
            <a:prstGeom prst="cloudCallout">
              <a:avLst>
                <a:gd name="adj1" fmla="val -1130"/>
                <a:gd name="adj2" fmla="val 71625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/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</a:t>
              </a:r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Chọn cách đọc đúng:</a:t>
              </a:r>
            </a:p>
          </p:txBody>
        </p:sp>
        <p:sp>
          <p:nvSpPr>
            <p:cNvPr id="116745" name="Text Box 9"/>
            <p:cNvSpPr txBox="1">
              <a:spLocks noChangeArrowheads="1"/>
            </p:cNvSpPr>
            <p:nvPr/>
          </p:nvSpPr>
          <p:spPr bwMode="auto">
            <a:xfrm>
              <a:off x="1973" y="340"/>
              <a:ext cx="3257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vi-VN" sz="2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6746" name="Group 10"/>
          <p:cNvGrpSpPr>
            <a:grpSpLocks/>
          </p:cNvGrpSpPr>
          <p:nvPr/>
        </p:nvGrpSpPr>
        <p:grpSpPr bwMode="auto">
          <a:xfrm>
            <a:off x="290513" y="3625850"/>
            <a:ext cx="3705225" cy="1593850"/>
            <a:chOff x="0" y="2028"/>
            <a:chExt cx="2736" cy="720"/>
          </a:xfrm>
        </p:grpSpPr>
        <p:sp>
          <p:nvSpPr>
            <p:cNvPr id="116747" name="Oval 11" descr="Blue tissue paper"/>
            <p:cNvSpPr>
              <a:spLocks noChangeArrowheads="1"/>
            </p:cNvSpPr>
            <p:nvPr/>
          </p:nvSpPr>
          <p:spPr bwMode="auto">
            <a:xfrm>
              <a:off x="0" y="2028"/>
              <a:ext cx="2736" cy="720"/>
            </a:xfrm>
            <a:prstGeom prst="ellipse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C. Không phẩy </a:t>
              </a:r>
            </a:p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không không mười tám</a:t>
              </a:r>
            </a:p>
          </p:txBody>
        </p:sp>
        <p:sp>
          <p:nvSpPr>
            <p:cNvPr id="116748" name="Text Box 12"/>
            <p:cNvSpPr txBox="1">
              <a:spLocks noChangeArrowheads="1"/>
            </p:cNvSpPr>
            <p:nvPr/>
          </p:nvSpPr>
          <p:spPr bwMode="auto">
            <a:xfrm>
              <a:off x="192" y="2124"/>
              <a:ext cx="2367" cy="3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3399FF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</a:t>
              </a:r>
            </a:p>
          </p:txBody>
        </p:sp>
      </p:grpSp>
      <p:sp>
        <p:nvSpPr>
          <p:cNvPr id="116749" name="AutoShape 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119813"/>
            <a:ext cx="762000" cy="585787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50" name="Text Box 14"/>
          <p:cNvSpPr txBox="1">
            <a:spLocks noChangeArrowheads="1"/>
          </p:cNvSpPr>
          <p:nvPr/>
        </p:nvSpPr>
        <p:spPr bwMode="auto">
          <a:xfrm>
            <a:off x="3962400" y="1092200"/>
            <a:ext cx="12618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0,0 018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762000" y="1524000"/>
            <a:ext cx="3342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2" name="Text Box 16"/>
          <p:cNvSpPr txBox="1">
            <a:spLocks noChangeArrowheads="1"/>
          </p:cNvSpPr>
          <p:nvPr/>
        </p:nvSpPr>
        <p:spPr bwMode="auto">
          <a:xfrm>
            <a:off x="838200" y="2133600"/>
            <a:ext cx="17700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B.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2895600" y="2209800"/>
            <a:ext cx="50177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4724400" y="1600200"/>
            <a:ext cx="37208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ột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linh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nimBg="1"/>
      <p:bldP spid="116742" grpId="0" animBg="1"/>
      <p:bldP spid="116742" grpId="1" animBg="1"/>
      <p:bldP spid="116750" grpId="0"/>
      <p:bldP spid="116751" grpId="0"/>
      <p:bldP spid="116752" grpId="0"/>
      <p:bldP spid="116753" grpId="0"/>
      <p:bldP spid="1167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25525" cy="1225550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02D0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10134600" y="6553200"/>
            <a:ext cx="18415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HÕt giê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6183313" y="518160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vi-VN" sz="20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7766" name="Picture 6" descr="Picture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4821238"/>
            <a:ext cx="1647825" cy="203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767" name="AutoShape 7"/>
          <p:cNvSpPr>
            <a:spLocks noChangeArrowheads="1"/>
          </p:cNvSpPr>
          <p:nvPr/>
        </p:nvSpPr>
        <p:spPr bwMode="auto">
          <a:xfrm>
            <a:off x="260350" y="3463925"/>
            <a:ext cx="5308600" cy="1274763"/>
          </a:xfrm>
          <a:prstGeom prst="cloudCallout">
            <a:avLst>
              <a:gd name="adj1" fmla="val -4037"/>
              <a:gd name="adj2" fmla="val 54856"/>
            </a:avLst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0,050</a:t>
            </a:r>
          </a:p>
        </p:txBody>
      </p:sp>
      <p:sp>
        <p:nvSpPr>
          <p:cNvPr id="117768" name="AutoShape 8"/>
          <p:cNvSpPr>
            <a:spLocks noChangeArrowheads="1"/>
          </p:cNvSpPr>
          <p:nvPr/>
        </p:nvSpPr>
        <p:spPr bwMode="auto">
          <a:xfrm>
            <a:off x="8529638" y="21907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7769" name="Group 9"/>
          <p:cNvGrpSpPr>
            <a:grpSpLocks/>
          </p:cNvGrpSpPr>
          <p:nvPr/>
        </p:nvGrpSpPr>
        <p:grpSpPr bwMode="auto">
          <a:xfrm>
            <a:off x="1058863" y="0"/>
            <a:ext cx="7402512" cy="3552825"/>
            <a:chOff x="668" y="201"/>
            <a:chExt cx="4397" cy="2075"/>
          </a:xfrm>
        </p:grpSpPr>
        <p:sp>
          <p:nvSpPr>
            <p:cNvPr id="117770" name="AutoShape 10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771" name="Text Box 11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270"/>
            </a:xfrm>
            <a:prstGeom prst="rect">
              <a:avLst/>
            </a:prstGeom>
            <a:noFill/>
            <a:ln>
              <a:noFill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 i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</a:t>
              </a:r>
              <a:r>
                <a:rPr lang="en-US" sz="2400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ác số sau đây số nào là số thập phân</a:t>
              </a:r>
            </a:p>
          </p:txBody>
        </p:sp>
      </p:grpSp>
      <p:sp>
        <p:nvSpPr>
          <p:cNvPr id="117772" name="AutoShape 1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324600"/>
            <a:ext cx="533400" cy="5334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2057400" y="1068388"/>
            <a:ext cx="887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A. 18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2057400" y="1830388"/>
            <a:ext cx="12362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B. 0,050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4937125" y="947738"/>
            <a:ext cx="7745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C.  4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6" name="Line 16"/>
          <p:cNvSpPr>
            <a:spLocks noChangeShapeType="1"/>
          </p:cNvSpPr>
          <p:nvPr/>
        </p:nvSpPr>
        <p:spPr bwMode="auto">
          <a:xfrm>
            <a:off x="5410200" y="137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5410200" y="137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5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4860925" y="1862138"/>
            <a:ext cx="1023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D. 800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/>
      <p:bldP spid="1177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142875"/>
            <a:ext cx="987425" cy="1001713"/>
          </a:xfrm>
          <a:prstGeom prst="star5">
            <a:avLst/>
          </a:prstGeom>
          <a:solidFill>
            <a:schemeClr val="hlink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8787" name="AutoShape 3"/>
          <p:cNvSpPr>
            <a:spLocks noChangeArrowheads="1"/>
          </p:cNvSpPr>
          <p:nvPr/>
        </p:nvSpPr>
        <p:spPr bwMode="auto">
          <a:xfrm>
            <a:off x="8534400" y="12382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2665413" y="428625"/>
            <a:ext cx="59245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8789" name="Group 5"/>
          <p:cNvGrpSpPr>
            <a:grpSpLocks/>
          </p:cNvGrpSpPr>
          <p:nvPr/>
        </p:nvGrpSpPr>
        <p:grpSpPr bwMode="auto">
          <a:xfrm>
            <a:off x="1143000" y="685800"/>
            <a:ext cx="7488238" cy="3975100"/>
            <a:chOff x="668" y="201"/>
            <a:chExt cx="4397" cy="2075"/>
          </a:xfrm>
        </p:grpSpPr>
        <p:sp>
          <p:nvSpPr>
            <p:cNvPr id="118790" name="AutoShape 6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791" name="Text Box 7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916"/>
            </a:xfrm>
            <a:prstGeom prst="rect">
              <a:avLst/>
            </a:prstGeom>
            <a:noFill/>
            <a:ln>
              <a:noFill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</a:t>
              </a:r>
              <a:r>
                <a:rPr lang="en-US" sz="24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</a:p>
            <a:p>
              <a:endPara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endPara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r>
                <a:rPr lang="en-US" sz="24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 </a:t>
              </a:r>
              <a:r>
                <a:rPr lang="en-US" sz="36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Hãy đọc số : 0,985</a:t>
              </a:r>
            </a:p>
          </p:txBody>
        </p:sp>
      </p:grpSp>
      <p:sp>
        <p:nvSpPr>
          <p:cNvPr id="118792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324600"/>
            <a:ext cx="381000" cy="5334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93" name="AutoShape 9"/>
          <p:cNvSpPr>
            <a:spLocks noChangeArrowheads="1"/>
          </p:cNvSpPr>
          <p:nvPr/>
        </p:nvSpPr>
        <p:spPr bwMode="auto">
          <a:xfrm>
            <a:off x="0" y="5029200"/>
            <a:ext cx="9144000" cy="1219200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ín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tr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 l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9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03200"/>
            <a:ext cx="1568450" cy="1247775"/>
          </a:xfrm>
          <a:prstGeom prst="star5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9811" name="AutoShape 3"/>
          <p:cNvSpPr>
            <a:spLocks noChangeArrowheads="1"/>
          </p:cNvSpPr>
          <p:nvPr/>
        </p:nvSpPr>
        <p:spPr bwMode="auto">
          <a:xfrm>
            <a:off x="3384550" y="217488"/>
            <a:ext cx="3171825" cy="2633662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2616200" y="3140075"/>
            <a:ext cx="4654550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Ngôi sao may mắn</a:t>
            </a:r>
            <a:endParaRPr 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9813" name="Picture 5" descr="k_anhdong_amnha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3776663"/>
            <a:ext cx="3948113" cy="243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14" name="AutoShape 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424613"/>
            <a:ext cx="609600" cy="433387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1000" fill="hold"/>
                                        <p:tgtEl>
                                          <p:spTgt spid="1198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nimBg="1"/>
      <p:bldP spid="119811" grpId="0" animBg="1"/>
      <p:bldP spid="1198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White of Y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5" name="Picture 3" descr="Lady R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6" name="Picture 4" descr="Golden Deling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7" name="Picture 5" descr="Marie Claire_White Yello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8" name="Picture 6" descr="Paradise_Chalk Pin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9" name="Picture 7" descr="Pricess de Monaco_Viole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80" name="WordArt 8"/>
          <p:cNvSpPr>
            <a:spLocks noChangeArrowheads="1" noChangeShapeType="1" noTextEdit="1"/>
          </p:cNvSpPr>
          <p:nvPr/>
        </p:nvSpPr>
        <p:spPr bwMode="auto">
          <a:xfrm>
            <a:off x="609600" y="1600200"/>
            <a:ext cx="80772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latin typeface="Times New Roman"/>
                <a:cs typeface="Times New Roman"/>
              </a:rPr>
              <a:t>Chân thành cảm ơn các thầy cô giáo và các em học sinh!</a:t>
            </a:r>
            <a:endParaRPr lang="en-US" sz="3600" kern="1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7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2" dur="5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7" dur="5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5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81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 animBg="1"/>
      <p:bldP spid="54280" grpId="1" animBg="1"/>
      <p:bldP spid="54280" grpId="2" animBg="1"/>
      <p:bldP spid="54280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476672"/>
            <a:ext cx="6096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a) </a:t>
            </a:r>
          </a:p>
        </p:txBody>
      </p:sp>
      <p:graphicFrame>
        <p:nvGraphicFramePr>
          <p:cNvPr id="8196" name="Group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560579213"/>
              </p:ext>
            </p:extLst>
          </p:nvPr>
        </p:nvGraphicFramePr>
        <p:xfrm>
          <a:off x="762000" y="944985"/>
          <a:ext cx="3352800" cy="4762501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  <a:gridCol w="83820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2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4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3" name="Text Box 3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4495800" y="186256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1dm hay      m</a:t>
            </a:r>
          </a:p>
        </p:txBody>
      </p:sp>
      <p:graphicFrame>
        <p:nvGraphicFramePr>
          <p:cNvPr id="10857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643087"/>
              </p:ext>
            </p:extLst>
          </p:nvPr>
        </p:nvGraphicFramePr>
        <p:xfrm>
          <a:off x="5638800" y="3600872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06" name="Equation" r:id="rId4" imgW="114151" imgH="215619" progId="">
                  <p:embed/>
                </p:oleObj>
              </mc:Choice>
              <mc:Fallback>
                <p:oleObj name="Equation" r:id="rId4" imgW="114151" imgH="215619" progId="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00872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43096"/>
              </p:ext>
            </p:extLst>
          </p:nvPr>
        </p:nvGraphicFramePr>
        <p:xfrm>
          <a:off x="5931695" y="1706985"/>
          <a:ext cx="4032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07" name="Equation" r:id="rId6" imgW="203112" imgH="393529" progId="">
                  <p:embed/>
                </p:oleObj>
              </mc:Choice>
              <mc:Fallback>
                <p:oleObj name="Equation" r:id="rId6" imgW="203112" imgH="393529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1695" y="1706985"/>
                        <a:ext cx="403225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495800" y="3067472"/>
            <a:ext cx="2895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1cm hay      </a:t>
            </a:r>
            <a:r>
              <a:rPr lang="en-US" sz="240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m </a:t>
            </a: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452938" y="4527972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1mm hay       </a:t>
            </a:r>
            <a:r>
              <a:rPr lang="en-US" sz="240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m </a:t>
            </a: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228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281818325"/>
              </p:ext>
            </p:extLst>
          </p:nvPr>
        </p:nvGraphicFramePr>
        <p:xfrm>
          <a:off x="5863810" y="2986363"/>
          <a:ext cx="5746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08" name="Equation" r:id="rId8" imgW="279279" imgH="393529" progId="">
                  <p:embed/>
                </p:oleObj>
              </mc:Choice>
              <mc:Fallback>
                <p:oleObj name="Equation" r:id="rId8" imgW="279279" imgH="393529" progId="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3810" y="2986363"/>
                        <a:ext cx="57467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473798"/>
              </p:ext>
            </p:extLst>
          </p:nvPr>
        </p:nvGraphicFramePr>
        <p:xfrm>
          <a:off x="5945481" y="4357468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09" name="Equation" r:id="rId10" imgW="355292" imgH="393359" progId="">
                  <p:embed/>
                </p:oleObj>
              </mc:Choice>
              <mc:Fallback>
                <p:oleObj name="Equation" r:id="rId10" imgW="355292" imgH="393359" progId="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481" y="4357468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1041400" y="196257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1785938" y="318812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1023938" y="320082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24717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9477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17859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1803400" y="1948285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2624138" y="3188122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3386138" y="4613697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8602" name="Text Box 58"/>
          <p:cNvSpPr txBox="1">
            <a:spLocks noChangeArrowheads="1"/>
          </p:cNvSpPr>
          <p:nvPr/>
        </p:nvSpPr>
        <p:spPr bwMode="auto">
          <a:xfrm>
            <a:off x="6653213" y="1843510"/>
            <a:ext cx="2362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</a:t>
            </a:r>
          </a:p>
        </p:txBody>
      </p:sp>
      <p:sp>
        <p:nvSpPr>
          <p:cNvPr id="108603" name="Text Box 59"/>
          <p:cNvSpPr txBox="1">
            <a:spLocks noChangeArrowheads="1"/>
          </p:cNvSpPr>
          <p:nvPr/>
        </p:nvSpPr>
        <p:spPr bwMode="auto">
          <a:xfrm>
            <a:off x="6662738" y="3057947"/>
            <a:ext cx="2209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8604" name="Text Box 60"/>
          <p:cNvSpPr txBox="1">
            <a:spLocks noChangeArrowheads="1"/>
          </p:cNvSpPr>
          <p:nvPr/>
        </p:nvSpPr>
        <p:spPr bwMode="auto">
          <a:xfrm>
            <a:off x="6819900" y="4520035"/>
            <a:ext cx="2209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còn 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0,001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/>
      <p:bldP spid="8226" grpId="0"/>
      <p:bldP spid="8227" grpId="0"/>
      <p:bldP spid="8230" grpId="0"/>
      <p:bldP spid="8231" grpId="0"/>
      <p:bldP spid="8232" grpId="0"/>
      <p:bldP spid="8233" grpId="0"/>
      <p:bldP spid="8234" grpId="0"/>
      <p:bldP spid="8235" grpId="0"/>
      <p:bldP spid="8236" grpId="0"/>
      <p:bldP spid="8237" grpId="0"/>
      <p:bldP spid="8238" grpId="0"/>
      <p:bldP spid="108602" grpId="0"/>
      <p:bldP spid="108603" grpId="0"/>
      <p:bldP spid="1086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35" name="Picture 27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762000" y="844352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762000" y="1453952"/>
            <a:ext cx="1676400" cy="3902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 </a:t>
            </a:r>
            <a:r>
              <a:rPr lang="en-US" sz="2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86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242319"/>
              </p:ext>
            </p:extLst>
          </p:nvPr>
        </p:nvGraphicFramePr>
        <p:xfrm>
          <a:off x="1219200" y="2292152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18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92152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086273"/>
              </p:ext>
            </p:extLst>
          </p:nvPr>
        </p:nvGraphicFramePr>
        <p:xfrm>
          <a:off x="1200150" y="3492302"/>
          <a:ext cx="7032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19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492302"/>
                        <a:ext cx="7032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423321"/>
              </p:ext>
            </p:extLst>
          </p:nvPr>
        </p:nvGraphicFramePr>
        <p:xfrm>
          <a:off x="1133475" y="4689277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0" name="Equation" r:id="rId8" imgW="355292" imgH="393359" progId="">
                  <p:embed/>
                </p:oleObj>
              </mc:Choice>
              <mc:Fallback>
                <p:oleObj name="Equation" r:id="rId8" imgW="355292" imgH="393359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4689277"/>
                        <a:ext cx="7683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795338" y="33589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781050" y="22921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766763" y="46543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2743200" y="1453952"/>
            <a:ext cx="1676400" cy="3890963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thập  phân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0,1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0,01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0,001</a:t>
            </a:r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>
            <a:off x="2743200" y="33589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>
            <a:off x="2743200" y="22921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2743200" y="46543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2133600" y="2596952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057400" y="3763765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2133600" y="4882952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800600" y="1225352"/>
            <a:ext cx="4029075" cy="420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 là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một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một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không một</a:t>
            </a:r>
          </a:p>
        </p:txBody>
      </p:sp>
      <p:sp>
        <p:nvSpPr>
          <p:cNvPr id="68630" name="Line 22"/>
          <p:cNvSpPr>
            <a:spLocks noChangeShapeType="1"/>
          </p:cNvSpPr>
          <p:nvPr/>
        </p:nvSpPr>
        <p:spPr bwMode="auto">
          <a:xfrm flipV="1">
            <a:off x="4243388" y="4654352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2" name="Line 24"/>
          <p:cNvSpPr>
            <a:spLocks noChangeShapeType="1"/>
          </p:cNvSpPr>
          <p:nvPr/>
        </p:nvSpPr>
        <p:spPr bwMode="auto">
          <a:xfrm>
            <a:off x="4267200" y="2292152"/>
            <a:ext cx="441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9" name="Line 31"/>
          <p:cNvSpPr>
            <a:spLocks noChangeShapeType="1"/>
          </p:cNvSpPr>
          <p:nvPr/>
        </p:nvSpPr>
        <p:spPr bwMode="auto">
          <a:xfrm>
            <a:off x="4419600" y="1453952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0" name="Line 32"/>
          <p:cNvSpPr>
            <a:spLocks noChangeShapeType="1"/>
          </p:cNvSpPr>
          <p:nvPr/>
        </p:nvSpPr>
        <p:spPr bwMode="auto">
          <a:xfrm>
            <a:off x="4419600" y="5340152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1" name="Line 33"/>
          <p:cNvSpPr>
            <a:spLocks noChangeShapeType="1"/>
          </p:cNvSpPr>
          <p:nvPr/>
        </p:nvSpPr>
        <p:spPr bwMode="auto">
          <a:xfrm>
            <a:off x="8724900" y="1453952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2" name="Line 34"/>
          <p:cNvSpPr>
            <a:spLocks noChangeShapeType="1"/>
          </p:cNvSpPr>
          <p:nvPr/>
        </p:nvSpPr>
        <p:spPr bwMode="auto">
          <a:xfrm>
            <a:off x="4391025" y="3358952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8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6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500"/>
                                        <p:tgtEl>
                                          <p:spTgt spid="6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68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76" name="Picture 172" descr="Picture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631" name="Group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644633"/>
              </p:ext>
            </p:extLst>
          </p:nvPr>
        </p:nvGraphicFramePr>
        <p:xfrm>
          <a:off x="304800" y="1616075"/>
          <a:ext cx="2711450" cy="3567113"/>
        </p:xfrm>
        <a:graphic>
          <a:graphicData uri="http://schemas.openxmlformats.org/drawingml/2006/table">
            <a:tbl>
              <a:tblPr/>
              <a:tblGrid>
                <a:gridCol w="609600"/>
                <a:gridCol w="671513"/>
                <a:gridCol w="650875"/>
                <a:gridCol w="779462"/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5943600" y="14478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048000" y="2528888"/>
            <a:ext cx="22098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5dm =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3124200" y="3657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7cm =</a:t>
            </a:r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9" name="Text Box 75"/>
          <p:cNvSpPr txBox="1">
            <a:spLocks noChangeArrowheads="1"/>
          </p:cNvSpPr>
          <p:nvPr/>
        </p:nvSpPr>
        <p:spPr bwMode="auto">
          <a:xfrm>
            <a:off x="5486400" y="3657600"/>
            <a:ext cx="11833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0,07m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0" name="Text Box 76"/>
          <p:cNvSpPr txBox="1">
            <a:spLocks noChangeArrowheads="1"/>
          </p:cNvSpPr>
          <p:nvPr/>
        </p:nvSpPr>
        <p:spPr bwMode="auto">
          <a:xfrm>
            <a:off x="3124200" y="4724400"/>
            <a:ext cx="10663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9mm =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5" name="Text Box 81"/>
          <p:cNvSpPr txBox="1">
            <a:spLocks noChangeArrowheads="1"/>
          </p:cNvSpPr>
          <p:nvPr/>
        </p:nvSpPr>
        <p:spPr bwMode="auto">
          <a:xfrm>
            <a:off x="5715000" y="4733925"/>
            <a:ext cx="14430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 0,009 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5257800" y="2590800"/>
            <a:ext cx="11352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 0,5 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95" name="Text Box 91"/>
          <p:cNvSpPr txBox="1">
            <a:spLocks noChangeArrowheads="1"/>
          </p:cNvSpPr>
          <p:nvPr/>
        </p:nvSpPr>
        <p:spPr bwMode="auto">
          <a:xfrm>
            <a:off x="3810000" y="5486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635" name="Object 131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0208687"/>
              </p:ext>
            </p:extLst>
          </p:nvPr>
        </p:nvGraphicFramePr>
        <p:xfrm>
          <a:off x="4267200" y="2362200"/>
          <a:ext cx="6667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" name="Equation" r:id="rId5" imgW="342751" imgH="393529" progId="">
                  <p:embed/>
                </p:oleObj>
              </mc:Choice>
              <mc:Fallback>
                <p:oleObj name="Equation" r:id="rId5" imgW="342751" imgH="393529" progId="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62200"/>
                        <a:ext cx="6667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61" name="Object 157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7639926"/>
              </p:ext>
            </p:extLst>
          </p:nvPr>
        </p:nvGraphicFramePr>
        <p:xfrm>
          <a:off x="4419600" y="4572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9" name="Equation" r:id="rId7" imgW="495085" imgH="393529" progId="">
                  <p:embed/>
                </p:oleObj>
              </mc:Choice>
              <mc:Fallback>
                <p:oleObj name="Equation" r:id="rId7" imgW="495085" imgH="393529" progId="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57200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71" name="Object 16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36885401"/>
              </p:ext>
            </p:extLst>
          </p:nvPr>
        </p:nvGraphicFramePr>
        <p:xfrm>
          <a:off x="4267200" y="3505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0" name="Equation" r:id="rId9" imgW="418918" imgH="393529" progId="">
                  <p:embed/>
                </p:oleObj>
              </mc:Choice>
              <mc:Fallback>
                <p:oleObj name="Equation" r:id="rId9" imgW="418918" imgH="393529" progId="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052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80" name="Rectangle 176"/>
          <p:cNvSpPr>
            <a:spLocks noChangeArrowheads="1"/>
          </p:cNvSpPr>
          <p:nvPr/>
        </p:nvSpPr>
        <p:spPr bwMode="auto">
          <a:xfrm>
            <a:off x="3733800" y="1690688"/>
            <a:ext cx="30844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lu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ận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nh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óm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i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82" name="Text Box 178"/>
          <p:cNvSpPr txBox="1">
            <a:spLocks noChangeArrowheads="1"/>
          </p:cNvSpPr>
          <p:nvPr/>
        </p:nvSpPr>
        <p:spPr bwMode="auto">
          <a:xfrm>
            <a:off x="3124200" y="2438400"/>
            <a:ext cx="5638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Dựa vào ví dụ a hãy trao đổi với bạn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và viết các số đo trên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ra đơn vị mét theo 2 cách.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1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1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3" grpId="0"/>
      <p:bldP spid="21574" grpId="0"/>
      <p:bldP spid="21579" grpId="0"/>
      <p:bldP spid="21580" grpId="0"/>
      <p:bldP spid="21585" grpId="0"/>
      <p:bldP spid="21588" grpId="0"/>
      <p:bldP spid="21680" grpId="0"/>
      <p:bldP spid="21680" grpId="1"/>
      <p:bldP spid="21682" grpId="0"/>
      <p:bldP spid="2168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24" name="Picture 28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762000" y="928936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685800" y="1386136"/>
            <a:ext cx="1676400" cy="3902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Phân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thập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phân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09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103043"/>
              </p:ext>
            </p:extLst>
          </p:nvPr>
        </p:nvGraphicFramePr>
        <p:xfrm>
          <a:off x="1143000" y="2148136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08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48136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05239"/>
              </p:ext>
            </p:extLst>
          </p:nvPr>
        </p:nvGraphicFramePr>
        <p:xfrm>
          <a:off x="1066800" y="3367336"/>
          <a:ext cx="7032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09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67336"/>
                        <a:ext cx="7032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123081"/>
              </p:ext>
            </p:extLst>
          </p:nvPr>
        </p:nvGraphicFramePr>
        <p:xfrm>
          <a:off x="1143000" y="4510336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0" name="Equation" r:id="rId8" imgW="355292" imgH="393359" progId="">
                  <p:embed/>
                </p:oleObj>
              </mc:Choice>
              <mc:Fallback>
                <p:oleObj name="Equation" r:id="rId8" imgW="355292" imgH="393359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510336"/>
                        <a:ext cx="7683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685800" y="3291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685800" y="2148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685800" y="4434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2819400" y="1386136"/>
            <a:ext cx="1676400" cy="3890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Số thập  phân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0,07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0,009</a:t>
            </a: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2819400" y="3291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>
            <a:off x="2819400" y="2148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2819400" y="4434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2057400" y="23767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2057400" y="35959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2057400" y="46627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5029200" y="1309936"/>
            <a:ext cx="3800475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năm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bảy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không chín</a:t>
            </a:r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>
            <a:off x="4348163" y="32911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8" name="Line 22"/>
          <p:cNvSpPr>
            <a:spLocks noChangeShapeType="1"/>
          </p:cNvSpPr>
          <p:nvPr/>
        </p:nvSpPr>
        <p:spPr bwMode="auto">
          <a:xfrm>
            <a:off x="4333875" y="44341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8" name="Line 32"/>
          <p:cNvSpPr>
            <a:spLocks noChangeShapeType="1"/>
          </p:cNvSpPr>
          <p:nvPr/>
        </p:nvSpPr>
        <p:spPr bwMode="auto">
          <a:xfrm>
            <a:off x="4495800" y="214813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9" name="Line 33"/>
          <p:cNvSpPr>
            <a:spLocks noChangeShapeType="1"/>
          </p:cNvSpPr>
          <p:nvPr/>
        </p:nvSpPr>
        <p:spPr bwMode="auto">
          <a:xfrm>
            <a:off x="4495800" y="138613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0" name="Line 34"/>
          <p:cNvSpPr>
            <a:spLocks noChangeShapeType="1"/>
          </p:cNvSpPr>
          <p:nvPr/>
        </p:nvSpPr>
        <p:spPr bwMode="auto">
          <a:xfrm>
            <a:off x="8610600" y="1386136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1" name="Line 35"/>
          <p:cNvSpPr>
            <a:spLocks noChangeShapeType="1"/>
          </p:cNvSpPr>
          <p:nvPr/>
        </p:nvSpPr>
        <p:spPr bwMode="auto">
          <a:xfrm>
            <a:off x="4362450" y="52723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2" name="Text Box 36"/>
          <p:cNvSpPr txBox="1">
            <a:spLocks noChangeArrowheads="1"/>
          </p:cNvSpPr>
          <p:nvPr/>
        </p:nvSpPr>
        <p:spPr bwMode="auto">
          <a:xfrm>
            <a:off x="5510213" y="1538536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Đọc là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0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0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0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0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0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500"/>
                                        <p:tgtEl>
                                          <p:spTgt spid="8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8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872197" y="1044082"/>
            <a:ext cx="754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Các số : </a:t>
            </a: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0,1; 0,01; 0,001;  0,5; 0,07; 0,009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1432560" y="1691640"/>
            <a:ext cx="3048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là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thập phân.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2895600" y="51816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398563" y="1676400"/>
            <a:ext cx="2743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được gọi là gì?</a:t>
            </a:r>
          </a:p>
        </p:txBody>
      </p:sp>
      <p:sp>
        <p:nvSpPr>
          <p:cNvPr id="91221" name="Text Box 85"/>
          <p:cNvSpPr txBox="1">
            <a:spLocks noChangeArrowheads="1"/>
          </p:cNvSpPr>
          <p:nvPr/>
        </p:nvSpPr>
        <p:spPr bwMode="auto">
          <a:xfrm>
            <a:off x="1524000" y="3733800"/>
            <a:ext cx="6019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  <a:r>
              <a:rPr lang="en-US" sz="2800" b="1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có đặc điểm gì khác so với </a:t>
            </a: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số tự nhiên</a:t>
            </a:r>
            <a:r>
              <a:rPr lang="en-US" sz="2800" b="1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1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 build="allAtOnce"/>
      <p:bldP spid="91143" grpId="0" animBg="1"/>
      <p:bldP spid="91145" grpId="0" animBg="1"/>
      <p:bldP spid="91145" grpId="1" animBg="1"/>
      <p:bldP spid="91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11150" y="5110163"/>
            <a:ext cx="8616950" cy="1181100"/>
            <a:chOff x="196" y="3084"/>
            <a:chExt cx="5428" cy="744"/>
          </a:xfrm>
        </p:grpSpPr>
        <p:graphicFrame>
          <p:nvGraphicFramePr>
            <p:cNvPr id="120835" name="Object 3"/>
            <p:cNvGraphicFramePr>
              <a:graphicFrameLocks noChangeAspect="1"/>
            </p:cNvGraphicFramePr>
            <p:nvPr/>
          </p:nvGraphicFramePr>
          <p:xfrm>
            <a:off x="3255" y="3132"/>
            <a:ext cx="1209" cy="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72" name="Equation" r:id="rId3" imgW="114151" imgH="215619" progId="">
                    <p:embed/>
                  </p:oleObj>
                </mc:Choice>
                <mc:Fallback>
                  <p:oleObj name="Equation" r:id="rId3" imgW="114151" imgH="215619" progId="">
                    <p:embed/>
                    <p:pic>
                      <p:nvPicPr>
                        <p:cNvPr id="0" name="Picture 1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5" y="3132"/>
                          <a:ext cx="1209" cy="5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36" name="Object 4"/>
            <p:cNvGraphicFramePr>
              <a:graphicFrameLocks noChangeAspect="1"/>
            </p:cNvGraphicFramePr>
            <p:nvPr/>
          </p:nvGraphicFramePr>
          <p:xfrm>
            <a:off x="779" y="3084"/>
            <a:ext cx="29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73" name="Equation" r:id="rId5" imgW="279279" imgH="393529" progId="">
                    <p:embed/>
                  </p:oleObj>
                </mc:Choice>
                <mc:Fallback>
                  <p:oleObj name="Equation" r:id="rId5" imgW="279279" imgH="393529" progId="">
                    <p:embed/>
                    <p:pic>
                      <p:nvPicPr>
                        <p:cNvPr id="0" name="Picture 1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9" y="3084"/>
                          <a:ext cx="290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37" name="Line 5"/>
            <p:cNvSpPr>
              <a:spLocks noChangeShapeType="1"/>
            </p:cNvSpPr>
            <p:nvPr/>
          </p:nvSpPr>
          <p:spPr bwMode="auto">
            <a:xfrm>
              <a:off x="556" y="3564"/>
              <a:ext cx="5068" cy="1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38" name="Line 6"/>
            <p:cNvSpPr>
              <a:spLocks noChangeShapeType="1"/>
            </p:cNvSpPr>
            <p:nvPr/>
          </p:nvSpPr>
          <p:spPr bwMode="auto">
            <a:xfrm>
              <a:off x="934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39" name="Line 7"/>
            <p:cNvSpPr>
              <a:spLocks noChangeShapeType="1"/>
            </p:cNvSpPr>
            <p:nvPr/>
          </p:nvSpPr>
          <p:spPr bwMode="auto">
            <a:xfrm>
              <a:off x="1384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0" name="Line 8"/>
            <p:cNvSpPr>
              <a:spLocks noChangeShapeType="1"/>
            </p:cNvSpPr>
            <p:nvPr/>
          </p:nvSpPr>
          <p:spPr bwMode="auto">
            <a:xfrm>
              <a:off x="1890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1" name="Line 9"/>
            <p:cNvSpPr>
              <a:spLocks noChangeShapeType="1"/>
            </p:cNvSpPr>
            <p:nvPr/>
          </p:nvSpPr>
          <p:spPr bwMode="auto">
            <a:xfrm>
              <a:off x="2396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2" name="Line 10"/>
            <p:cNvSpPr>
              <a:spLocks noChangeShapeType="1"/>
            </p:cNvSpPr>
            <p:nvPr/>
          </p:nvSpPr>
          <p:spPr bwMode="auto">
            <a:xfrm>
              <a:off x="2902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3" name="Line 11"/>
            <p:cNvSpPr>
              <a:spLocks noChangeShapeType="1"/>
            </p:cNvSpPr>
            <p:nvPr/>
          </p:nvSpPr>
          <p:spPr bwMode="auto">
            <a:xfrm>
              <a:off x="340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4" name="Line 12"/>
            <p:cNvSpPr>
              <a:spLocks noChangeShapeType="1"/>
            </p:cNvSpPr>
            <p:nvPr/>
          </p:nvSpPr>
          <p:spPr bwMode="auto">
            <a:xfrm>
              <a:off x="385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5" name="Line 13"/>
            <p:cNvSpPr>
              <a:spLocks noChangeShapeType="1"/>
            </p:cNvSpPr>
            <p:nvPr/>
          </p:nvSpPr>
          <p:spPr bwMode="auto">
            <a:xfrm>
              <a:off x="430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6" name="Line 14"/>
            <p:cNvSpPr>
              <a:spLocks noChangeShapeType="1"/>
            </p:cNvSpPr>
            <p:nvPr/>
          </p:nvSpPr>
          <p:spPr bwMode="auto">
            <a:xfrm>
              <a:off x="5187" y="350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7" name="Line 15"/>
            <p:cNvSpPr>
              <a:spLocks noChangeShapeType="1"/>
            </p:cNvSpPr>
            <p:nvPr/>
          </p:nvSpPr>
          <p:spPr bwMode="auto">
            <a:xfrm>
              <a:off x="475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8" name="Line 16"/>
            <p:cNvSpPr>
              <a:spLocks noChangeShapeType="1"/>
            </p:cNvSpPr>
            <p:nvPr/>
          </p:nvSpPr>
          <p:spPr bwMode="auto">
            <a:xfrm>
              <a:off x="541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49" name="Object 17"/>
            <p:cNvGraphicFramePr>
              <a:graphicFrameLocks noChangeAspect="1"/>
            </p:cNvGraphicFramePr>
            <p:nvPr/>
          </p:nvGraphicFramePr>
          <p:xfrm>
            <a:off x="1227" y="3084"/>
            <a:ext cx="279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74" name="Equation" r:id="rId7" imgW="279279" imgH="393529" progId="">
                    <p:embed/>
                  </p:oleObj>
                </mc:Choice>
                <mc:Fallback>
                  <p:oleObj name="Equation" r:id="rId7" imgW="279279" imgH="393529" progId="">
                    <p:embed/>
                    <p:pic>
                      <p:nvPicPr>
                        <p:cNvPr id="0" name="Picture 1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7" y="3084"/>
                          <a:ext cx="279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0" name="Object 18"/>
            <p:cNvGraphicFramePr>
              <a:graphicFrameLocks noChangeAspect="1"/>
            </p:cNvGraphicFramePr>
            <p:nvPr/>
          </p:nvGraphicFramePr>
          <p:xfrm>
            <a:off x="1731" y="3084"/>
            <a:ext cx="343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75" name="Equation" r:id="rId9" imgW="279279" imgH="393529" progId="">
                    <p:embed/>
                  </p:oleObj>
                </mc:Choice>
                <mc:Fallback>
                  <p:oleObj name="Equation" r:id="rId9" imgW="279279" imgH="393529" progId="">
                    <p:embed/>
                    <p:pic>
                      <p:nvPicPr>
                        <p:cNvPr id="0" name="Picture 1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1" y="3084"/>
                          <a:ext cx="343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1" name="Object 19"/>
            <p:cNvGraphicFramePr>
              <a:graphicFrameLocks noChangeAspect="1"/>
            </p:cNvGraphicFramePr>
            <p:nvPr/>
          </p:nvGraphicFramePr>
          <p:xfrm>
            <a:off x="2243" y="3114"/>
            <a:ext cx="346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76" name="Equation" r:id="rId11" imgW="279279" imgH="393529" progId="">
                    <p:embed/>
                  </p:oleObj>
                </mc:Choice>
                <mc:Fallback>
                  <p:oleObj name="Equation" r:id="rId11" imgW="279279" imgH="393529" progId="">
                    <p:embed/>
                    <p:pic>
                      <p:nvPicPr>
                        <p:cNvPr id="0" name="Picture 1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3" y="3114"/>
                          <a:ext cx="346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2" name="Object 20"/>
            <p:cNvGraphicFramePr>
              <a:graphicFrameLocks noChangeAspect="1"/>
            </p:cNvGraphicFramePr>
            <p:nvPr/>
          </p:nvGraphicFramePr>
          <p:xfrm>
            <a:off x="2738" y="3084"/>
            <a:ext cx="321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77" name="Equation" r:id="rId13" imgW="279279" imgH="393529" progId="">
                    <p:embed/>
                  </p:oleObj>
                </mc:Choice>
                <mc:Fallback>
                  <p:oleObj name="Equation" r:id="rId13" imgW="279279" imgH="393529" progId="">
                    <p:embed/>
                    <p:pic>
                      <p:nvPicPr>
                        <p:cNvPr id="0" name="Picture 1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8" y="3084"/>
                          <a:ext cx="321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3" name="Object 21"/>
            <p:cNvGraphicFramePr>
              <a:graphicFrameLocks noChangeAspect="1"/>
            </p:cNvGraphicFramePr>
            <p:nvPr/>
          </p:nvGraphicFramePr>
          <p:xfrm>
            <a:off x="3193" y="3084"/>
            <a:ext cx="29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78" name="Equation" r:id="rId15" imgW="279279" imgH="393529" progId="">
                    <p:embed/>
                  </p:oleObj>
                </mc:Choice>
                <mc:Fallback>
                  <p:oleObj name="Equation" r:id="rId15" imgW="279279" imgH="393529" progId="">
                    <p:embed/>
                    <p:pic>
                      <p:nvPicPr>
                        <p:cNvPr id="0" name="Picture 1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3" y="3084"/>
                          <a:ext cx="297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4" name="Object 22"/>
            <p:cNvGraphicFramePr>
              <a:graphicFrameLocks noChangeAspect="1"/>
            </p:cNvGraphicFramePr>
            <p:nvPr/>
          </p:nvGraphicFramePr>
          <p:xfrm>
            <a:off x="3643" y="3084"/>
            <a:ext cx="29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79" name="Equation" r:id="rId17" imgW="279279" imgH="393529" progId="">
                    <p:embed/>
                  </p:oleObj>
                </mc:Choice>
                <mc:Fallback>
                  <p:oleObj name="Equation" r:id="rId17" imgW="279279" imgH="393529" progId="">
                    <p:embed/>
                    <p:pic>
                      <p:nvPicPr>
                        <p:cNvPr id="0" name="Picture 1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" y="3084"/>
                          <a:ext cx="297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5" name="Object 23"/>
            <p:cNvGraphicFramePr>
              <a:graphicFrameLocks noChangeAspect="1"/>
            </p:cNvGraphicFramePr>
            <p:nvPr/>
          </p:nvGraphicFramePr>
          <p:xfrm>
            <a:off x="4149" y="3084"/>
            <a:ext cx="270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0" name="Equation" r:id="rId19" imgW="279279" imgH="393529" progId="">
                    <p:embed/>
                  </p:oleObj>
                </mc:Choice>
                <mc:Fallback>
                  <p:oleObj name="Equation" r:id="rId19" imgW="279279" imgH="393529" progId="">
                    <p:embed/>
                    <p:pic>
                      <p:nvPicPr>
                        <p:cNvPr id="0" name="Picture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9" y="3084"/>
                          <a:ext cx="270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6" name="Object 24"/>
            <p:cNvGraphicFramePr>
              <a:graphicFrameLocks noChangeAspect="1"/>
            </p:cNvGraphicFramePr>
            <p:nvPr/>
          </p:nvGraphicFramePr>
          <p:xfrm>
            <a:off x="4598" y="3084"/>
            <a:ext cx="299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1" name="Equation" r:id="rId21" imgW="279279" imgH="393529" progId="">
                    <p:embed/>
                  </p:oleObj>
                </mc:Choice>
                <mc:Fallback>
                  <p:oleObj name="Equation" r:id="rId21" imgW="279279" imgH="393529" progId="">
                    <p:embed/>
                    <p:pic>
                      <p:nvPicPr>
                        <p:cNvPr id="0" name="Picture 1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8" y="3084"/>
                          <a:ext cx="299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57" name="Text Box 25"/>
            <p:cNvSpPr txBox="1">
              <a:spLocks noChangeArrowheads="1"/>
            </p:cNvSpPr>
            <p:nvPr/>
          </p:nvSpPr>
          <p:spPr bwMode="auto">
            <a:xfrm>
              <a:off x="710" y="3594"/>
              <a:ext cx="6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0,01</a:t>
              </a:r>
            </a:p>
          </p:txBody>
        </p:sp>
        <p:sp>
          <p:nvSpPr>
            <p:cNvPr id="120858" name="Text Box 26"/>
            <p:cNvSpPr txBox="1">
              <a:spLocks noChangeArrowheads="1"/>
            </p:cNvSpPr>
            <p:nvPr/>
          </p:nvSpPr>
          <p:spPr bwMode="auto">
            <a:xfrm>
              <a:off x="1676" y="3588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0,03</a:t>
              </a:r>
            </a:p>
          </p:txBody>
        </p:sp>
        <p:sp>
          <p:nvSpPr>
            <p:cNvPr id="120859" name="Text Box 27"/>
            <p:cNvSpPr txBox="1">
              <a:spLocks noChangeArrowheads="1"/>
            </p:cNvSpPr>
            <p:nvPr/>
          </p:nvSpPr>
          <p:spPr bwMode="auto">
            <a:xfrm>
              <a:off x="1163" y="3597"/>
              <a:ext cx="5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0,02</a:t>
              </a:r>
            </a:p>
          </p:txBody>
        </p:sp>
        <p:sp>
          <p:nvSpPr>
            <p:cNvPr id="120860" name="Text Box 28"/>
            <p:cNvSpPr txBox="1">
              <a:spLocks noChangeArrowheads="1"/>
            </p:cNvSpPr>
            <p:nvPr/>
          </p:nvSpPr>
          <p:spPr bwMode="auto">
            <a:xfrm>
              <a:off x="2175" y="3594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0,04</a:t>
              </a:r>
            </a:p>
          </p:txBody>
        </p:sp>
        <p:sp>
          <p:nvSpPr>
            <p:cNvPr id="120861" name="Text Box 29"/>
            <p:cNvSpPr txBox="1">
              <a:spLocks noChangeArrowheads="1"/>
            </p:cNvSpPr>
            <p:nvPr/>
          </p:nvSpPr>
          <p:spPr bwMode="auto">
            <a:xfrm>
              <a:off x="2677" y="3594"/>
              <a:ext cx="6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0,05</a:t>
              </a:r>
            </a:p>
          </p:txBody>
        </p:sp>
        <p:sp>
          <p:nvSpPr>
            <p:cNvPr id="120862" name="Text Box 30"/>
            <p:cNvSpPr txBox="1">
              <a:spLocks noChangeArrowheads="1"/>
            </p:cNvSpPr>
            <p:nvPr/>
          </p:nvSpPr>
          <p:spPr bwMode="auto">
            <a:xfrm>
              <a:off x="3197" y="3597"/>
              <a:ext cx="5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0,06</a:t>
              </a:r>
            </a:p>
          </p:txBody>
        </p:sp>
        <p:sp>
          <p:nvSpPr>
            <p:cNvPr id="120863" name="Text Box 31"/>
            <p:cNvSpPr txBox="1">
              <a:spLocks noChangeArrowheads="1"/>
            </p:cNvSpPr>
            <p:nvPr/>
          </p:nvSpPr>
          <p:spPr bwMode="auto">
            <a:xfrm>
              <a:off x="5039" y="3228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864" name="Rectangle 32"/>
            <p:cNvSpPr>
              <a:spLocks noChangeArrowheads="1"/>
            </p:cNvSpPr>
            <p:nvPr/>
          </p:nvSpPr>
          <p:spPr bwMode="auto">
            <a:xfrm>
              <a:off x="3651" y="3585"/>
              <a:ext cx="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0,07</a:t>
              </a:r>
            </a:p>
          </p:txBody>
        </p:sp>
        <p:sp>
          <p:nvSpPr>
            <p:cNvPr id="120865" name="Text Box 33"/>
            <p:cNvSpPr txBox="1">
              <a:spLocks noChangeArrowheads="1"/>
            </p:cNvSpPr>
            <p:nvPr/>
          </p:nvSpPr>
          <p:spPr bwMode="auto">
            <a:xfrm>
              <a:off x="4108" y="3585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0,08</a:t>
              </a:r>
            </a:p>
          </p:txBody>
        </p:sp>
        <p:sp>
          <p:nvSpPr>
            <p:cNvPr id="120866" name="Rectangle 34"/>
            <p:cNvSpPr>
              <a:spLocks noChangeArrowheads="1"/>
            </p:cNvSpPr>
            <p:nvPr/>
          </p:nvSpPr>
          <p:spPr bwMode="auto">
            <a:xfrm>
              <a:off x="4557" y="3585"/>
              <a:ext cx="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0,09</a:t>
              </a:r>
            </a:p>
          </p:txBody>
        </p:sp>
        <p:sp>
          <p:nvSpPr>
            <p:cNvPr id="120867" name="Text Box 35"/>
            <p:cNvSpPr txBox="1">
              <a:spLocks noChangeArrowheads="1"/>
            </p:cNvSpPr>
            <p:nvPr/>
          </p:nvSpPr>
          <p:spPr bwMode="auto">
            <a:xfrm>
              <a:off x="432" y="3258"/>
              <a:ext cx="1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868" name="Text Box 36"/>
            <p:cNvSpPr txBox="1">
              <a:spLocks noChangeArrowheads="1"/>
            </p:cNvSpPr>
            <p:nvPr/>
          </p:nvSpPr>
          <p:spPr bwMode="auto">
            <a:xfrm>
              <a:off x="196" y="3393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1150938" y="492125"/>
            <a:ext cx="74136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24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phân số thập phân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4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trên các vạch của tia số:</a:t>
            </a:r>
          </a:p>
        </p:txBody>
      </p:sp>
      <p:grpSp>
        <p:nvGrpSpPr>
          <p:cNvPr id="13352" name="Group 40"/>
          <p:cNvGrpSpPr>
            <a:grpSpLocks/>
          </p:cNvGrpSpPr>
          <p:nvPr/>
        </p:nvGrpSpPr>
        <p:grpSpPr bwMode="auto">
          <a:xfrm>
            <a:off x="301625" y="1585912"/>
            <a:ext cx="8610600" cy="1190625"/>
            <a:chOff x="195" y="1245"/>
            <a:chExt cx="5424" cy="750"/>
          </a:xfrm>
        </p:grpSpPr>
        <p:sp>
          <p:nvSpPr>
            <p:cNvPr id="120871" name="Line 41"/>
            <p:cNvSpPr>
              <a:spLocks noChangeShapeType="1"/>
            </p:cNvSpPr>
            <p:nvPr/>
          </p:nvSpPr>
          <p:spPr bwMode="auto">
            <a:xfrm>
              <a:off x="549" y="1707"/>
              <a:ext cx="5070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2" name="Text Box 42"/>
            <p:cNvSpPr txBox="1">
              <a:spLocks noChangeArrowheads="1"/>
            </p:cNvSpPr>
            <p:nvPr/>
          </p:nvSpPr>
          <p:spPr bwMode="auto">
            <a:xfrm>
              <a:off x="195" y="1563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a) </a:t>
              </a:r>
            </a:p>
          </p:txBody>
        </p:sp>
        <p:sp>
          <p:nvSpPr>
            <p:cNvPr id="120873" name="Line 43"/>
            <p:cNvSpPr>
              <a:spLocks noChangeShapeType="1"/>
            </p:cNvSpPr>
            <p:nvPr/>
          </p:nvSpPr>
          <p:spPr bwMode="auto">
            <a:xfrm>
              <a:off x="984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4" name="Line 44"/>
            <p:cNvSpPr>
              <a:spLocks noChangeShapeType="1"/>
            </p:cNvSpPr>
            <p:nvPr/>
          </p:nvSpPr>
          <p:spPr bwMode="auto">
            <a:xfrm>
              <a:off x="1430" y="16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5" name="Line 45"/>
            <p:cNvSpPr>
              <a:spLocks noChangeShapeType="1"/>
            </p:cNvSpPr>
            <p:nvPr/>
          </p:nvSpPr>
          <p:spPr bwMode="auto">
            <a:xfrm>
              <a:off x="1916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6" name="Line 46"/>
            <p:cNvSpPr>
              <a:spLocks noChangeShapeType="1"/>
            </p:cNvSpPr>
            <p:nvPr/>
          </p:nvSpPr>
          <p:spPr bwMode="auto">
            <a:xfrm>
              <a:off x="2429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7" name="Line 47"/>
            <p:cNvSpPr>
              <a:spLocks noChangeShapeType="1"/>
            </p:cNvSpPr>
            <p:nvPr/>
          </p:nvSpPr>
          <p:spPr bwMode="auto">
            <a:xfrm>
              <a:off x="2942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8" name="Line 48"/>
            <p:cNvSpPr>
              <a:spLocks noChangeShapeType="1"/>
            </p:cNvSpPr>
            <p:nvPr/>
          </p:nvSpPr>
          <p:spPr bwMode="auto">
            <a:xfrm>
              <a:off x="3454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9" name="Line 49"/>
            <p:cNvSpPr>
              <a:spLocks noChangeShapeType="1"/>
            </p:cNvSpPr>
            <p:nvPr/>
          </p:nvSpPr>
          <p:spPr bwMode="auto">
            <a:xfrm>
              <a:off x="3910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0" name="Line 50"/>
            <p:cNvSpPr>
              <a:spLocks noChangeShapeType="1"/>
            </p:cNvSpPr>
            <p:nvPr/>
          </p:nvSpPr>
          <p:spPr bwMode="auto">
            <a:xfrm>
              <a:off x="4366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1" name="Line 51"/>
            <p:cNvSpPr>
              <a:spLocks noChangeShapeType="1"/>
            </p:cNvSpPr>
            <p:nvPr/>
          </p:nvSpPr>
          <p:spPr bwMode="auto">
            <a:xfrm>
              <a:off x="5277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2" name="Line 52"/>
            <p:cNvSpPr>
              <a:spLocks noChangeShapeType="1"/>
            </p:cNvSpPr>
            <p:nvPr/>
          </p:nvSpPr>
          <p:spPr bwMode="auto">
            <a:xfrm>
              <a:off x="4821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3" name="Line 53"/>
            <p:cNvSpPr>
              <a:spLocks noChangeShapeType="1"/>
            </p:cNvSpPr>
            <p:nvPr/>
          </p:nvSpPr>
          <p:spPr bwMode="auto">
            <a:xfrm>
              <a:off x="549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84" name="Object 54"/>
            <p:cNvGraphicFramePr>
              <a:graphicFrameLocks noChangeAspect="1"/>
            </p:cNvGraphicFramePr>
            <p:nvPr/>
          </p:nvGraphicFramePr>
          <p:xfrm>
            <a:off x="1802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2" name="Equation" r:id="rId23" imgW="203112" imgH="393529" progId="">
                    <p:embed/>
                  </p:oleObj>
                </mc:Choice>
                <mc:Fallback>
                  <p:oleObj name="Equation" r:id="rId23" imgW="203112" imgH="393529" progId="">
                    <p:embed/>
                    <p:pic>
                      <p:nvPicPr>
                        <p:cNvPr id="0" name="Picture 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2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5" name="Object 55"/>
            <p:cNvGraphicFramePr>
              <a:graphicFrameLocks noChangeAspect="1"/>
            </p:cNvGraphicFramePr>
            <p:nvPr/>
          </p:nvGraphicFramePr>
          <p:xfrm>
            <a:off x="2315" y="1275"/>
            <a:ext cx="225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3" name="Equation" r:id="rId25" imgW="203112" imgH="393529" progId="">
                    <p:embed/>
                  </p:oleObj>
                </mc:Choice>
                <mc:Fallback>
                  <p:oleObj name="Equation" r:id="rId25" imgW="203112" imgH="393529" progId="">
                    <p:embed/>
                    <p:pic>
                      <p:nvPicPr>
                        <p:cNvPr id="0" name="Picture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5" y="1275"/>
                          <a:ext cx="225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6" name="Object 56"/>
            <p:cNvGraphicFramePr>
              <a:graphicFrameLocks noChangeAspect="1"/>
            </p:cNvGraphicFramePr>
            <p:nvPr/>
          </p:nvGraphicFramePr>
          <p:xfrm>
            <a:off x="2828" y="1245"/>
            <a:ext cx="280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4" name="Equation" r:id="rId27" imgW="203112" imgH="393529" progId="">
                    <p:embed/>
                  </p:oleObj>
                </mc:Choice>
                <mc:Fallback>
                  <p:oleObj name="Equation" r:id="rId27" imgW="203112" imgH="393529" progId="">
                    <p:embed/>
                    <p:pic>
                      <p:nvPicPr>
                        <p:cNvPr id="0" name="Picture 1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28" y="1245"/>
                          <a:ext cx="280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7" name="Object 57"/>
            <p:cNvGraphicFramePr>
              <a:graphicFrameLocks noChangeAspect="1"/>
            </p:cNvGraphicFramePr>
            <p:nvPr/>
          </p:nvGraphicFramePr>
          <p:xfrm>
            <a:off x="3283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5" name="Equation" r:id="rId29" imgW="203112" imgH="393529" progId="">
                    <p:embed/>
                  </p:oleObj>
                </mc:Choice>
                <mc:Fallback>
                  <p:oleObj name="Equation" r:id="rId29" imgW="203112" imgH="393529" progId="">
                    <p:embed/>
                    <p:pic>
                      <p:nvPicPr>
                        <p:cNvPr id="0" name="Picture 1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3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8" name="Object 58"/>
            <p:cNvGraphicFramePr>
              <a:graphicFrameLocks noChangeAspect="1"/>
            </p:cNvGraphicFramePr>
            <p:nvPr/>
          </p:nvGraphicFramePr>
          <p:xfrm>
            <a:off x="3739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6" name="Equation" r:id="rId31" imgW="203112" imgH="393529" progId="">
                    <p:embed/>
                  </p:oleObj>
                </mc:Choice>
                <mc:Fallback>
                  <p:oleObj name="Equation" r:id="rId31" imgW="203112" imgH="393529" progId="">
                    <p:embed/>
                    <p:pic>
                      <p:nvPicPr>
                        <p:cNvPr id="0" name="Picture 1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9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9" name="Object 59"/>
            <p:cNvGraphicFramePr>
              <a:graphicFrameLocks noChangeAspect="1"/>
            </p:cNvGraphicFramePr>
            <p:nvPr/>
          </p:nvGraphicFramePr>
          <p:xfrm>
            <a:off x="4252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7" name="Equation" r:id="rId33" imgW="203112" imgH="393529" progId="">
                    <p:embed/>
                  </p:oleObj>
                </mc:Choice>
                <mc:Fallback>
                  <p:oleObj name="Equation" r:id="rId33" imgW="203112" imgH="393529" progId="">
                    <p:embed/>
                    <p:pic>
                      <p:nvPicPr>
                        <p:cNvPr id="0" name="Picture 1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2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90" name="Object 60"/>
            <p:cNvGraphicFramePr>
              <a:graphicFrameLocks noChangeAspect="1"/>
            </p:cNvGraphicFramePr>
            <p:nvPr/>
          </p:nvGraphicFramePr>
          <p:xfrm>
            <a:off x="4708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8" name="Equation" r:id="rId35" imgW="203112" imgH="393529" progId="">
                    <p:embed/>
                  </p:oleObj>
                </mc:Choice>
                <mc:Fallback>
                  <p:oleObj name="Equation" r:id="rId35" imgW="203112" imgH="393529" progId="">
                    <p:embed/>
                    <p:pic>
                      <p:nvPicPr>
                        <p:cNvPr id="0" name="Picture 1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8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91" name="Text Box 61"/>
            <p:cNvSpPr txBox="1">
              <a:spLocks noChangeArrowheads="1"/>
            </p:cNvSpPr>
            <p:nvPr/>
          </p:nvSpPr>
          <p:spPr bwMode="auto">
            <a:xfrm>
              <a:off x="822" y="1764"/>
              <a:ext cx="4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892" name="Text Box 62"/>
            <p:cNvSpPr txBox="1">
              <a:spLocks noChangeArrowheads="1"/>
            </p:cNvSpPr>
            <p:nvPr/>
          </p:nvSpPr>
          <p:spPr bwMode="auto">
            <a:xfrm>
              <a:off x="1745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0,3</a:t>
              </a:r>
            </a:p>
          </p:txBody>
        </p:sp>
        <p:sp>
          <p:nvSpPr>
            <p:cNvPr id="120893" name="Text Box 63"/>
            <p:cNvSpPr txBox="1">
              <a:spLocks noChangeArrowheads="1"/>
            </p:cNvSpPr>
            <p:nvPr/>
          </p:nvSpPr>
          <p:spPr bwMode="auto">
            <a:xfrm>
              <a:off x="1233" y="1749"/>
              <a:ext cx="4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0,2</a:t>
              </a:r>
            </a:p>
          </p:txBody>
        </p:sp>
        <p:sp>
          <p:nvSpPr>
            <p:cNvPr id="120894" name="Text Box 64"/>
            <p:cNvSpPr txBox="1">
              <a:spLocks noChangeArrowheads="1"/>
            </p:cNvSpPr>
            <p:nvPr/>
          </p:nvSpPr>
          <p:spPr bwMode="auto">
            <a:xfrm>
              <a:off x="2258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0,4</a:t>
              </a:r>
            </a:p>
          </p:txBody>
        </p:sp>
        <p:sp>
          <p:nvSpPr>
            <p:cNvPr id="120895" name="Text Box 65"/>
            <p:cNvSpPr txBox="1">
              <a:spLocks noChangeArrowheads="1"/>
            </p:cNvSpPr>
            <p:nvPr/>
          </p:nvSpPr>
          <p:spPr bwMode="auto">
            <a:xfrm>
              <a:off x="2714" y="1755"/>
              <a:ext cx="3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0,5</a:t>
              </a:r>
            </a:p>
          </p:txBody>
        </p:sp>
        <p:sp>
          <p:nvSpPr>
            <p:cNvPr id="120896" name="Text Box 66"/>
            <p:cNvSpPr txBox="1">
              <a:spLocks noChangeArrowheads="1"/>
            </p:cNvSpPr>
            <p:nvPr/>
          </p:nvSpPr>
          <p:spPr bwMode="auto">
            <a:xfrm>
              <a:off x="3283" y="1749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0,6</a:t>
              </a:r>
            </a:p>
          </p:txBody>
        </p:sp>
        <p:sp>
          <p:nvSpPr>
            <p:cNvPr id="120897" name="Text Box 67"/>
            <p:cNvSpPr txBox="1">
              <a:spLocks noChangeArrowheads="1"/>
            </p:cNvSpPr>
            <p:nvPr/>
          </p:nvSpPr>
          <p:spPr bwMode="auto">
            <a:xfrm>
              <a:off x="5163" y="1419"/>
              <a:ext cx="2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20898" name="Rectangle 68"/>
            <p:cNvSpPr>
              <a:spLocks noChangeArrowheads="1"/>
            </p:cNvSpPr>
            <p:nvPr/>
          </p:nvSpPr>
          <p:spPr bwMode="auto">
            <a:xfrm>
              <a:off x="3796" y="1755"/>
              <a:ext cx="2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0,7</a:t>
              </a:r>
            </a:p>
          </p:txBody>
        </p:sp>
        <p:sp>
          <p:nvSpPr>
            <p:cNvPr id="120899" name="Text Box 69"/>
            <p:cNvSpPr txBox="1">
              <a:spLocks noChangeArrowheads="1"/>
            </p:cNvSpPr>
            <p:nvPr/>
          </p:nvSpPr>
          <p:spPr bwMode="auto">
            <a:xfrm>
              <a:off x="4195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0,8</a:t>
              </a:r>
            </a:p>
          </p:txBody>
        </p:sp>
        <p:sp>
          <p:nvSpPr>
            <p:cNvPr id="120900" name="Rectangle 70"/>
            <p:cNvSpPr>
              <a:spLocks noChangeArrowheads="1"/>
            </p:cNvSpPr>
            <p:nvPr/>
          </p:nvSpPr>
          <p:spPr bwMode="auto">
            <a:xfrm>
              <a:off x="4651" y="1755"/>
              <a:ext cx="2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0,9</a:t>
              </a:r>
            </a:p>
          </p:txBody>
        </p:sp>
        <p:sp>
          <p:nvSpPr>
            <p:cNvPr id="120901" name="Text Box 71"/>
            <p:cNvSpPr txBox="1">
              <a:spLocks noChangeArrowheads="1"/>
            </p:cNvSpPr>
            <p:nvPr/>
          </p:nvSpPr>
          <p:spPr bwMode="auto">
            <a:xfrm>
              <a:off x="435" y="1419"/>
              <a:ext cx="1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902" name="AutoShape 72"/>
            <p:cNvSpPr>
              <a:spLocks noChangeAspect="1" noChangeArrowheads="1" noTextEdit="1"/>
            </p:cNvSpPr>
            <p:nvPr/>
          </p:nvSpPr>
          <p:spPr bwMode="auto">
            <a:xfrm>
              <a:off x="834" y="1245"/>
              <a:ext cx="2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3" name="Line 73"/>
            <p:cNvSpPr>
              <a:spLocks noChangeShapeType="1"/>
            </p:cNvSpPr>
            <p:nvPr/>
          </p:nvSpPr>
          <p:spPr bwMode="auto">
            <a:xfrm>
              <a:off x="899" y="1443"/>
              <a:ext cx="17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4" name="Rectangle 74"/>
            <p:cNvSpPr>
              <a:spLocks noChangeArrowheads="1"/>
            </p:cNvSpPr>
            <p:nvPr/>
          </p:nvSpPr>
          <p:spPr bwMode="auto">
            <a:xfrm>
              <a:off x="892" y="1464"/>
              <a:ext cx="1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5" name="Rectangle 75"/>
            <p:cNvSpPr>
              <a:spLocks noChangeArrowheads="1"/>
            </p:cNvSpPr>
            <p:nvPr/>
          </p:nvSpPr>
          <p:spPr bwMode="auto">
            <a:xfrm>
              <a:off x="943" y="1255"/>
              <a:ext cx="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6" name="AutoShape 76"/>
            <p:cNvSpPr>
              <a:spLocks noChangeAspect="1" noChangeArrowheads="1" noTextEdit="1"/>
            </p:cNvSpPr>
            <p:nvPr/>
          </p:nvSpPr>
          <p:spPr bwMode="auto">
            <a:xfrm>
              <a:off x="1290" y="1245"/>
              <a:ext cx="240" cy="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7" name="Line 77"/>
            <p:cNvSpPr>
              <a:spLocks noChangeShapeType="1"/>
            </p:cNvSpPr>
            <p:nvPr/>
          </p:nvSpPr>
          <p:spPr bwMode="auto">
            <a:xfrm>
              <a:off x="1319" y="1447"/>
              <a:ext cx="1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8" name="Rectangle 78"/>
            <p:cNvSpPr>
              <a:spLocks noChangeArrowheads="1"/>
            </p:cNvSpPr>
            <p:nvPr/>
          </p:nvSpPr>
          <p:spPr bwMode="auto">
            <a:xfrm>
              <a:off x="1312" y="1469"/>
              <a:ext cx="1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9" name="Rectangle 79"/>
            <p:cNvSpPr>
              <a:spLocks noChangeArrowheads="1"/>
            </p:cNvSpPr>
            <p:nvPr/>
          </p:nvSpPr>
          <p:spPr bwMode="auto">
            <a:xfrm>
              <a:off x="1367" y="1255"/>
              <a:ext cx="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0" name="Line 80"/>
            <p:cNvSpPr>
              <a:spLocks noChangeShapeType="1"/>
            </p:cNvSpPr>
            <p:nvPr/>
          </p:nvSpPr>
          <p:spPr bwMode="auto">
            <a:xfrm>
              <a:off x="808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1" name="Line 81"/>
            <p:cNvSpPr>
              <a:spLocks noChangeShapeType="1"/>
            </p:cNvSpPr>
            <p:nvPr/>
          </p:nvSpPr>
          <p:spPr bwMode="auto">
            <a:xfrm>
              <a:off x="853" y="1673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2" name="Line 82"/>
            <p:cNvSpPr>
              <a:spLocks noChangeShapeType="1"/>
            </p:cNvSpPr>
            <p:nvPr/>
          </p:nvSpPr>
          <p:spPr bwMode="auto">
            <a:xfrm>
              <a:off x="943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3" name="Line 83"/>
            <p:cNvSpPr>
              <a:spLocks noChangeShapeType="1"/>
            </p:cNvSpPr>
            <p:nvPr/>
          </p:nvSpPr>
          <p:spPr bwMode="auto">
            <a:xfrm>
              <a:off x="898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4" name="Line 84"/>
            <p:cNvSpPr>
              <a:spLocks noChangeShapeType="1"/>
            </p:cNvSpPr>
            <p:nvPr/>
          </p:nvSpPr>
          <p:spPr bwMode="auto">
            <a:xfrm>
              <a:off x="589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5" name="Line 85"/>
            <p:cNvSpPr>
              <a:spLocks noChangeShapeType="1"/>
            </p:cNvSpPr>
            <p:nvPr/>
          </p:nvSpPr>
          <p:spPr bwMode="auto">
            <a:xfrm>
              <a:off x="760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6" name="Line 86"/>
            <p:cNvSpPr>
              <a:spLocks noChangeShapeType="1"/>
            </p:cNvSpPr>
            <p:nvPr/>
          </p:nvSpPr>
          <p:spPr bwMode="auto">
            <a:xfrm>
              <a:off x="709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7" name="Line 87"/>
            <p:cNvSpPr>
              <a:spLocks noChangeShapeType="1"/>
            </p:cNvSpPr>
            <p:nvPr/>
          </p:nvSpPr>
          <p:spPr bwMode="auto">
            <a:xfrm>
              <a:off x="625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8" name="Line 88"/>
            <p:cNvSpPr>
              <a:spLocks noChangeShapeType="1"/>
            </p:cNvSpPr>
            <p:nvPr/>
          </p:nvSpPr>
          <p:spPr bwMode="auto">
            <a:xfrm>
              <a:off x="667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0919" name="Rectangle 89"/>
          <p:cNvSpPr>
            <a:spLocks noChangeArrowheads="1"/>
          </p:cNvSpPr>
          <p:nvPr/>
        </p:nvSpPr>
        <p:spPr bwMode="auto">
          <a:xfrm>
            <a:off x="304800" y="533400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20920" name="Group 88"/>
          <p:cNvGrpSpPr>
            <a:grpSpLocks/>
          </p:cNvGrpSpPr>
          <p:nvPr/>
        </p:nvGrpSpPr>
        <p:grpSpPr bwMode="auto">
          <a:xfrm>
            <a:off x="1143000" y="2590800"/>
            <a:ext cx="2593975" cy="2220913"/>
            <a:chOff x="720" y="1632"/>
            <a:chExt cx="1634" cy="1399"/>
          </a:xfrm>
        </p:grpSpPr>
        <p:sp>
          <p:nvSpPr>
            <p:cNvPr id="120921" name="AutoShape 91"/>
            <p:cNvSpPr>
              <a:spLocks noChangeArrowheads="1"/>
            </p:cNvSpPr>
            <p:nvPr/>
          </p:nvSpPr>
          <p:spPr bwMode="auto">
            <a:xfrm rot="-1469514">
              <a:off x="720" y="1632"/>
              <a:ext cx="148" cy="393"/>
            </a:xfrm>
            <a:prstGeom prst="downArrow">
              <a:avLst>
                <a:gd name="adj1" fmla="val 50000"/>
                <a:gd name="adj2" fmla="val 66385"/>
              </a:avLst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2" name="Line 92"/>
            <p:cNvSpPr>
              <a:spLocks noChangeShapeType="1"/>
            </p:cNvSpPr>
            <p:nvPr/>
          </p:nvSpPr>
          <p:spPr bwMode="auto">
            <a:xfrm>
              <a:off x="1775" y="2460"/>
              <a:ext cx="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3" name="Line 93"/>
            <p:cNvSpPr>
              <a:spLocks noChangeShapeType="1"/>
            </p:cNvSpPr>
            <p:nvPr/>
          </p:nvSpPr>
          <p:spPr bwMode="auto">
            <a:xfrm>
              <a:off x="830" y="24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4" name="Line 94"/>
            <p:cNvSpPr>
              <a:spLocks noChangeShapeType="1"/>
            </p:cNvSpPr>
            <p:nvPr/>
          </p:nvSpPr>
          <p:spPr bwMode="auto">
            <a:xfrm>
              <a:off x="2022" y="2238"/>
              <a:ext cx="14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5" name="Rectangle 95"/>
            <p:cNvSpPr>
              <a:spLocks noChangeArrowheads="1"/>
            </p:cNvSpPr>
            <p:nvPr/>
          </p:nvSpPr>
          <p:spPr bwMode="auto">
            <a:xfrm>
              <a:off x="1985" y="2224"/>
              <a:ext cx="1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6" name="Rectangle 96"/>
            <p:cNvSpPr>
              <a:spLocks noChangeArrowheads="1"/>
            </p:cNvSpPr>
            <p:nvPr/>
          </p:nvSpPr>
          <p:spPr bwMode="auto">
            <a:xfrm>
              <a:off x="2042" y="2031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7" name="Line 97"/>
            <p:cNvSpPr>
              <a:spLocks noChangeShapeType="1"/>
            </p:cNvSpPr>
            <p:nvPr/>
          </p:nvSpPr>
          <p:spPr bwMode="auto">
            <a:xfrm>
              <a:off x="1387" y="248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8" name="Line 98"/>
            <p:cNvSpPr>
              <a:spLocks noChangeShapeType="1"/>
            </p:cNvSpPr>
            <p:nvPr/>
          </p:nvSpPr>
          <p:spPr bwMode="auto">
            <a:xfrm>
              <a:off x="1483" y="2479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9" name="Line 99"/>
            <p:cNvSpPr>
              <a:spLocks noChangeShapeType="1"/>
            </p:cNvSpPr>
            <p:nvPr/>
          </p:nvSpPr>
          <p:spPr bwMode="auto">
            <a:xfrm>
              <a:off x="1673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0" name="Line 100"/>
            <p:cNvSpPr>
              <a:spLocks noChangeShapeType="1"/>
            </p:cNvSpPr>
            <p:nvPr/>
          </p:nvSpPr>
          <p:spPr bwMode="auto">
            <a:xfrm>
              <a:off x="1577" y="2481"/>
              <a:ext cx="1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1" name="Line 101"/>
            <p:cNvSpPr>
              <a:spLocks noChangeShapeType="1"/>
            </p:cNvSpPr>
            <p:nvPr/>
          </p:nvSpPr>
          <p:spPr bwMode="auto">
            <a:xfrm>
              <a:off x="923" y="248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2" name="Line 102"/>
            <p:cNvSpPr>
              <a:spLocks noChangeShapeType="1"/>
            </p:cNvSpPr>
            <p:nvPr/>
          </p:nvSpPr>
          <p:spPr bwMode="auto">
            <a:xfrm>
              <a:off x="1285" y="2481"/>
              <a:ext cx="0" cy="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3" name="Line 103"/>
            <p:cNvSpPr>
              <a:spLocks noChangeShapeType="1"/>
            </p:cNvSpPr>
            <p:nvPr/>
          </p:nvSpPr>
          <p:spPr bwMode="auto">
            <a:xfrm>
              <a:off x="1177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4" name="Line 104"/>
            <p:cNvSpPr>
              <a:spLocks noChangeShapeType="1"/>
            </p:cNvSpPr>
            <p:nvPr/>
          </p:nvSpPr>
          <p:spPr bwMode="auto">
            <a:xfrm>
              <a:off x="999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5" name="Line 105"/>
            <p:cNvSpPr>
              <a:spLocks noChangeShapeType="1"/>
            </p:cNvSpPr>
            <p:nvPr/>
          </p:nvSpPr>
          <p:spPr bwMode="auto">
            <a:xfrm>
              <a:off x="1087" y="2483"/>
              <a:ext cx="1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6" name="Line 106"/>
            <p:cNvSpPr>
              <a:spLocks noChangeShapeType="1"/>
            </p:cNvSpPr>
            <p:nvPr/>
          </p:nvSpPr>
          <p:spPr bwMode="auto">
            <a:xfrm>
              <a:off x="823" y="2509"/>
              <a:ext cx="961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7" name="Text Box 107"/>
            <p:cNvSpPr txBox="1">
              <a:spLocks noChangeArrowheads="1"/>
            </p:cNvSpPr>
            <p:nvPr/>
          </p:nvSpPr>
          <p:spPr bwMode="auto">
            <a:xfrm>
              <a:off x="738" y="2191"/>
              <a:ext cx="1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938" name="Oval 108"/>
            <p:cNvSpPr>
              <a:spLocks noChangeArrowheads="1"/>
            </p:cNvSpPr>
            <p:nvPr/>
          </p:nvSpPr>
          <p:spPr bwMode="auto">
            <a:xfrm>
              <a:off x="756" y="1841"/>
              <a:ext cx="1142" cy="1181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9" name="AutoShape 109"/>
            <p:cNvSpPr>
              <a:spLocks noChangeArrowheads="1"/>
            </p:cNvSpPr>
            <p:nvPr/>
          </p:nvSpPr>
          <p:spPr bwMode="auto">
            <a:xfrm rot="1835190">
              <a:off x="2153" y="2883"/>
              <a:ext cx="201" cy="148"/>
            </a:xfrm>
            <a:prstGeom prst="flowChartDelay">
              <a:avLst/>
            </a:prstGeom>
            <a:solidFill>
              <a:srgbClr val="ADDA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0" name="Rectangle 110"/>
            <p:cNvSpPr>
              <a:spLocks noChangeArrowheads="1"/>
            </p:cNvSpPr>
            <p:nvPr/>
          </p:nvSpPr>
          <p:spPr bwMode="auto">
            <a:xfrm rot="1813372">
              <a:off x="1818" y="2737"/>
              <a:ext cx="376" cy="158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1" name="Text Box 111"/>
            <p:cNvSpPr txBox="1">
              <a:spLocks noChangeArrowheads="1"/>
            </p:cNvSpPr>
            <p:nvPr/>
          </p:nvSpPr>
          <p:spPr bwMode="auto">
            <a:xfrm>
              <a:off x="954" y="2653"/>
              <a:ext cx="6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0,01</a:t>
              </a:r>
            </a:p>
          </p:txBody>
        </p:sp>
        <p:sp>
          <p:nvSpPr>
            <p:cNvPr id="120942" name="Text Box 112"/>
            <p:cNvSpPr txBox="1">
              <a:spLocks noChangeArrowheads="1"/>
            </p:cNvSpPr>
            <p:nvPr/>
          </p:nvSpPr>
          <p:spPr bwMode="auto">
            <a:xfrm>
              <a:off x="1610" y="2244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943" name="Line 113"/>
            <p:cNvSpPr>
              <a:spLocks noChangeShapeType="1"/>
            </p:cNvSpPr>
            <p:nvPr/>
          </p:nvSpPr>
          <p:spPr bwMode="auto">
            <a:xfrm flipH="1" flipV="1">
              <a:off x="906" y="2504"/>
              <a:ext cx="206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4" name="Line 114"/>
            <p:cNvSpPr>
              <a:spLocks noChangeShapeType="1"/>
            </p:cNvSpPr>
            <p:nvPr/>
          </p:nvSpPr>
          <p:spPr bwMode="auto">
            <a:xfrm flipH="1">
              <a:off x="1810" y="2263"/>
              <a:ext cx="164" cy="2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0945" name="Line 113"/>
          <p:cNvSpPr>
            <a:spLocks noChangeShapeType="1"/>
          </p:cNvSpPr>
          <p:nvPr/>
        </p:nvSpPr>
        <p:spPr bwMode="auto">
          <a:xfrm>
            <a:off x="863600" y="23749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946" name="Line 114"/>
          <p:cNvSpPr>
            <a:spLocks noChangeShapeType="1"/>
          </p:cNvSpPr>
          <p:nvPr/>
        </p:nvSpPr>
        <p:spPr bwMode="auto">
          <a:xfrm>
            <a:off x="1549400" y="2413000"/>
            <a:ext cx="6692900" cy="3441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120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120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9" grpId="0"/>
      <p:bldP spid="120945" grpId="0" animBg="1"/>
      <p:bldP spid="120945" grpId="1" animBg="1"/>
      <p:bldP spid="120946" grpId="0" animBg="1"/>
      <p:bldP spid="12094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33" name="Picture 61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228600" y="533400"/>
            <a:ext cx="891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Viết số thập phân thích hợp vào chỗ chấm (theo mẫu):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381000" y="2133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5dm =          m =   ....  m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152400" y="3138488"/>
            <a:ext cx="403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 mm =          m =   .....   m         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228600" y="4281488"/>
            <a:ext cx="419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4g    =          kg =    ...    kg</a:t>
            </a:r>
          </a:p>
        </p:txBody>
      </p:sp>
      <p:grpSp>
        <p:nvGrpSpPr>
          <p:cNvPr id="79886" name="Group 14"/>
          <p:cNvGrpSpPr>
            <a:grpSpLocks/>
          </p:cNvGrpSpPr>
          <p:nvPr/>
        </p:nvGrpSpPr>
        <p:grpSpPr bwMode="auto">
          <a:xfrm>
            <a:off x="1524000" y="1981200"/>
            <a:ext cx="914400" cy="900113"/>
            <a:chOff x="1680" y="960"/>
            <a:chExt cx="576" cy="567"/>
          </a:xfrm>
        </p:grpSpPr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1728" y="96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79888" name="Text Box 16"/>
            <p:cNvSpPr txBox="1">
              <a:spLocks noChangeArrowheads="1"/>
            </p:cNvSpPr>
            <p:nvPr/>
          </p:nvSpPr>
          <p:spPr bwMode="auto">
            <a:xfrm>
              <a:off x="1680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79889" name="Line 17"/>
            <p:cNvSpPr>
              <a:spLocks noChangeShapeType="1"/>
            </p:cNvSpPr>
            <p:nvPr/>
          </p:nvSpPr>
          <p:spPr bwMode="auto">
            <a:xfrm>
              <a:off x="168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890" name="Group 18"/>
          <p:cNvGrpSpPr>
            <a:grpSpLocks/>
          </p:cNvGrpSpPr>
          <p:nvPr/>
        </p:nvGrpSpPr>
        <p:grpSpPr bwMode="auto">
          <a:xfrm>
            <a:off x="1319213" y="4129088"/>
            <a:ext cx="1143000" cy="900112"/>
            <a:chOff x="3360" y="2256"/>
            <a:chExt cx="720" cy="567"/>
          </a:xfrm>
        </p:grpSpPr>
        <p:sp>
          <p:nvSpPr>
            <p:cNvPr id="79891" name="Text Box 19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4</a:t>
              </a:r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893" name="Line 21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894" name="Group 22"/>
          <p:cNvGrpSpPr>
            <a:grpSpLocks/>
          </p:cNvGrpSpPr>
          <p:nvPr/>
        </p:nvGrpSpPr>
        <p:grpSpPr bwMode="auto">
          <a:xfrm>
            <a:off x="1371600" y="2986088"/>
            <a:ext cx="1143000" cy="900112"/>
            <a:chOff x="3360" y="2256"/>
            <a:chExt cx="720" cy="567"/>
          </a:xfrm>
        </p:grpSpPr>
        <p:sp>
          <p:nvSpPr>
            <p:cNvPr id="79895" name="Text Box 23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2</a:t>
              </a:r>
            </a:p>
          </p:txBody>
        </p:sp>
        <p:sp>
          <p:nvSpPr>
            <p:cNvPr id="79896" name="Text Box 24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897" name="Line 25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2971800" y="21336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0,5 </a:t>
            </a:r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2743200" y="31384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0,002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00" name="Text Box 28"/>
          <p:cNvSpPr txBox="1">
            <a:spLocks noChangeArrowheads="1"/>
          </p:cNvSpPr>
          <p:nvPr/>
        </p:nvSpPr>
        <p:spPr bwMode="auto">
          <a:xfrm>
            <a:off x="2667000" y="4267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0,004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4419600" y="2209800"/>
            <a:ext cx="419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3cm   =           m =     ...   m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4495800" y="31242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8 mm =          m =    ...    m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4419600" y="4281488"/>
            <a:ext cx="426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6g    =          kg  =    ...    kg</a:t>
            </a:r>
          </a:p>
        </p:txBody>
      </p:sp>
      <p:grpSp>
        <p:nvGrpSpPr>
          <p:cNvPr id="79905" name="Group 33"/>
          <p:cNvGrpSpPr>
            <a:grpSpLocks/>
          </p:cNvGrpSpPr>
          <p:nvPr/>
        </p:nvGrpSpPr>
        <p:grpSpPr bwMode="auto">
          <a:xfrm>
            <a:off x="5800725" y="2014538"/>
            <a:ext cx="1066800" cy="900112"/>
            <a:chOff x="1680" y="960"/>
            <a:chExt cx="576" cy="567"/>
          </a:xfrm>
        </p:grpSpPr>
        <p:sp>
          <p:nvSpPr>
            <p:cNvPr id="79906" name="Text Box 34"/>
            <p:cNvSpPr txBox="1">
              <a:spLocks noChangeArrowheads="1"/>
            </p:cNvSpPr>
            <p:nvPr/>
          </p:nvSpPr>
          <p:spPr bwMode="auto">
            <a:xfrm>
              <a:off x="1728" y="96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9907" name="Text Box 35"/>
            <p:cNvSpPr txBox="1">
              <a:spLocks noChangeArrowheads="1"/>
            </p:cNvSpPr>
            <p:nvPr/>
          </p:nvSpPr>
          <p:spPr bwMode="auto">
            <a:xfrm>
              <a:off x="1680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79908" name="Line 36"/>
            <p:cNvSpPr>
              <a:spLocks noChangeShapeType="1"/>
            </p:cNvSpPr>
            <p:nvPr/>
          </p:nvSpPr>
          <p:spPr bwMode="auto">
            <a:xfrm>
              <a:off x="168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09" name="Group 37"/>
          <p:cNvGrpSpPr>
            <a:grpSpLocks/>
          </p:cNvGrpSpPr>
          <p:nvPr/>
        </p:nvGrpSpPr>
        <p:grpSpPr bwMode="auto">
          <a:xfrm>
            <a:off x="5538788" y="4081463"/>
            <a:ext cx="1066800" cy="900112"/>
            <a:chOff x="3360" y="2256"/>
            <a:chExt cx="720" cy="567"/>
          </a:xfrm>
        </p:grpSpPr>
        <p:sp>
          <p:nvSpPr>
            <p:cNvPr id="79910" name="Text Box 38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6</a:t>
              </a:r>
            </a:p>
          </p:txBody>
        </p:sp>
        <p:sp>
          <p:nvSpPr>
            <p:cNvPr id="79911" name="Text Box 39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912" name="Line 40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13" name="Group 41"/>
          <p:cNvGrpSpPr>
            <a:grpSpLocks/>
          </p:cNvGrpSpPr>
          <p:nvPr/>
        </p:nvGrpSpPr>
        <p:grpSpPr bwMode="auto">
          <a:xfrm>
            <a:off x="5743575" y="2986088"/>
            <a:ext cx="990600" cy="860425"/>
            <a:chOff x="3360" y="2256"/>
            <a:chExt cx="720" cy="606"/>
          </a:xfrm>
        </p:grpSpPr>
        <p:sp>
          <p:nvSpPr>
            <p:cNvPr id="79914" name="Text Box 42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8</a:t>
              </a:r>
            </a:p>
          </p:txBody>
        </p:sp>
        <p:sp>
          <p:nvSpPr>
            <p:cNvPr id="79915" name="Text Box 43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916" name="Line 44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7086600" y="22098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0,03</a:t>
            </a:r>
          </a:p>
        </p:txBody>
      </p:sp>
      <p:sp>
        <p:nvSpPr>
          <p:cNvPr id="79918" name="Text Box 46"/>
          <p:cNvSpPr txBox="1">
            <a:spLocks noChangeArrowheads="1"/>
          </p:cNvSpPr>
          <p:nvPr/>
        </p:nvSpPr>
        <p:spPr bwMode="auto">
          <a:xfrm>
            <a:off x="7143750" y="3128963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0,008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19" name="Text Box 47"/>
          <p:cNvSpPr txBox="1">
            <a:spLocks noChangeArrowheads="1"/>
          </p:cNvSpPr>
          <p:nvPr/>
        </p:nvSpPr>
        <p:spPr bwMode="auto">
          <a:xfrm>
            <a:off x="7053263" y="42814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0,006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24" name="Line 52"/>
          <p:cNvSpPr>
            <a:spLocks noChangeShapeType="1"/>
          </p:cNvSpPr>
          <p:nvPr/>
        </p:nvSpPr>
        <p:spPr bwMode="auto">
          <a:xfrm flipH="1">
            <a:off x="4419600" y="2209800"/>
            <a:ext cx="0" cy="2743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37" name="Line 65"/>
          <p:cNvSpPr>
            <a:spLocks noChangeShapeType="1"/>
          </p:cNvSpPr>
          <p:nvPr/>
        </p:nvSpPr>
        <p:spPr bwMode="auto">
          <a:xfrm>
            <a:off x="609600" y="914400"/>
            <a:ext cx="3733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38" name="Text Box 66"/>
          <p:cNvSpPr txBox="1">
            <a:spLocks noChangeArrowheads="1"/>
          </p:cNvSpPr>
          <p:nvPr/>
        </p:nvSpPr>
        <p:spPr bwMode="auto">
          <a:xfrm>
            <a:off x="304800" y="1447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a. 7dm =          m =</a:t>
            </a:r>
          </a:p>
        </p:txBody>
      </p:sp>
      <p:graphicFrame>
        <p:nvGraphicFramePr>
          <p:cNvPr id="79939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53949"/>
              </p:ext>
            </p:extLst>
          </p:nvPr>
        </p:nvGraphicFramePr>
        <p:xfrm>
          <a:off x="1331640" y="1219200"/>
          <a:ext cx="387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94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219200"/>
                        <a:ext cx="3873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40" name="Rectangle 68"/>
          <p:cNvSpPr>
            <a:spLocks noChangeArrowheads="1"/>
          </p:cNvSpPr>
          <p:nvPr/>
        </p:nvSpPr>
        <p:spPr bwMode="auto">
          <a:xfrm>
            <a:off x="2362200" y="1447800"/>
            <a:ext cx="6527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0,7m</a:t>
            </a:r>
          </a:p>
        </p:txBody>
      </p:sp>
      <p:sp>
        <p:nvSpPr>
          <p:cNvPr id="79941" name="Text Box 69"/>
          <p:cNvSpPr txBox="1">
            <a:spLocks noChangeArrowheads="1"/>
          </p:cNvSpPr>
          <p:nvPr/>
        </p:nvSpPr>
        <p:spPr bwMode="auto">
          <a:xfrm>
            <a:off x="4800600" y="1447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b. 9cm =          m =</a:t>
            </a:r>
          </a:p>
        </p:txBody>
      </p:sp>
      <p:graphicFrame>
        <p:nvGraphicFramePr>
          <p:cNvPr id="79942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958669"/>
              </p:ext>
            </p:extLst>
          </p:nvPr>
        </p:nvGraphicFramePr>
        <p:xfrm>
          <a:off x="5724128" y="121443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95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214438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43" name="Rectangle 71"/>
          <p:cNvSpPr>
            <a:spLocks noChangeArrowheads="1"/>
          </p:cNvSpPr>
          <p:nvPr/>
        </p:nvSpPr>
        <p:spPr bwMode="auto">
          <a:xfrm>
            <a:off x="6934200" y="1447800"/>
            <a:ext cx="8258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0,09 m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7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5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7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7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  <p:bldP spid="79883" grpId="0"/>
      <p:bldP spid="79884" grpId="0"/>
      <p:bldP spid="79885" grpId="0"/>
      <p:bldP spid="79899" grpId="0"/>
      <p:bldP spid="79900" grpId="0"/>
      <p:bldP spid="79902" grpId="0"/>
      <p:bldP spid="79903" grpId="0"/>
      <p:bldP spid="79904" grpId="0"/>
      <p:bldP spid="79917" grpId="0"/>
      <p:bldP spid="79918" grpId="0"/>
      <p:bldP spid="79919" grpId="0"/>
      <p:bldP spid="79937" grpId="0" animBg="1"/>
      <p:bldP spid="79938" grpId="0"/>
      <p:bldP spid="79940" grpId="0"/>
      <p:bldP spid="79941" grpId="0"/>
      <p:bldP spid="799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114" name="Picture 106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52425" y="433388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43118" name="Group 11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611306755"/>
              </p:ext>
            </p:extLst>
          </p:nvPr>
        </p:nvGraphicFramePr>
        <p:xfrm>
          <a:off x="152400" y="1295400"/>
          <a:ext cx="8759825" cy="4939359"/>
        </p:xfrm>
        <a:graphic>
          <a:graphicData uri="http://schemas.openxmlformats.org/drawingml/2006/table">
            <a:tbl>
              <a:tblPr/>
              <a:tblGrid>
                <a:gridCol w="588963"/>
                <a:gridCol w="623887"/>
                <a:gridCol w="595313"/>
                <a:gridCol w="754062"/>
                <a:gridCol w="3265488"/>
                <a:gridCol w="2932112"/>
              </a:tblGrid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 phân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3079" name="Group 71"/>
          <p:cNvGrpSpPr>
            <a:grpSpLocks/>
          </p:cNvGrpSpPr>
          <p:nvPr/>
        </p:nvGrpSpPr>
        <p:grpSpPr bwMode="auto">
          <a:xfrm>
            <a:off x="3851275" y="1979613"/>
            <a:ext cx="684213" cy="720725"/>
            <a:chOff x="2317" y="1401"/>
            <a:chExt cx="431" cy="454"/>
          </a:xfrm>
        </p:grpSpPr>
        <p:sp>
          <p:nvSpPr>
            <p:cNvPr id="43080" name="Text Box 72"/>
            <p:cNvSpPr txBox="1">
              <a:spLocks noChangeArrowheads="1"/>
            </p:cNvSpPr>
            <p:nvPr/>
          </p:nvSpPr>
          <p:spPr bwMode="auto">
            <a:xfrm>
              <a:off x="2363" y="1401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43081" name="Text Box 73"/>
            <p:cNvSpPr txBox="1">
              <a:spLocks noChangeArrowheads="1"/>
            </p:cNvSpPr>
            <p:nvPr/>
          </p:nvSpPr>
          <p:spPr bwMode="auto">
            <a:xfrm>
              <a:off x="2317" y="1605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43082" name="Line 74"/>
            <p:cNvSpPr>
              <a:spLocks noChangeShapeType="1"/>
            </p:cNvSpPr>
            <p:nvPr/>
          </p:nvSpPr>
          <p:spPr bwMode="auto">
            <a:xfrm>
              <a:off x="2317" y="1600"/>
              <a:ext cx="277" cy="1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083" name="Group 75"/>
          <p:cNvGrpSpPr>
            <a:grpSpLocks/>
          </p:cNvGrpSpPr>
          <p:nvPr/>
        </p:nvGrpSpPr>
        <p:grpSpPr bwMode="auto">
          <a:xfrm>
            <a:off x="3779838" y="2695575"/>
            <a:ext cx="703263" cy="720725"/>
            <a:chOff x="2467" y="1808"/>
            <a:chExt cx="443" cy="454"/>
          </a:xfrm>
        </p:grpSpPr>
        <p:sp>
          <p:nvSpPr>
            <p:cNvPr id="43084" name="Text Box 76"/>
            <p:cNvSpPr txBox="1">
              <a:spLocks noChangeArrowheads="1"/>
            </p:cNvSpPr>
            <p:nvPr/>
          </p:nvSpPr>
          <p:spPr bwMode="auto">
            <a:xfrm>
              <a:off x="2525" y="1808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43085" name="Text Box 77"/>
            <p:cNvSpPr txBox="1">
              <a:spLocks noChangeArrowheads="1"/>
            </p:cNvSpPr>
            <p:nvPr/>
          </p:nvSpPr>
          <p:spPr bwMode="auto">
            <a:xfrm>
              <a:off x="2467" y="2012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43086" name="Line 78"/>
            <p:cNvSpPr>
              <a:spLocks noChangeShapeType="1"/>
            </p:cNvSpPr>
            <p:nvPr/>
          </p:nvSpPr>
          <p:spPr bwMode="auto">
            <a:xfrm>
              <a:off x="2558" y="2025"/>
              <a:ext cx="29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091" name="Text Box 83"/>
          <p:cNvSpPr txBox="1">
            <a:spLocks noChangeArrowheads="1"/>
          </p:cNvSpPr>
          <p:nvPr/>
        </p:nvSpPr>
        <p:spPr bwMode="auto">
          <a:xfrm>
            <a:off x="-777875" y="43751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09" name="Rectangle 101"/>
          <p:cNvSpPr>
            <a:spLocks noChangeArrowheads="1"/>
          </p:cNvSpPr>
          <p:nvPr/>
        </p:nvSpPr>
        <p:spPr bwMode="auto">
          <a:xfrm>
            <a:off x="876300" y="436539"/>
            <a:ext cx="74136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Viết phân số thập phân và số thập phân thích hợp vào chỗ chấm (theo mẫu):</a:t>
            </a:r>
          </a:p>
        </p:txBody>
      </p:sp>
      <p:sp>
        <p:nvSpPr>
          <p:cNvPr id="43111" name="Text Box 103"/>
          <p:cNvSpPr txBox="1">
            <a:spLocks noChangeArrowheads="1"/>
          </p:cNvSpPr>
          <p:nvPr/>
        </p:nvSpPr>
        <p:spPr bwMode="auto">
          <a:xfrm>
            <a:off x="6700838" y="2090738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13" name="Text Box 105"/>
          <p:cNvSpPr txBox="1">
            <a:spLocks noChangeArrowheads="1"/>
          </p:cNvSpPr>
          <p:nvPr/>
        </p:nvSpPr>
        <p:spPr bwMode="auto">
          <a:xfrm>
            <a:off x="6743700" y="27860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0,12 </a:t>
            </a:r>
          </a:p>
        </p:txBody>
      </p:sp>
      <p:sp>
        <p:nvSpPr>
          <p:cNvPr id="43119" name="Text Box 111"/>
          <p:cNvSpPr txBox="1">
            <a:spLocks noChangeArrowheads="1"/>
          </p:cNvSpPr>
          <p:nvPr/>
        </p:nvSpPr>
        <p:spPr bwMode="auto">
          <a:xfrm>
            <a:off x="2879725" y="4038600"/>
            <a:ext cx="625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0" name="Text Box 112"/>
          <p:cNvSpPr txBox="1">
            <a:spLocks noChangeArrowheads="1"/>
          </p:cNvSpPr>
          <p:nvPr/>
        </p:nvSpPr>
        <p:spPr bwMode="auto">
          <a:xfrm>
            <a:off x="2590800" y="3810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1" name="Text Box 113"/>
          <p:cNvSpPr txBox="1">
            <a:spLocks noChangeArrowheads="1"/>
          </p:cNvSpPr>
          <p:nvPr/>
        </p:nvSpPr>
        <p:spPr bwMode="auto">
          <a:xfrm>
            <a:off x="3981450" y="340995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2" name="Line 114"/>
          <p:cNvSpPr>
            <a:spLocks noChangeShapeType="1"/>
          </p:cNvSpPr>
          <p:nvPr/>
        </p:nvSpPr>
        <p:spPr bwMode="auto">
          <a:xfrm flipV="1">
            <a:off x="3990975" y="3810000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3" name="Text Box 115"/>
          <p:cNvSpPr txBox="1">
            <a:spLocks noChangeArrowheads="1"/>
          </p:cNvSpPr>
          <p:nvPr/>
        </p:nvSpPr>
        <p:spPr bwMode="auto">
          <a:xfrm>
            <a:off x="3829050" y="447675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43124" name="Text Box 116"/>
          <p:cNvSpPr txBox="1">
            <a:spLocks noChangeArrowheads="1"/>
          </p:cNvSpPr>
          <p:nvPr/>
        </p:nvSpPr>
        <p:spPr bwMode="auto">
          <a:xfrm>
            <a:off x="3995738" y="41243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5" name="Text Box 117"/>
          <p:cNvSpPr txBox="1">
            <a:spLocks noChangeArrowheads="1"/>
          </p:cNvSpPr>
          <p:nvPr/>
        </p:nvSpPr>
        <p:spPr bwMode="auto">
          <a:xfrm>
            <a:off x="3871913" y="380523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43126" name="Line 118"/>
          <p:cNvSpPr>
            <a:spLocks noChangeShapeType="1"/>
          </p:cNvSpPr>
          <p:nvPr/>
        </p:nvSpPr>
        <p:spPr bwMode="auto">
          <a:xfrm>
            <a:off x="3890963" y="5195888"/>
            <a:ext cx="457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7" name="Line 119"/>
          <p:cNvSpPr>
            <a:spLocks noChangeShapeType="1"/>
          </p:cNvSpPr>
          <p:nvPr/>
        </p:nvSpPr>
        <p:spPr bwMode="auto">
          <a:xfrm>
            <a:off x="3871913" y="5895975"/>
            <a:ext cx="457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8" name="Line 120"/>
          <p:cNvSpPr>
            <a:spLocks noChangeShapeType="1"/>
          </p:cNvSpPr>
          <p:nvPr/>
        </p:nvSpPr>
        <p:spPr bwMode="auto">
          <a:xfrm>
            <a:off x="3995738" y="4481513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9" name="Text Box 121"/>
          <p:cNvSpPr txBox="1">
            <a:spLocks noChangeArrowheads="1"/>
          </p:cNvSpPr>
          <p:nvPr/>
        </p:nvSpPr>
        <p:spPr bwMode="auto">
          <a:xfrm>
            <a:off x="3781425" y="5900738"/>
            <a:ext cx="866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</a:p>
        </p:txBody>
      </p:sp>
      <p:sp>
        <p:nvSpPr>
          <p:cNvPr id="43130" name="Text Box 122"/>
          <p:cNvSpPr txBox="1">
            <a:spLocks noChangeArrowheads="1"/>
          </p:cNvSpPr>
          <p:nvPr/>
        </p:nvSpPr>
        <p:spPr bwMode="auto">
          <a:xfrm>
            <a:off x="3781425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</a:p>
        </p:txBody>
      </p:sp>
      <p:sp>
        <p:nvSpPr>
          <p:cNvPr id="43131" name="Text Box 123"/>
          <p:cNvSpPr txBox="1">
            <a:spLocks noChangeArrowheads="1"/>
          </p:cNvSpPr>
          <p:nvPr/>
        </p:nvSpPr>
        <p:spPr bwMode="auto">
          <a:xfrm>
            <a:off x="3857625" y="485775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</p:txBody>
      </p:sp>
      <p:sp>
        <p:nvSpPr>
          <p:cNvPr id="43132" name="Text Box 124"/>
          <p:cNvSpPr txBox="1">
            <a:spLocks noChangeArrowheads="1"/>
          </p:cNvSpPr>
          <p:nvPr/>
        </p:nvSpPr>
        <p:spPr bwMode="auto">
          <a:xfrm>
            <a:off x="6910388" y="35528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0,35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3" name="Text Box 125"/>
          <p:cNvSpPr txBox="1">
            <a:spLocks noChangeArrowheads="1"/>
          </p:cNvSpPr>
          <p:nvPr/>
        </p:nvSpPr>
        <p:spPr bwMode="auto">
          <a:xfrm>
            <a:off x="6934200" y="42386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0,09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4" name="Text Box 126"/>
          <p:cNvSpPr txBox="1">
            <a:spLocks noChangeArrowheads="1"/>
          </p:cNvSpPr>
          <p:nvPr/>
        </p:nvSpPr>
        <p:spPr bwMode="auto">
          <a:xfrm>
            <a:off x="6781800" y="495300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0,056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5" name="Text Box 127"/>
          <p:cNvSpPr txBox="1">
            <a:spLocks noChangeArrowheads="1"/>
          </p:cNvSpPr>
          <p:nvPr/>
        </p:nvSpPr>
        <p:spPr bwMode="auto">
          <a:xfrm>
            <a:off x="6824663" y="565785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0,375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6" name="Text Box 128"/>
          <p:cNvSpPr txBox="1">
            <a:spLocks noChangeArrowheads="1"/>
          </p:cNvSpPr>
          <p:nvPr/>
        </p:nvSpPr>
        <p:spPr bwMode="auto">
          <a:xfrm>
            <a:off x="3871913" y="5562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4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4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4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4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4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4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4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4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4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4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4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1" grpId="0"/>
      <p:bldP spid="43113" grpId="0"/>
      <p:bldP spid="43121" grpId="0"/>
      <p:bldP spid="43122" grpId="0" animBg="1"/>
      <p:bldP spid="43123" grpId="0"/>
      <p:bldP spid="43124" grpId="0"/>
      <p:bldP spid="43125" grpId="0"/>
      <p:bldP spid="43126" grpId="0" animBg="1"/>
      <p:bldP spid="43127" grpId="0" animBg="1"/>
      <p:bldP spid="43128" grpId="0" animBg="1"/>
      <p:bldP spid="43129" grpId="0"/>
      <p:bldP spid="43130" grpId="0"/>
      <p:bldP spid="43131" grpId="0"/>
      <p:bldP spid="43132" grpId="0"/>
      <p:bldP spid="43133" grpId="0"/>
      <p:bldP spid="43134" grpId="0"/>
      <p:bldP spid="43135" grpId="0"/>
      <p:bldP spid="431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05&quot;/&gt;&lt;/object&gt;&lt;object type=&quot;3&quot; unique_id=&quot;10004&quot;&gt;&lt;property id=&quot;20148&quot; value=&quot;5&quot;/&gt;&lt;property id=&quot;20300&quot; value=&quot;Slide 2&quot;/&gt;&lt;property id=&quot;20307&quot; value=&quot;308&quot;/&gt;&lt;/object&gt;&lt;object type=&quot;3&quot; unique_id=&quot;10005&quot;&gt;&lt;property id=&quot;20148&quot; value=&quot;5&quot;/&gt;&lt;property id=&quot;20300&quot; value=&quot;Slide 3&quot;/&gt;&lt;property id=&quot;20307&quot; value=&quot;292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98&quot;/&gt;&lt;/object&gt;&lt;object type=&quot;3&quot; unique_id=&quot;10008&quot;&gt;&lt;property id=&quot;20148&quot; value=&quot;5&quot;/&gt;&lt;property id=&quot;20300&quot; value=&quot;Slide 6&quot;/&gt;&lt;property id=&quot;20307&quot; value=&quot;299&quot;/&gt;&lt;/object&gt;&lt;object type=&quot;3&quot; unique_id=&quot;10009&quot;&gt;&lt;property id=&quot;20148&quot; value=&quot;5&quot;/&gt;&lt;property id=&quot;20300&quot; value=&quot;Slide 7&quot;/&gt;&lt;property id=&quot;20307&quot; value=&quot;318&quot;/&gt;&lt;/object&gt;&lt;object type=&quot;3&quot; unique_id=&quot;10010&quot;&gt;&lt;property id=&quot;20148&quot; value=&quot;5&quot;/&gt;&lt;property id=&quot;20300&quot; value=&quot;Slide 8&quot;/&gt;&lt;property id=&quot;20307&quot; value=&quot;297&quot;/&gt;&lt;/object&gt;&lt;object type=&quot;3&quot; unique_id=&quot;10011&quot;&gt;&lt;property id=&quot;20148&quot; value=&quot;5&quot;/&gt;&lt;property id=&quot;20300&quot; value=&quot;Slide 9&quot;/&gt;&lt;property id=&quot;20307&quot; value=&quot;278&quot;/&gt;&lt;/object&gt;&lt;object type=&quot;3&quot; unique_id=&quot;10012&quot;&gt;&lt;property id=&quot;20148&quot; value=&quot;5&quot;/&gt;&lt;property id=&quot;20300&quot; value=&quot;Slide 10&quot;/&gt;&lt;property id=&quot;20307&quot; value=&quot;312&quot;/&gt;&lt;/object&gt;&lt;object type=&quot;3&quot; unique_id=&quot;10013&quot;&gt;&lt;property id=&quot;20148&quot; value=&quot;5&quot;/&gt;&lt;property id=&quot;20300&quot; value=&quot;Slide 11&quot;/&gt;&lt;property id=&quot;20307&quot; value=&quot;313&quot;/&gt;&lt;/object&gt;&lt;object type=&quot;3&quot; unique_id=&quot;10014&quot;&gt;&lt;property id=&quot;20148&quot; value=&quot;5&quot;/&gt;&lt;property id=&quot;20300&quot; value=&quot;Slide 12&quot;/&gt;&lt;property id=&quot;20307&quot; value=&quot;314&quot;/&gt;&lt;/object&gt;&lt;object type=&quot;3&quot; unique_id=&quot;10015&quot;&gt;&lt;property id=&quot;20148&quot; value=&quot;5&quot;/&gt;&lt;property id=&quot;20300&quot; value=&quot;Slide 13&quot;/&gt;&lt;property id=&quot;20307&quot; value=&quot;315&quot;/&gt;&lt;/object&gt;&lt;object type=&quot;3&quot; unique_id=&quot;10016&quot;&gt;&lt;property id=&quot;20148&quot; value=&quot;5&quot;/&gt;&lt;property id=&quot;20300&quot; value=&quot;Slide 14&quot;/&gt;&lt;property id=&quot;20307&quot; value=&quot;316&quot;/&gt;&lt;/object&gt;&lt;object type=&quot;3&quot; unique_id=&quot;10017&quot;&gt;&lt;property id=&quot;20148&quot; value=&quot;5&quot;/&gt;&lt;property id=&quot;20300&quot; value=&quot;Slide 15&quot;/&gt;&lt;property id=&quot;20307&quot; value=&quot;317&quot;/&gt;&lt;/object&gt;&lt;object type=&quot;3&quot; unique_id=&quot;10018&quot;&gt;&lt;property id=&quot;20148&quot; value=&quot;5&quot;/&gt;&lt;property id=&quot;20300&quot; value=&quot;Slide 16&quot;/&gt;&lt;property id=&quot;20307&quot; value=&quot;287&quot;/&gt;&lt;/object&gt;&lt;/object&gt;&lt;object type=&quot;8&quot; unique_id=&quot;1003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2309</TotalTime>
  <Words>637</Words>
  <Application>Microsoft Office PowerPoint</Application>
  <PresentationFormat>On-screen Show (4:3)</PresentationFormat>
  <Paragraphs>271</Paragraphs>
  <Slides>16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A</cp:lastModifiedBy>
  <cp:revision>166</cp:revision>
  <dcterms:created xsi:type="dcterms:W3CDTF">2009-10-15T13:31:49Z</dcterms:created>
  <dcterms:modified xsi:type="dcterms:W3CDTF">2019-10-17T05:16:07Z</dcterms:modified>
</cp:coreProperties>
</file>