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75" r:id="rId3"/>
    <p:sldId id="276" r:id="rId4"/>
    <p:sldId id="277" r:id="rId5"/>
    <p:sldId id="278" r:id="rId6"/>
    <p:sldId id="257" r:id="rId7"/>
    <p:sldId id="256" r:id="rId8"/>
    <p:sldId id="258" r:id="rId9"/>
    <p:sldId id="259" r:id="rId10"/>
    <p:sldId id="260" r:id="rId11"/>
    <p:sldId id="261" r:id="rId12"/>
    <p:sldId id="279" r:id="rId13"/>
    <p:sldId id="280" r:id="rId14"/>
    <p:sldId id="281" r:id="rId15"/>
    <p:sldId id="282" r:id="rId16"/>
    <p:sldId id="284" r:id="rId17"/>
    <p:sldId id="283" r:id="rId18"/>
    <p:sldId id="262" r:id="rId19"/>
    <p:sldId id="266" r:id="rId20"/>
    <p:sldId id="267" r:id="rId21"/>
    <p:sldId id="268" r:id="rId22"/>
    <p:sldId id="263" r:id="rId23"/>
    <p:sldId id="271" r:id="rId24"/>
    <p:sldId id="272" r:id="rId25"/>
    <p:sldId id="273" r:id="rId26"/>
    <p:sldId id="264" r:id="rId27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309"/>
    <a:srgbClr val="F650EA"/>
    <a:srgbClr val="DBF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662FA-225F-4F5B-B53F-79AC1E1C354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A2FE4-4DBC-4A41-9324-C65C47174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0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6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2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1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5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55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36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1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54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8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5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36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4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96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0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6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9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1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8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1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125FA-D25F-47A5-A09B-C6185D5E631D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1C3C1-B6F7-4C78-818F-2A1B5BED3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1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7.xml"/><Relationship Id="rId7" Type="http://schemas.openxmlformats.org/officeDocument/2006/relationships/slide" Target="slide1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5" Type="http://schemas.openxmlformats.org/officeDocument/2006/relationships/slide" Target="slide13.xml"/><Relationship Id="rId4" Type="http://schemas.openxmlformats.org/officeDocument/2006/relationships/image" Target="../media/image8.gif"/><Relationship Id="rId9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png"/><Relationship Id="rId7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slide" Target="slide1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" y="29681"/>
            <a:ext cx="8991600" cy="6828319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04330" y="1443337"/>
            <a:ext cx="653534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numCol="1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!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041952" y="2223256"/>
            <a:ext cx="2611042" cy="128766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oán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4297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373235" y="781606"/>
            <a:ext cx="817909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2. Trung điểm của đoạn thẳng.</a:t>
            </a:r>
          </a:p>
        </p:txBody>
      </p:sp>
      <p:cxnSp>
        <p:nvCxnSpPr>
          <p:cNvPr id="4" name="Straight Connector 3"/>
          <p:cNvCxnSpPr>
            <a:stCxn id="9" idx="6"/>
            <a:endCxn id="7" idx="2"/>
          </p:cNvCxnSpPr>
          <p:nvPr/>
        </p:nvCxnSpPr>
        <p:spPr>
          <a:xfrm flipH="1">
            <a:off x="2377027" y="2636317"/>
            <a:ext cx="362130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60806" y="263631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8334" y="263631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377028" y="2583728"/>
            <a:ext cx="34290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56668" y="2583728"/>
            <a:ext cx="34290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64045" y="2583728"/>
            <a:ext cx="34290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22451" y="2649055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730069" y="4073135"/>
            <a:ext cx="611771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cs typeface="Arial" panose="020B0604020202020204" pitchFamily="34" charset="0"/>
              </a:rPr>
              <a:t>AM = AB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11034" y="3405101"/>
            <a:ext cx="6822835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cs typeface="Arial" panose="020B0604020202020204" pitchFamily="34" charset="0"/>
              </a:rPr>
              <a:t>M là điểm ở giữa hai điểm A và B.</a:t>
            </a:r>
          </a:p>
        </p:txBody>
      </p:sp>
      <p:sp>
        <p:nvSpPr>
          <p:cNvPr id="15" name="Arc 14"/>
          <p:cNvSpPr/>
          <p:nvPr/>
        </p:nvSpPr>
        <p:spPr>
          <a:xfrm rot="18365141">
            <a:off x="1314395" y="2665058"/>
            <a:ext cx="3995606" cy="3124975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8365141">
            <a:off x="3130315" y="2665058"/>
            <a:ext cx="3995606" cy="3124975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79267" y="1528695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8090" y="1574488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611033" y="4761696"/>
            <a:ext cx="767652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cs typeface="Arial" panose="020B0604020202020204" pitchFamily="34" charset="0"/>
                <a:sym typeface="Wingdings" panose="05000000000000000000" pitchFamily="2" charset="2"/>
              </a:rPr>
              <a:t></a:t>
            </a:r>
            <a:r>
              <a:rPr lang="en-US" altLang="vi-VN" sz="4000" b="1" dirty="0">
                <a:cs typeface="Arial" panose="020B0604020202020204" pitchFamily="34" charset="0"/>
              </a:rPr>
              <a:t>M là </a:t>
            </a: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trung điểm </a:t>
            </a:r>
            <a:r>
              <a:rPr lang="en-US" altLang="vi-VN" sz="4000" b="1" dirty="0">
                <a:cs typeface="Arial" panose="020B0604020202020204" pitchFamily="34" charset="0"/>
              </a:rPr>
              <a:t>của đoạn thẳng AB.</a:t>
            </a:r>
          </a:p>
        </p:txBody>
      </p:sp>
    </p:spTree>
    <p:extLst>
      <p:ext uri="{BB962C8B-B14F-4D97-AF65-F5344CB8AC3E}">
        <p14:creationId xmlns:p14="http://schemas.microsoft.com/office/powerpoint/2010/main" val="20053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8921" y="2026920"/>
            <a:ext cx="1426002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4745" y="2026920"/>
            <a:ext cx="1426002" cy="1901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1871" y="2460674"/>
            <a:ext cx="1426002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6897" y="2243797"/>
            <a:ext cx="1426002" cy="190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60" y="793799"/>
            <a:ext cx="2500313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4972" y="1472922"/>
            <a:ext cx="43547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qua </a:t>
            </a:r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58" y="1033977"/>
            <a:ext cx="2217309" cy="283207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1395" y="2450014"/>
            <a:ext cx="1163935" cy="155191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3362" y="2210865"/>
            <a:ext cx="1163935" cy="1551914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6461" y="2520189"/>
            <a:ext cx="1163935" cy="1551914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8428" y="2508686"/>
            <a:ext cx="1163935" cy="1551914"/>
          </a:xfrm>
          <a:prstGeom prst="rect">
            <a:avLst/>
          </a:prstGeom>
        </p:spPr>
      </p:pic>
      <p:sp>
        <p:nvSpPr>
          <p:cNvPr id="15" name="Flowchart: Off-page Connector 14"/>
          <p:cNvSpPr/>
          <p:nvPr/>
        </p:nvSpPr>
        <p:spPr>
          <a:xfrm>
            <a:off x="4485779" y="4060600"/>
            <a:ext cx="631344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6" name="Flowchart: Off-page Connector 15"/>
          <p:cNvSpPr/>
          <p:nvPr/>
        </p:nvSpPr>
        <p:spPr>
          <a:xfrm>
            <a:off x="4485779" y="4072103"/>
            <a:ext cx="631344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7" name="Flowchart: Off-page Connector 16"/>
          <p:cNvSpPr/>
          <p:nvPr/>
        </p:nvSpPr>
        <p:spPr>
          <a:xfrm>
            <a:off x="4470049" y="4072103"/>
            <a:ext cx="631344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8" name="Flowchart: Off-page Connector 17"/>
          <p:cNvSpPr/>
          <p:nvPr/>
        </p:nvSpPr>
        <p:spPr>
          <a:xfrm>
            <a:off x="4485779" y="4083606"/>
            <a:ext cx="631344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</p:spTree>
    <p:extLst>
      <p:ext uri="{BB962C8B-B14F-4D97-AF65-F5344CB8AC3E}">
        <p14:creationId xmlns:p14="http://schemas.microsoft.com/office/powerpoint/2010/main" val="25889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77526 0.02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80209 0.028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4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78151 0.003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7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90169 0.042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91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79" y="-19516"/>
            <a:ext cx="7069015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549" y="1881554"/>
            <a:ext cx="1767145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230" y="1055077"/>
            <a:ext cx="2143455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6557413" y="4489280"/>
            <a:ext cx="1171135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2035" y="1342095"/>
            <a:ext cx="66578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1: Hình chữ nhật có mấy góc vuông: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696140" y="4734064"/>
            <a:ext cx="318752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D. 4 góc vuông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3696142" y="3263725"/>
            <a:ext cx="41820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B. 2 góc vuông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3696141" y="3998894"/>
            <a:ext cx="41820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C. 3 góc vuông</a:t>
            </a: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3696142" y="2621212"/>
            <a:ext cx="41820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A. 1 góc vuông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8115" y="-40388"/>
            <a:ext cx="1799433" cy="1377311"/>
            <a:chOff x="-6320" y="2282788"/>
            <a:chExt cx="2399244" cy="1377310"/>
          </a:xfrm>
        </p:grpSpPr>
        <p:sp>
          <p:nvSpPr>
            <p:cNvPr id="12" name="Cloud Callout 11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13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88115" y="-61260"/>
            <a:ext cx="1799433" cy="1377311"/>
            <a:chOff x="-6320" y="2282788"/>
            <a:chExt cx="2399244" cy="1377310"/>
          </a:xfrm>
        </p:grpSpPr>
        <p:sp>
          <p:nvSpPr>
            <p:cNvPr id="15" name="Cloud Callout 14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16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88115" y="-61261"/>
            <a:ext cx="1799433" cy="1377311"/>
            <a:chOff x="-6320" y="2282788"/>
            <a:chExt cx="2399244" cy="1377310"/>
          </a:xfrm>
        </p:grpSpPr>
        <p:sp>
          <p:nvSpPr>
            <p:cNvPr id="18" name="Cloud Callout 17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19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67389" y="-19516"/>
            <a:ext cx="1799433" cy="1377311"/>
            <a:chOff x="3239556" y="3464998"/>
            <a:chExt cx="2399244" cy="1377310"/>
          </a:xfrm>
        </p:grpSpPr>
        <p:sp>
          <p:nvSpPr>
            <p:cNvPr id="21" name="Cloud Callout 20"/>
            <p:cNvSpPr/>
            <p:nvPr/>
          </p:nvSpPr>
          <p:spPr>
            <a:xfrm>
              <a:off x="3239556" y="346499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Chính xác</a:t>
              </a:r>
            </a:p>
          </p:txBody>
        </p:sp>
        <p:pic>
          <p:nvPicPr>
            <p:cNvPr id="22" name="Picture 4" descr="17 Hình ảnh Icon đẹp nhất | Hài hước, Emoji và Dễ thươ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00673" y="4058569"/>
              <a:ext cx="592144" cy="57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94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79" y="2"/>
            <a:ext cx="7069015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549" y="1881554"/>
            <a:ext cx="1767145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230" y="1055077"/>
            <a:ext cx="2143455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5872" y="1219834"/>
            <a:ext cx="69132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2: Trong hình có bao nhiêu góc vuông?</a:t>
            </a:r>
          </a:p>
        </p:txBody>
      </p:sp>
      <p:sp>
        <p:nvSpPr>
          <p:cNvPr id="7" name="Snip Single Corner Rectangle 6"/>
          <p:cNvSpPr/>
          <p:nvPr/>
        </p:nvSpPr>
        <p:spPr>
          <a:xfrm>
            <a:off x="3379305" y="2703443"/>
            <a:ext cx="2719260" cy="2279374"/>
          </a:xfrm>
          <a:prstGeom prst="snip1Rect">
            <a:avLst>
              <a:gd name="adj" fmla="val 50000"/>
            </a:avLst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87059" y="2745830"/>
            <a:ext cx="268357" cy="3710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87059" y="4589485"/>
            <a:ext cx="268357" cy="3710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30207" y="4589485"/>
            <a:ext cx="268357" cy="3710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6147536" y="1882521"/>
            <a:ext cx="1799433" cy="1377311"/>
          </a:xfrm>
          <a:prstGeom prst="cloudCallout">
            <a:avLst>
              <a:gd name="adj1" fmla="val -54866"/>
              <a:gd name="adj2" fmla="val 68431"/>
            </a:avLst>
          </a:prstGeom>
          <a:solidFill>
            <a:srgbClr val="E6F6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góc vuông</a:t>
            </a:r>
          </a:p>
        </p:txBody>
      </p:sp>
      <p:sp>
        <p:nvSpPr>
          <p:cNvPr id="14" name="Right Arrow 13">
            <a:hlinkClick r:id="rId6" action="ppaction://hlinksldjump"/>
          </p:cNvPr>
          <p:cNvSpPr/>
          <p:nvPr/>
        </p:nvSpPr>
        <p:spPr>
          <a:xfrm>
            <a:off x="6557413" y="4489280"/>
            <a:ext cx="1171135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59" y="53753"/>
            <a:ext cx="7069015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1632" y="1941220"/>
            <a:ext cx="1767145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230" y="1055077"/>
            <a:ext cx="2143455" cy="31826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10934" y="1271592"/>
            <a:ext cx="64631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 hỏi 3:  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3254856" y="1917666"/>
            <a:ext cx="3597966" cy="1934909"/>
          </a:xfrm>
          <a:prstGeom prst="triangle">
            <a:avLst>
              <a:gd name="adj" fmla="val 1940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9042" y="120977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1613" y="2471013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1952" y="3366693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3029" y="3366693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5741613" y="3071711"/>
            <a:ext cx="34290" cy="1051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14352" y="4548339"/>
            <a:ext cx="64631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điểm thẳng hàng là:……………………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53838" y="4448516"/>
            <a:ext cx="14573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A; M; B</a:t>
            </a:r>
          </a:p>
        </p:txBody>
      </p:sp>
      <p:sp>
        <p:nvSpPr>
          <p:cNvPr id="17" name="Oval 16"/>
          <p:cNvSpPr/>
          <p:nvPr/>
        </p:nvSpPr>
        <p:spPr>
          <a:xfrm>
            <a:off x="4193755" y="3799984"/>
            <a:ext cx="34290" cy="1051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01291" y="389304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23701" y="4445828"/>
            <a:ext cx="23888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 C; N; D</a:t>
            </a:r>
          </a:p>
        </p:txBody>
      </p:sp>
      <p:sp>
        <p:nvSpPr>
          <p:cNvPr id="20" name="Right Arrow 19">
            <a:hlinkClick r:id="rId6" action="ppaction://hlinksldjump"/>
          </p:cNvPr>
          <p:cNvSpPr/>
          <p:nvPr/>
        </p:nvSpPr>
        <p:spPr>
          <a:xfrm>
            <a:off x="7541424" y="5565917"/>
            <a:ext cx="1171135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97" y="2"/>
            <a:ext cx="7069015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549" y="1881554"/>
            <a:ext cx="1767145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230" y="1055077"/>
            <a:ext cx="2143455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7330" y="1219834"/>
            <a:ext cx="64631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 hỏi 3:  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3131252" y="1865908"/>
            <a:ext cx="3597966" cy="1934909"/>
          </a:xfrm>
          <a:prstGeom prst="triangle">
            <a:avLst>
              <a:gd name="adj" fmla="val 1940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15438" y="115802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8009" y="2419255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8348" y="3314935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9425" y="3314935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5618010" y="3019953"/>
            <a:ext cx="34290" cy="1051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0747" y="4496581"/>
            <a:ext cx="64631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 là điểm ở giữa của hai điểm ………...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47991" y="4388339"/>
            <a:ext cx="14573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và B</a:t>
            </a:r>
          </a:p>
        </p:txBody>
      </p:sp>
      <p:sp>
        <p:nvSpPr>
          <p:cNvPr id="16" name="Right Arrow 15">
            <a:hlinkClick r:id="rId6" action="ppaction://hlinksldjump"/>
          </p:cNvPr>
          <p:cNvSpPr/>
          <p:nvPr/>
        </p:nvSpPr>
        <p:spPr>
          <a:xfrm>
            <a:off x="7471245" y="5488629"/>
            <a:ext cx="1171135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0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89308" y="126679"/>
            <a:ext cx="7249357" cy="86177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CỦA MỘT HÌNH</a:t>
            </a:r>
          </a:p>
        </p:txBody>
      </p:sp>
      <p:sp>
        <p:nvSpPr>
          <p:cNvPr id="7" name="Flowchart: Manual Operation 6"/>
          <p:cNvSpPr/>
          <p:nvPr/>
        </p:nvSpPr>
        <p:spPr>
          <a:xfrm rot="10800000">
            <a:off x="397567" y="2160105"/>
            <a:ext cx="2345634" cy="2517913"/>
          </a:xfrm>
          <a:prstGeom prst="flowChartManualOperati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57005" y="2160103"/>
            <a:ext cx="14289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286001" y="2160105"/>
            <a:ext cx="457200" cy="25179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97567" y="4674704"/>
            <a:ext cx="2345635" cy="66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7566" y="2163420"/>
            <a:ext cx="459438" cy="25145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loud Callout 16"/>
          <p:cNvSpPr/>
          <p:nvPr/>
        </p:nvSpPr>
        <p:spPr>
          <a:xfrm>
            <a:off x="4240369" y="988453"/>
            <a:ext cx="4491507" cy="2810816"/>
          </a:xfrm>
          <a:prstGeom prst="cloudCallout">
            <a:avLst>
              <a:gd name="adj1" fmla="val -74627"/>
              <a:gd name="adj2" fmla="val 3958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là độ dài đường bao quanh một hình</a:t>
            </a:r>
          </a:p>
        </p:txBody>
      </p:sp>
    </p:spTree>
    <p:extLst>
      <p:ext uri="{BB962C8B-B14F-4D97-AF65-F5344CB8AC3E}">
        <p14:creationId xmlns:p14="http://schemas.microsoft.com/office/powerpoint/2010/main" val="181677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89308" y="126679"/>
            <a:ext cx="7249357" cy="86177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CỦA MỘT HÌNH</a:t>
            </a:r>
          </a:p>
        </p:txBody>
      </p:sp>
      <p:sp>
        <p:nvSpPr>
          <p:cNvPr id="7" name="Flowchart: Manual Operation 6"/>
          <p:cNvSpPr/>
          <p:nvPr/>
        </p:nvSpPr>
        <p:spPr>
          <a:xfrm rot="10800000">
            <a:off x="793592" y="3267688"/>
            <a:ext cx="2345634" cy="2517913"/>
          </a:xfrm>
          <a:prstGeom prst="flowChartManualOperati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253030" y="3267686"/>
            <a:ext cx="14289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682026" y="3267688"/>
            <a:ext cx="457200" cy="25179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93591" y="5782287"/>
            <a:ext cx="2345635" cy="66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93591" y="3271003"/>
            <a:ext cx="459438" cy="25145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1972" y="2744044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0626" y="3818758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9309" y="5758986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448" y="382832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7448" y="1370138"/>
            <a:ext cx="6594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Ví dụ: Tính chu vi hình tứ giác ABCD.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1324" y="2899967"/>
            <a:ext cx="2986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              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323" y="5487458"/>
            <a:ext cx="4078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                            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91471" y="2899967"/>
            <a:ext cx="166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68785" y="3569482"/>
            <a:ext cx="6594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Chu vi hình tứ giác ABCD là: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28841" y="4154258"/>
            <a:ext cx="3442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 + 5 + 6 + 4 = 18 (cm)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91470" y="4718292"/>
            <a:ext cx="3442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Đáp số: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18 cm </a:t>
            </a:r>
          </a:p>
        </p:txBody>
      </p:sp>
    </p:spTree>
    <p:extLst>
      <p:ext uri="{BB962C8B-B14F-4D97-AF65-F5344CB8AC3E}">
        <p14:creationId xmlns:p14="http://schemas.microsoft.com/office/powerpoint/2010/main" val="2582770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9328" y="1829211"/>
            <a:ext cx="2849451" cy="19318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69328" y="3761040"/>
            <a:ext cx="28494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35897" y="3761042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25761" y="1829211"/>
            <a:ext cx="1939" cy="196364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67636" y="2411517"/>
            <a:ext cx="2621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rộng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8708" y="4731628"/>
            <a:ext cx="25282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hình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nhật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83313" y="4990697"/>
            <a:ext cx="6827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rộng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x 2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0" y="4496052"/>
            <a:ext cx="9144000" cy="163561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58855" y="799270"/>
            <a:ext cx="8462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Công thức tính chu vi hình chữ nhật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569329" y="1829210"/>
            <a:ext cx="225802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2287" y="3456651"/>
            <a:ext cx="225802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92977" y="1844402"/>
            <a:ext cx="225802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80750" y="3471844"/>
            <a:ext cx="225802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 rot="16200000">
            <a:off x="5549482" y="3307678"/>
            <a:ext cx="281114" cy="472054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21002" y="5808504"/>
            <a:ext cx="3591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đơn vị đo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42827" y="130147"/>
            <a:ext cx="6192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361615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  <p:bldP spid="16" grpId="0"/>
      <p:bldP spid="17" grpId="0"/>
      <p:bldP spid="19" grpId="0" animBg="1"/>
      <p:bldP spid="20" grpId="0"/>
      <p:bldP spid="2" grpId="0" animBg="1"/>
      <p:bldP spid="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4" grpId="0" animBg="1"/>
      <p:bldP spid="4" grpId="1" animBg="1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0158" y="678584"/>
            <a:ext cx="6457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hỏi: 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 :</a:t>
            </a:r>
          </a:p>
          <a:p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2hm3dam = ………..dam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4821529" y="2315054"/>
            <a:ext cx="318752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 23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4821527" y="2944749"/>
            <a:ext cx="41820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 230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821528" y="4265344"/>
            <a:ext cx="41820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 32</a:t>
            </a: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4821528" y="3589719"/>
            <a:ext cx="41820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 203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093" y="286565"/>
            <a:ext cx="1799433" cy="1377311"/>
            <a:chOff x="-6320" y="2282788"/>
            <a:chExt cx="2399244" cy="1377310"/>
          </a:xfrm>
        </p:grpSpPr>
        <p:sp>
          <p:nvSpPr>
            <p:cNvPr id="11" name="Cloud Callout 10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2050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0093" y="304763"/>
            <a:ext cx="1799433" cy="1377311"/>
            <a:chOff x="-6320" y="2282788"/>
            <a:chExt cx="2399244" cy="1377310"/>
          </a:xfrm>
        </p:grpSpPr>
        <p:sp>
          <p:nvSpPr>
            <p:cNvPr id="14" name="Cloud Callout 13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15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5458" y="279741"/>
            <a:ext cx="1799433" cy="1377311"/>
            <a:chOff x="-6320" y="2282788"/>
            <a:chExt cx="2399244" cy="1377310"/>
          </a:xfrm>
        </p:grpSpPr>
        <p:sp>
          <p:nvSpPr>
            <p:cNvPr id="17" name="Cloud Callout 16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18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4833" y="295664"/>
            <a:ext cx="1799433" cy="1377311"/>
            <a:chOff x="3239556" y="3464998"/>
            <a:chExt cx="2399244" cy="1377310"/>
          </a:xfrm>
        </p:grpSpPr>
        <p:sp>
          <p:nvSpPr>
            <p:cNvPr id="20" name="Cloud Callout 19"/>
            <p:cNvSpPr/>
            <p:nvPr/>
          </p:nvSpPr>
          <p:spPr>
            <a:xfrm>
              <a:off x="3239556" y="346499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Chính xác</a:t>
              </a:r>
            </a:p>
          </p:txBody>
        </p:sp>
        <p:pic>
          <p:nvPicPr>
            <p:cNvPr id="2052" name="Picture 4" descr="17 Hình ảnh Icon đẹp nhất | Hài hước, Emoji và Dễ thươ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00673" y="4058569"/>
              <a:ext cx="592144" cy="57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64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1192" y="1589029"/>
            <a:ext cx="2575796" cy="26607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794142" y="1606958"/>
            <a:ext cx="0" cy="26487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41557" y="2616842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7839" y="5037688"/>
            <a:ext cx="51074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hình vuông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03076" y="5024312"/>
            <a:ext cx="3182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x 4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69328" y="4890054"/>
            <a:ext cx="7928629" cy="1166191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1192" y="799270"/>
            <a:ext cx="8029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Công thức tính chu vi hình vuông: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6606" y="1600978"/>
            <a:ext cx="225802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77" y="3957300"/>
            <a:ext cx="225802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84870" y="3944333"/>
            <a:ext cx="225802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49012" y="1588011"/>
            <a:ext cx="225802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81097" y="141686"/>
            <a:ext cx="5341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HÌNH VUÔNG</a:t>
            </a:r>
          </a:p>
        </p:txBody>
      </p:sp>
    </p:spTree>
    <p:extLst>
      <p:ext uri="{BB962C8B-B14F-4D97-AF65-F5344CB8AC3E}">
        <p14:creationId xmlns:p14="http://schemas.microsoft.com/office/powerpoint/2010/main" val="322896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  <p:bldP spid="17" grpId="0"/>
      <p:bldP spid="19" grpId="0" animBg="1"/>
      <p:bldP spid="20" grpId="0"/>
      <p:bldP spid="13" grpId="0" animBg="1"/>
      <p:bldP spid="13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39" y="180662"/>
            <a:ext cx="2234907" cy="707886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6028" y="180662"/>
            <a:ext cx="5730415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Trang 174 SGK Toán 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239" y="1069305"/>
            <a:ext cx="1582484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Bài 1:</a:t>
            </a:r>
          </a:p>
        </p:txBody>
      </p:sp>
      <p:pic>
        <p:nvPicPr>
          <p:cNvPr id="1026" name="Picture 2" descr="do it ! « design tutorial » - tut | Ảnh tường cho điện thoại,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45579" y="1733436"/>
            <a:ext cx="3084360" cy="41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271149" y="2575684"/>
            <a:ext cx="965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271148" y="4662153"/>
            <a:ext cx="2588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251009" y="2560657"/>
            <a:ext cx="2588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59802" y="3618917"/>
            <a:ext cx="763074" cy="1043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859802" y="2575682"/>
            <a:ext cx="763074" cy="1043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475" y="2592833"/>
            <a:ext cx="965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51008" y="2099453"/>
            <a:ext cx="389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      M            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1009" y="4587909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           N            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00334" y="34745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81766" y="1925239"/>
            <a:ext cx="4759320" cy="4932763"/>
          </a:xfrm>
        </p:spPr>
        <p:txBody>
          <a:bodyPr>
            <a:noAutofit/>
          </a:bodyPr>
          <a:lstStyle/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Có mấy góc vuông? Nêu tên đỉnh và cạnh của mỗi góc vuông đó.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Trung điểm của đoạn thẳng AB là điểm nào? Trung điểm của đoạn thẳng ED là điểm nào?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Xác định trung điểm đoạn thẳng AE và đoạn thẳng MN .</a:t>
            </a:r>
          </a:p>
        </p:txBody>
      </p:sp>
    </p:spTree>
    <p:extLst>
      <p:ext uri="{BB962C8B-B14F-4D97-AF65-F5344CB8AC3E}">
        <p14:creationId xmlns:p14="http://schemas.microsoft.com/office/powerpoint/2010/main" val="16681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39" y="180662"/>
            <a:ext cx="2234907" cy="707886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093" y="180662"/>
            <a:ext cx="5730415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Trang 174 SGK Toán 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239" y="1069305"/>
            <a:ext cx="1582484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Bài 1:</a:t>
            </a:r>
          </a:p>
        </p:txBody>
      </p:sp>
      <p:pic>
        <p:nvPicPr>
          <p:cNvPr id="1026" name="Picture 2" descr="do it ! « design tutorial » - tut | Ảnh tường cho điện thoại,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35788" y="2346975"/>
            <a:ext cx="3084360" cy="41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261358" y="3189222"/>
            <a:ext cx="965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261357" y="5275691"/>
            <a:ext cx="2588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241218" y="3174195"/>
            <a:ext cx="2588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50011" y="4232455"/>
            <a:ext cx="763074" cy="1043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850011" y="3189220"/>
            <a:ext cx="763074" cy="1043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55684" y="3206371"/>
            <a:ext cx="965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41218" y="2712991"/>
            <a:ext cx="389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      M            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41218" y="5201447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           N            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90544" y="408811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1753468" y="1059782"/>
            <a:ext cx="7390531" cy="1693679"/>
          </a:xfrm>
        </p:spPr>
        <p:txBody>
          <a:bodyPr>
            <a:noAutofit/>
          </a:bodyPr>
          <a:lstStyle/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Có mấy góc vuông? Nêu tên đỉnh và cạnh của mỗi góc vuông đó.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" y="2394702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Có tất cả 7 góc vuông.</a:t>
            </a:r>
          </a:p>
        </p:txBody>
      </p:sp>
      <p:grpSp>
        <p:nvGrpSpPr>
          <p:cNvPr id="49" name="Group 48"/>
          <p:cNvGrpSpPr/>
          <p:nvPr/>
        </p:nvGrpSpPr>
        <p:grpSpPr>
          <a:xfrm flipH="1">
            <a:off x="6120508" y="4217534"/>
            <a:ext cx="422819" cy="1032147"/>
            <a:chOff x="2729439" y="4947407"/>
            <a:chExt cx="1114628" cy="1620818"/>
          </a:xfrm>
        </p:grpSpPr>
        <p:sp>
          <p:nvSpPr>
            <p:cNvPr id="50" name="Right Triangle 49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ight Triangle 50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 flipV="1">
            <a:off x="5287294" y="3199970"/>
            <a:ext cx="514978" cy="1024315"/>
            <a:chOff x="2729439" y="4947407"/>
            <a:chExt cx="1114628" cy="1620818"/>
          </a:xfrm>
        </p:grpSpPr>
        <p:sp>
          <p:nvSpPr>
            <p:cNvPr id="53" name="Right Triangle 52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ight Triangle 53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rot="10800000" flipH="1">
            <a:off x="6565343" y="3185387"/>
            <a:ext cx="428644" cy="1032147"/>
            <a:chOff x="2729439" y="4947407"/>
            <a:chExt cx="1114628" cy="1620818"/>
          </a:xfrm>
        </p:grpSpPr>
        <p:sp>
          <p:nvSpPr>
            <p:cNvPr id="56" name="Right Triangle 55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ight Triangle 56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13523404">
            <a:off x="7795604" y="3982251"/>
            <a:ext cx="686637" cy="774110"/>
            <a:chOff x="2729439" y="4947407"/>
            <a:chExt cx="1114628" cy="1620818"/>
          </a:xfrm>
        </p:grpSpPr>
        <p:sp>
          <p:nvSpPr>
            <p:cNvPr id="59" name="Right Triangle 58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Triangle 59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 rot="10800000">
            <a:off x="6035722" y="3192138"/>
            <a:ext cx="514978" cy="1032147"/>
            <a:chOff x="2729439" y="4947407"/>
            <a:chExt cx="1114628" cy="1620818"/>
          </a:xfrm>
        </p:grpSpPr>
        <p:sp>
          <p:nvSpPr>
            <p:cNvPr id="62" name="Right Triangle 61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ight Triangle 62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575312" y="4217534"/>
            <a:ext cx="514978" cy="1032147"/>
            <a:chOff x="2729439" y="4947407"/>
            <a:chExt cx="1114628" cy="1620818"/>
          </a:xfrm>
        </p:grpSpPr>
        <p:sp>
          <p:nvSpPr>
            <p:cNvPr id="65" name="Right Triangle 64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87294" y="4217534"/>
            <a:ext cx="514978" cy="1032147"/>
            <a:chOff x="2729439" y="4947407"/>
            <a:chExt cx="1114628" cy="1620818"/>
          </a:xfrm>
        </p:grpSpPr>
        <p:sp>
          <p:nvSpPr>
            <p:cNvPr id="68" name="Right Triangle 67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ight Triangle 68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-89604" y="2863287"/>
            <a:ext cx="492404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Góc A: đỉnh A, cạnh AM, AE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-133707" y="3428792"/>
            <a:ext cx="5330305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Góc M: đỉnh M, cạnh MA, MN 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: đỉnh M, cạnh MN, MB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-114068" y="5066722"/>
            <a:ext cx="5086649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Góc N: đỉnh N, cạnh NE, NM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: đỉnh N, cạnh NM, ND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-151810" y="4436385"/>
            <a:ext cx="506260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Góc E: đỉnh E, cạnh EA, EN.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-125462" y="5992473"/>
            <a:ext cx="514596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Góc  C: đỉnh C, cạnh CB CD </a:t>
            </a:r>
          </a:p>
        </p:txBody>
      </p:sp>
    </p:spTree>
    <p:extLst>
      <p:ext uri="{BB962C8B-B14F-4D97-AF65-F5344CB8AC3E}">
        <p14:creationId xmlns:p14="http://schemas.microsoft.com/office/powerpoint/2010/main" val="6389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build="p"/>
      <p:bldP spid="70" grpId="0"/>
      <p:bldP spid="71" grpId="0"/>
      <p:bldP spid="72" grpId="0"/>
      <p:bldP spid="73" grpId="0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39" y="180662"/>
            <a:ext cx="2234907" cy="707886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093" y="180662"/>
            <a:ext cx="5730415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Trang 174 SGK Toán 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239" y="1069305"/>
            <a:ext cx="1582484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Bài 1:</a:t>
            </a:r>
          </a:p>
        </p:txBody>
      </p:sp>
      <p:pic>
        <p:nvPicPr>
          <p:cNvPr id="1026" name="Picture 2" descr="do it ! « design tutorial » - tut | Ảnh tường cho điện thoại,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3207" y="2178928"/>
            <a:ext cx="3084360" cy="41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098776" y="3021175"/>
            <a:ext cx="965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098775" y="5107644"/>
            <a:ext cx="2588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78637" y="3006148"/>
            <a:ext cx="2588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87429" y="4064408"/>
            <a:ext cx="763074" cy="1043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687429" y="3021173"/>
            <a:ext cx="763074" cy="1043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93103" y="3038324"/>
            <a:ext cx="965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78637" y="2544944"/>
            <a:ext cx="389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      M            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8636" y="5033400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           N            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27962" y="392006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1835185" y="1036595"/>
            <a:ext cx="7660802" cy="1693679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b. Trung điểm của đoạn thẳng AB là điểm nào? Trung điểm của đoạn thẳng ED là điểm nào?</a:t>
            </a:r>
          </a:p>
        </p:txBody>
      </p:sp>
      <p:sp>
        <p:nvSpPr>
          <p:cNvPr id="17" name="Arc 16"/>
          <p:cNvSpPr/>
          <p:nvPr/>
        </p:nvSpPr>
        <p:spPr>
          <a:xfrm rot="18365141">
            <a:off x="4311565" y="3085050"/>
            <a:ext cx="2914769" cy="2254806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8365141">
            <a:off x="5631468" y="3085053"/>
            <a:ext cx="2914769" cy="2254806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7478333">
            <a:off x="4262403" y="2840807"/>
            <a:ext cx="2923997" cy="2244783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7478333">
            <a:off x="5526009" y="2840805"/>
            <a:ext cx="2923997" cy="2244783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486298" y="213208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5914" y="528866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36011" y="535165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14674" y="216629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ô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768" y="272200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Trung điểm đoạn thẳng AB là điểm M.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960" y="4046354"/>
            <a:ext cx="48039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Trung điểm đoạn thẳng ED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là điểm N.</a:t>
            </a:r>
          </a:p>
        </p:txBody>
      </p:sp>
    </p:spTree>
    <p:extLst>
      <p:ext uri="{BB962C8B-B14F-4D97-AF65-F5344CB8AC3E}">
        <p14:creationId xmlns:p14="http://schemas.microsoft.com/office/powerpoint/2010/main" val="204772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39" y="180662"/>
            <a:ext cx="2234907" cy="707886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093" y="180662"/>
            <a:ext cx="5730415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Trang 174 SGK Toán 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239" y="1069305"/>
            <a:ext cx="1582484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Bài 1:</a:t>
            </a:r>
          </a:p>
        </p:txBody>
      </p:sp>
      <p:pic>
        <p:nvPicPr>
          <p:cNvPr id="1026" name="Picture 2" descr="do it ! « design tutorial » - tut | Ảnh tường cho điện thoại,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45579" y="1733436"/>
            <a:ext cx="3084360" cy="41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271149" y="2575684"/>
            <a:ext cx="965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271148" y="4662153"/>
            <a:ext cx="2588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251009" y="2560657"/>
            <a:ext cx="2588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59802" y="3618917"/>
            <a:ext cx="763074" cy="1043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859802" y="2575682"/>
            <a:ext cx="763074" cy="1043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475" y="2592833"/>
            <a:ext cx="965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51008" y="2099453"/>
            <a:ext cx="389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      M            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1009" y="4587909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           N            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00334" y="34745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1341101" y="1073861"/>
            <a:ext cx="7802899" cy="119145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c. Xác định trung điểm đoạn thẳng AE và đoạn thẳng MN .</a:t>
            </a:r>
          </a:p>
        </p:txBody>
      </p:sp>
      <p:sp>
        <p:nvSpPr>
          <p:cNvPr id="5" name="Rectangle 4"/>
          <p:cNvSpPr/>
          <p:nvPr/>
        </p:nvSpPr>
        <p:spPr>
          <a:xfrm>
            <a:off x="89253" y="263191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* Hướng dẫn cách xác định: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Ta thấy đoạn thẳng AE và MN có độ dài là 6 ô vuông. Ta chia 6 ô ra thành 3 ô bằng nhau, trung điểm sẽ nằm tại điểm đó. Xong ta tô màu tuỳ ý.</a:t>
            </a:r>
          </a:p>
        </p:txBody>
      </p:sp>
      <p:sp>
        <p:nvSpPr>
          <p:cNvPr id="17" name="Oval 16"/>
          <p:cNvSpPr/>
          <p:nvPr/>
        </p:nvSpPr>
        <p:spPr>
          <a:xfrm>
            <a:off x="5232474" y="3571743"/>
            <a:ext cx="84854" cy="935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517141" y="3571743"/>
            <a:ext cx="84854" cy="935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8402" y="318218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01994" y="3190870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28609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239" y="180662"/>
            <a:ext cx="2234907" cy="707886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093" y="180662"/>
            <a:ext cx="5730415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Trang 174 SGK Toán 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239" y="1069305"/>
            <a:ext cx="1582484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Bài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1101" y="1232428"/>
            <a:ext cx="780289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Tính chu vi hình tam giác có độ dài các cạnh là 35cm, 26cm, 40cm.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154239" y="2690631"/>
            <a:ext cx="3371046" cy="2266682"/>
          </a:xfrm>
          <a:prstGeom prst="triangle">
            <a:avLst>
              <a:gd name="adj" fmla="val 73054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2816" y="3226785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35cm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97290" y="3224708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26cm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4808" y="4890936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40cm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94805" y="2518239"/>
            <a:ext cx="2008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9784" y="4574842"/>
            <a:ext cx="3635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Đáp số: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 cm.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77034" y="3319293"/>
            <a:ext cx="5004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hình vuông là: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4533" y="394739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04814" y="3919324"/>
            <a:ext cx="1925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20 (cm)</a:t>
            </a:r>
            <a:endParaRPr lang="en-US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9888" y="3947391"/>
            <a:ext cx="1596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x 4 =</a:t>
            </a:r>
          </a:p>
        </p:txBody>
      </p:sp>
    </p:spTree>
    <p:extLst>
      <p:ext uri="{BB962C8B-B14F-4D97-AF65-F5344CB8AC3E}">
        <p14:creationId xmlns:p14="http://schemas.microsoft.com/office/powerpoint/2010/main" val="38247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0158" y="678584"/>
            <a:ext cx="6457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C000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hỏi: </a:t>
            </a:r>
            <a:r>
              <a:rPr lang="en-US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 :</a:t>
            </a:r>
          </a:p>
          <a:p>
            <a:r>
              <a:rPr lang="en-US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1m 20cm = ………..cm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4884831" y="3685736"/>
            <a:ext cx="318752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 120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4884832" y="3043223"/>
            <a:ext cx="41820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 12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884833" y="4363818"/>
            <a:ext cx="41820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 21</a:t>
            </a: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4884832" y="2400710"/>
            <a:ext cx="41820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 1200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093" y="325635"/>
            <a:ext cx="1799433" cy="1377311"/>
            <a:chOff x="-6320" y="2282788"/>
            <a:chExt cx="2399244" cy="1377310"/>
          </a:xfrm>
        </p:grpSpPr>
        <p:sp>
          <p:nvSpPr>
            <p:cNvPr id="11" name="Cloud Callout 10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2050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0093" y="304763"/>
            <a:ext cx="1799433" cy="1377311"/>
            <a:chOff x="-6320" y="2282788"/>
            <a:chExt cx="2399244" cy="1377310"/>
          </a:xfrm>
        </p:grpSpPr>
        <p:sp>
          <p:nvSpPr>
            <p:cNvPr id="14" name="Cloud Callout 13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15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0093" y="304762"/>
            <a:ext cx="1799433" cy="1377311"/>
            <a:chOff x="-6320" y="2282788"/>
            <a:chExt cx="2399244" cy="1377310"/>
          </a:xfrm>
        </p:grpSpPr>
        <p:sp>
          <p:nvSpPr>
            <p:cNvPr id="17" name="Cloud Callout 16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18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9367" y="346507"/>
            <a:ext cx="1799433" cy="1377311"/>
            <a:chOff x="3239556" y="3464998"/>
            <a:chExt cx="2399244" cy="1377310"/>
          </a:xfrm>
        </p:grpSpPr>
        <p:sp>
          <p:nvSpPr>
            <p:cNvPr id="20" name="Cloud Callout 19"/>
            <p:cNvSpPr/>
            <p:nvPr/>
          </p:nvSpPr>
          <p:spPr>
            <a:xfrm>
              <a:off x="3239556" y="346499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Chính xác</a:t>
              </a:r>
            </a:p>
          </p:txBody>
        </p:sp>
        <p:pic>
          <p:nvPicPr>
            <p:cNvPr id="2052" name="Picture 4" descr="17 Hình ảnh Icon đẹp nhất | Hài hước, Emoji và Dễ thươ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00673" y="4058569"/>
              <a:ext cx="592144" cy="57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288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0158" y="678584"/>
            <a:ext cx="6457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C000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hỏi: </a:t>
            </a:r>
            <a:r>
              <a:rPr lang="en-US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:</a:t>
            </a:r>
          </a:p>
          <a:p>
            <a:r>
              <a:rPr lang="en-US" sz="4000" b="1" dirty="0">
                <a:solidFill>
                  <a:srgbClr val="FFC000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120 m + 30 m = ………..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4884830" y="4513562"/>
            <a:ext cx="318752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 150m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4884832" y="3043223"/>
            <a:ext cx="41820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 110 m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884831" y="3778392"/>
            <a:ext cx="41820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 110</a:t>
            </a: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4884832" y="2400710"/>
            <a:ext cx="41820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 150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093" y="325635"/>
            <a:ext cx="1799433" cy="1377311"/>
            <a:chOff x="-6320" y="2282788"/>
            <a:chExt cx="2399244" cy="1377310"/>
          </a:xfrm>
        </p:grpSpPr>
        <p:sp>
          <p:nvSpPr>
            <p:cNvPr id="11" name="Cloud Callout 10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2050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0093" y="304763"/>
            <a:ext cx="1799433" cy="1377311"/>
            <a:chOff x="-6320" y="2282788"/>
            <a:chExt cx="2399244" cy="1377310"/>
          </a:xfrm>
        </p:grpSpPr>
        <p:sp>
          <p:nvSpPr>
            <p:cNvPr id="14" name="Cloud Callout 13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15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0093" y="304762"/>
            <a:ext cx="1799433" cy="1377311"/>
            <a:chOff x="-6320" y="2282788"/>
            <a:chExt cx="2399244" cy="1377310"/>
          </a:xfrm>
        </p:grpSpPr>
        <p:sp>
          <p:nvSpPr>
            <p:cNvPr id="17" name="Cloud Callout 16"/>
            <p:cNvSpPr/>
            <p:nvPr/>
          </p:nvSpPr>
          <p:spPr>
            <a:xfrm>
              <a:off x="-6320" y="228278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Sai rồi </a:t>
              </a:r>
            </a:p>
          </p:txBody>
        </p:sp>
        <p:pic>
          <p:nvPicPr>
            <p:cNvPr id="18" name="Picture 2" descr="13 Hình ảnh icon đẹp nhất trong 2020 | Hình vui, Hài hước và Emoj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320" y="2679603"/>
              <a:ext cx="583680" cy="583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9367" y="346507"/>
            <a:ext cx="1799433" cy="1377311"/>
            <a:chOff x="3239556" y="3464998"/>
            <a:chExt cx="2399244" cy="1377310"/>
          </a:xfrm>
        </p:grpSpPr>
        <p:sp>
          <p:nvSpPr>
            <p:cNvPr id="20" name="Cloud Callout 19"/>
            <p:cNvSpPr/>
            <p:nvPr/>
          </p:nvSpPr>
          <p:spPr>
            <a:xfrm>
              <a:off x="3239556" y="3464998"/>
              <a:ext cx="2399244" cy="1377310"/>
            </a:xfrm>
            <a:prstGeom prst="cloudCallout">
              <a:avLst>
                <a:gd name="adj1" fmla="val 4235"/>
                <a:gd name="adj2" fmla="val 79977"/>
              </a:avLst>
            </a:prstGeom>
            <a:solidFill>
              <a:srgbClr val="E6F61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Chính xác</a:t>
              </a:r>
            </a:p>
          </p:txBody>
        </p:sp>
        <p:pic>
          <p:nvPicPr>
            <p:cNvPr id="2052" name="Picture 4" descr="17 Hình ảnh Icon đẹp nhất | Hài hước, Emoji và Dễ thươ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00673" y="4058569"/>
              <a:ext cx="592144" cy="57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345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3541" y="113334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prstClr val="black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8170" y="964852"/>
            <a:ext cx="1369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Toán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9107" y="1364962"/>
            <a:ext cx="4798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Ôn tập về hình học</a:t>
            </a:r>
          </a:p>
        </p:txBody>
      </p:sp>
    </p:spTree>
    <p:extLst>
      <p:ext uri="{BB962C8B-B14F-4D97-AF65-F5344CB8AC3E}">
        <p14:creationId xmlns:p14="http://schemas.microsoft.com/office/powerpoint/2010/main" val="381295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53794" y="2401838"/>
            <a:ext cx="3402127" cy="2112137"/>
            <a:chOff x="-211292" y="2178552"/>
            <a:chExt cx="5057787" cy="2543736"/>
          </a:xfrm>
        </p:grpSpPr>
        <p:pic>
          <p:nvPicPr>
            <p:cNvPr id="5" name="Picture 2" descr="A caixa de texto no material Verde Livr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2" b="89272" l="0" r="973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" t="27451" r="3053" b="20738"/>
            <a:stretch/>
          </p:blipFill>
          <p:spPr bwMode="auto">
            <a:xfrm>
              <a:off x="17578" y="2178552"/>
              <a:ext cx="4600047" cy="2543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211292" y="2480924"/>
              <a:ext cx="5057787" cy="1890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</a:t>
              </a:r>
            </a:p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Cloud 6"/>
          <p:cNvSpPr/>
          <p:nvPr/>
        </p:nvSpPr>
        <p:spPr>
          <a:xfrm>
            <a:off x="4924752" y="41450"/>
            <a:ext cx="4219248" cy="1996225"/>
          </a:xfrm>
          <a:prstGeom prst="cloud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vuông, góc không vuông</a:t>
            </a:r>
          </a:p>
        </p:txBody>
      </p:sp>
      <p:sp>
        <p:nvSpPr>
          <p:cNvPr id="8" name="Cloud 7"/>
          <p:cNvSpPr/>
          <p:nvPr/>
        </p:nvSpPr>
        <p:spPr>
          <a:xfrm>
            <a:off x="4934044" y="4857966"/>
            <a:ext cx="4030662" cy="1996225"/>
          </a:xfrm>
          <a:prstGeom prst="cloud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của một hình</a:t>
            </a:r>
          </a:p>
        </p:txBody>
      </p:sp>
      <p:sp>
        <p:nvSpPr>
          <p:cNvPr id="10" name="Cloud 9"/>
          <p:cNvSpPr/>
          <p:nvPr/>
        </p:nvSpPr>
        <p:spPr>
          <a:xfrm>
            <a:off x="3960813" y="2439623"/>
            <a:ext cx="5183187" cy="1996225"/>
          </a:xfrm>
          <a:prstGeom prst="cloud">
            <a:avLst/>
          </a:prstGeom>
          <a:solidFill>
            <a:srgbClr val="24C309"/>
          </a:solidFill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ở giữa. Trung điểm của đoạn thẳng</a:t>
            </a:r>
          </a:p>
        </p:txBody>
      </p:sp>
      <p:cxnSp>
        <p:nvCxnSpPr>
          <p:cNvPr id="12" name="Straight Arrow Connector 11"/>
          <p:cNvCxnSpPr>
            <a:stCxn id="5" idx="3"/>
            <a:endCxn id="7" idx="2"/>
          </p:cNvCxnSpPr>
          <p:nvPr/>
        </p:nvCxnSpPr>
        <p:spPr>
          <a:xfrm flipV="1">
            <a:off x="3194384" y="1039563"/>
            <a:ext cx="1743455" cy="24183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8" idx="2"/>
          </p:cNvCxnSpPr>
          <p:nvPr/>
        </p:nvCxnSpPr>
        <p:spPr>
          <a:xfrm>
            <a:off x="3194384" y="3457907"/>
            <a:ext cx="1752163" cy="2398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10" idx="2"/>
          </p:cNvCxnSpPr>
          <p:nvPr/>
        </p:nvCxnSpPr>
        <p:spPr>
          <a:xfrm flipV="1">
            <a:off x="3194384" y="3437736"/>
            <a:ext cx="782506" cy="201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7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5459" y="2"/>
            <a:ext cx="7910849" cy="114621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VUÔNG, GÓC KHÔNG VUÔNG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188076" y="2871991"/>
            <a:ext cx="1400578" cy="239332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88076" y="5241703"/>
            <a:ext cx="2068670" cy="2361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9534" y="5035640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6745" y="503564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9723" y="2202739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Pie 16"/>
          <p:cNvSpPr/>
          <p:nvPr/>
        </p:nvSpPr>
        <p:spPr>
          <a:xfrm rot="17716932">
            <a:off x="844535" y="5019540"/>
            <a:ext cx="751377" cy="444321"/>
          </a:xfrm>
          <a:prstGeom prst="pie">
            <a:avLst>
              <a:gd name="adj1" fmla="val 889655"/>
              <a:gd name="adj2" fmla="val 38792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3256745" y="1468193"/>
            <a:ext cx="5475131" cy="2331076"/>
          </a:xfrm>
          <a:prstGeom prst="cloudCallout">
            <a:avLst>
              <a:gd name="adj1" fmla="val -57367"/>
              <a:gd name="adj2" fmla="val 5493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được tạo bởi hai cạnh và xuất phát từ một điểm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40370" y="4804809"/>
            <a:ext cx="4840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Ví dụ: Góc đỉnh O, cạnh OA, OB</a:t>
            </a:r>
          </a:p>
        </p:txBody>
      </p:sp>
    </p:spTree>
    <p:extLst>
      <p:ext uri="{BB962C8B-B14F-4D97-AF65-F5344CB8AC3E}">
        <p14:creationId xmlns:p14="http://schemas.microsoft.com/office/powerpoint/2010/main" val="428073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5459" y="2"/>
            <a:ext cx="7910849" cy="114621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VUÔNG, GÓC KHÔNG VUÔNG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8526" y="1983346"/>
            <a:ext cx="0" cy="20971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9984" y="3850784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5516" y="3837454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559" y="1416902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725060" y="2124788"/>
            <a:ext cx="1122073" cy="194233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06517" y="3837454"/>
            <a:ext cx="437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12050" y="3824124"/>
            <a:ext cx="416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53792" y="1423681"/>
            <a:ext cx="416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249474" y="2124788"/>
            <a:ext cx="1117901" cy="1844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48832" y="3739166"/>
            <a:ext cx="437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54364" y="3725836"/>
            <a:ext cx="416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51357" y="1423455"/>
            <a:ext cx="39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30755" y="2450772"/>
            <a:ext cx="835971" cy="1620818"/>
            <a:chOff x="2729439" y="4947407"/>
            <a:chExt cx="1114628" cy="1620818"/>
          </a:xfrm>
        </p:grpSpPr>
        <p:sp>
          <p:nvSpPr>
            <p:cNvPr id="31" name="Right Triangle 30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608527" y="4080456"/>
            <a:ext cx="12846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725885" y="2438119"/>
            <a:ext cx="835971" cy="1620818"/>
            <a:chOff x="2729439" y="4947407"/>
            <a:chExt cx="1114628" cy="1620818"/>
          </a:xfrm>
        </p:grpSpPr>
        <p:sp>
          <p:nvSpPr>
            <p:cNvPr id="40" name="Right Triangle 39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Triangle 40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371926" y="2348020"/>
            <a:ext cx="835971" cy="1620818"/>
            <a:chOff x="2729439" y="4947407"/>
            <a:chExt cx="1114628" cy="1620818"/>
          </a:xfrm>
        </p:grpSpPr>
        <p:sp>
          <p:nvSpPr>
            <p:cNvPr id="43" name="Right Triangle 42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Triangle 43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H="1">
            <a:off x="7367375" y="3968838"/>
            <a:ext cx="128466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725059" y="4067126"/>
            <a:ext cx="128466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093" y="4873499"/>
            <a:ext cx="2620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Góc vuông đỉnh O,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cạnh OA, OB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205555" y="4867459"/>
            <a:ext cx="28729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Góc không vuông đỉnh P, cạnh PM, PN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24965" y="4821377"/>
            <a:ext cx="28729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Góc không vuông đỉnh E, cạnh ED, EC</a:t>
            </a:r>
          </a:p>
        </p:txBody>
      </p:sp>
    </p:spTree>
    <p:extLst>
      <p:ext uri="{BB962C8B-B14F-4D97-AF65-F5344CB8AC3E}">
        <p14:creationId xmlns:p14="http://schemas.microsoft.com/office/powerpoint/2010/main" val="58068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endCxn id="6" idx="0"/>
          </p:cNvCxnSpPr>
          <p:nvPr/>
        </p:nvCxnSpPr>
        <p:spPr>
          <a:xfrm flipH="1">
            <a:off x="2151354" y="2883871"/>
            <a:ext cx="41762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73874" y="288387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1402" y="288387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2290095" y="2831282"/>
            <a:ext cx="34290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73153" y="2831282"/>
            <a:ext cx="34290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77113" y="2831282"/>
            <a:ext cx="34290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4098" y="2883871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73235" y="3939113"/>
            <a:ext cx="6117717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cs typeface="Arial" panose="020B0604020202020204" pitchFamily="34" charset="0"/>
              </a:rPr>
              <a:t>- 3 điểm A, O, B thẳng hàng.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73235" y="4646998"/>
            <a:ext cx="6822835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cs typeface="Arial" panose="020B0604020202020204" pitchFamily="34" charset="0"/>
              </a:rPr>
              <a:t>O là </a:t>
            </a: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điểm ở giữa </a:t>
            </a:r>
            <a:r>
              <a:rPr lang="en-US" altLang="vi-VN" sz="4000" b="1" dirty="0">
                <a:cs typeface="Arial" panose="020B0604020202020204" pitchFamily="34" charset="0"/>
              </a:rPr>
              <a:t>hai điểm A và B.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73235" y="1480836"/>
            <a:ext cx="611771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1. Điểm ở giữa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878" y="119827"/>
            <a:ext cx="8841898" cy="1323439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Ở GIỮA, TRUNG ĐIỂM CỦA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324358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932</Words>
  <Application>Microsoft Office PowerPoint</Application>
  <PresentationFormat>Overhead</PresentationFormat>
  <Paragraphs>205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30</cp:revision>
  <dcterms:created xsi:type="dcterms:W3CDTF">2020-03-29T13:57:24Z</dcterms:created>
  <dcterms:modified xsi:type="dcterms:W3CDTF">2021-05-10T09:46:21Z</dcterms:modified>
</cp:coreProperties>
</file>