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2" r:id="rId4"/>
    <p:sldId id="259" r:id="rId5"/>
    <p:sldId id="266" r:id="rId6"/>
    <p:sldId id="267" r:id="rId7"/>
    <p:sldId id="268" r:id="rId8"/>
    <p:sldId id="269" r:id="rId9"/>
    <p:sldId id="270" r:id="rId10"/>
    <p:sldId id="260" r:id="rId11"/>
    <p:sldId id="271" r:id="rId12"/>
    <p:sldId id="26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9966"/>
    <a:srgbClr val="CCECFF"/>
    <a:srgbClr val="CCFFFF"/>
    <a:srgbClr val="1B3F6B"/>
    <a:srgbClr val="193B6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8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BD70-5108-4D54-8F19-4E1F2CE179D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6A45-F2C4-4282-9F79-5F789AAD2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6"/>
          <p:cNvSpPr/>
          <p:nvPr/>
        </p:nvSpPr>
        <p:spPr>
          <a:xfrm>
            <a:off x="514582" y="460517"/>
            <a:ext cx="8047733" cy="5940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8" y="6026292"/>
            <a:ext cx="4126520" cy="1009190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32" y="3704754"/>
            <a:ext cx="1040390" cy="2781711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419"/>
            <a:ext cx="1731506" cy="2239455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88" y="5273417"/>
            <a:ext cx="606225" cy="1127628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08" y="3899159"/>
            <a:ext cx="1202830" cy="250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" y="4427111"/>
            <a:ext cx="2063259" cy="2328899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877" y="2180559"/>
            <a:ext cx="1415668" cy="1029917"/>
          </a:xfrm>
          <a:prstGeom prst="rect">
            <a:avLst/>
          </a:prstGeom>
        </p:spPr>
      </p:pic>
      <p:pic>
        <p:nvPicPr>
          <p:cNvPr id="12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968" y="778986"/>
            <a:ext cx="1010366" cy="7350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1C2A23C-B581-44B9-9730-DA2C3307513E}"/>
              </a:ext>
            </a:extLst>
          </p:cNvPr>
          <p:cNvSpPr/>
          <p:nvPr/>
        </p:nvSpPr>
        <p:spPr>
          <a:xfrm>
            <a:off x="1411938" y="1511819"/>
            <a:ext cx="6629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online !</a:t>
            </a:r>
            <a:endParaRPr lang="en-US" sz="72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9144000" cy="6844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45673" y="206630"/>
            <a:ext cx="3429000" cy="67172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396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3235" y="2743200"/>
            <a:ext cx="8617527" cy="243147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" y="2971597"/>
            <a:ext cx="8153400" cy="20576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1" y="3200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 1 kg =              g                       b)  8000g =        kg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000398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kg 7 g =              g            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  2008g =      kg       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5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685800"/>
            <a:ext cx="3657600" cy="6535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981200"/>
            <a:ext cx="8617527" cy="3352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260226"/>
            <a:ext cx="8153400" cy="2845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863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 1 kg =              g                       b)  8000g =        kg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743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kg 7 g =              g            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  2008g =      kg       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3936" y="2286000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7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  <a:endParaRPr lang="en-US" sz="27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2311569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1244722" y="2981067"/>
            <a:ext cx="212344" cy="49861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350894" y="3403815"/>
            <a:ext cx="1" cy="3299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3657599"/>
            <a:ext cx="1493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5000 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1439673" y="2827529"/>
            <a:ext cx="397255" cy="990598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905000" y="3403815"/>
            <a:ext cx="0" cy="9395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0407" y="4267200"/>
            <a:ext cx="2712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5000 g  + 7 g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69207" y="2768769"/>
            <a:ext cx="1493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5007 </a:t>
            </a:r>
            <a:endParaRPr lang="en-US" sz="27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743200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2000 g</a:t>
            </a: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9800" y="2743200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g</a:t>
            </a: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Left Brace 40"/>
          <p:cNvSpPr/>
          <p:nvPr/>
        </p:nvSpPr>
        <p:spPr>
          <a:xfrm rot="16200000">
            <a:off x="5257801" y="3657602"/>
            <a:ext cx="228600" cy="99059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333999" y="4390889"/>
            <a:ext cx="1" cy="3299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24400" y="4597569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kg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4597569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7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4600" y="3606969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9769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75 0.122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61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2.96296E-6 L 0.03334 0.129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222 L 0.23334 -0.2740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14167 -0.122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2" grpId="0" animBg="1"/>
      <p:bldP spid="34" grpId="0"/>
      <p:bldP spid="35" grpId="0" animBg="1"/>
      <p:bldP spid="37" grpId="0"/>
      <p:bldP spid="38" grpId="0"/>
      <p:bldP spid="17" grpId="0"/>
      <p:bldP spid="17" grpId="1"/>
      <p:bldP spid="17" grpId="2"/>
      <p:bldP spid="40" grpId="0"/>
      <p:bldP spid="40" grpId="1"/>
      <p:bldP spid="40" grpId="2"/>
      <p:bldP spid="41" grpId="0" animBg="1"/>
      <p:bldP spid="41" grpId="1" animBg="1"/>
      <p:bldP spid="43" grpId="0"/>
      <p:bldP spid="43" grpId="1"/>
      <p:bldP spid="18" grpId="0"/>
      <p:bldP spid="18" grpId="1"/>
      <p:bldP spid="44" grpId="0"/>
      <p:bldP spid="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76" y="2332952"/>
            <a:ext cx="1388397" cy="12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143000" y="1447800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33600" y="685800"/>
            <a:ext cx="3657600" cy="6535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3964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Hình ảnh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47875"/>
            <a:ext cx="1059874" cy="9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Nhóm 13"/>
          <p:cNvGrpSpPr>
            <a:grpSpLocks/>
          </p:cNvGrpSpPr>
          <p:nvPr/>
        </p:nvGrpSpPr>
        <p:grpSpPr bwMode="auto">
          <a:xfrm>
            <a:off x="990601" y="2117728"/>
            <a:ext cx="6605156" cy="3554758"/>
            <a:chOff x="-333847" y="34824"/>
            <a:chExt cx="2177415" cy="1101200"/>
          </a:xfrm>
        </p:grpSpPr>
        <p:pic>
          <p:nvPicPr>
            <p:cNvPr id="25" name="Hình ảnh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963" y="34824"/>
              <a:ext cx="518250" cy="45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Hình ảnh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-333847" y="164474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5" name="Hình ảnh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8713" r="7649" b="14429"/>
          <a:stretch>
            <a:fillRect/>
          </a:stretch>
        </p:blipFill>
        <p:spPr bwMode="auto">
          <a:xfrm>
            <a:off x="5143500" y="2117728"/>
            <a:ext cx="1255919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12355" y="210675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 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4676" y="18951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 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2357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040" y="5867399"/>
            <a:ext cx="7162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7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27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7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g</a:t>
            </a:r>
            <a:endParaRPr lang="en-US" sz="27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570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76" y="2332952"/>
            <a:ext cx="1388397" cy="12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Hình ảnh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47875"/>
            <a:ext cx="1059874" cy="9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Nhóm 13"/>
          <p:cNvGrpSpPr>
            <a:grpSpLocks/>
          </p:cNvGrpSpPr>
          <p:nvPr/>
        </p:nvGrpSpPr>
        <p:grpSpPr bwMode="auto">
          <a:xfrm>
            <a:off x="990601" y="2117728"/>
            <a:ext cx="6605156" cy="3554758"/>
            <a:chOff x="-333847" y="34824"/>
            <a:chExt cx="2177415" cy="1101200"/>
          </a:xfrm>
        </p:grpSpPr>
        <p:pic>
          <p:nvPicPr>
            <p:cNvPr id="25" name="Hình ảnh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963" y="34824"/>
              <a:ext cx="518250" cy="45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Hình ảnh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-333847" y="164474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5" name="Hình ảnh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8713" r="7649" b="14429"/>
          <a:stretch>
            <a:fillRect/>
          </a:stretch>
        </p:blipFill>
        <p:spPr bwMode="auto">
          <a:xfrm>
            <a:off x="5143500" y="2117728"/>
            <a:ext cx="1255919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12355" y="210675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 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4676" y="18951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 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2357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5892969"/>
            <a:ext cx="7162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7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7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27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7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g</a:t>
            </a:r>
            <a:endParaRPr lang="en-US" sz="27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76" y="1215824"/>
            <a:ext cx="1274752" cy="761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941" y="838200"/>
            <a:ext cx="1885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g</a:t>
            </a:r>
            <a:endParaRPr lang="en-US" sz="27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2797710" y="1936994"/>
            <a:ext cx="4214162" cy="631428"/>
          </a:xfrm>
          <a:prstGeom prst="arc">
            <a:avLst>
              <a:gd name="adj1" fmla="val 10799207"/>
              <a:gd name="adj2" fmla="val 105112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3791" y="1493328"/>
            <a:ext cx="35960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g – 50 = 250 g</a:t>
            </a:r>
            <a:endParaRPr lang="en-US" sz="27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493327"/>
            <a:ext cx="1257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</a:t>
            </a:r>
            <a:endParaRPr lang="en-US" sz="27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111805" y="0"/>
            <a:ext cx="4032195" cy="174724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gam, gam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47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2292 L -0.03542 0.645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934" y="443345"/>
            <a:ext cx="1599468" cy="1756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1655" y="1293990"/>
            <a:ext cx="3657600" cy="6535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2514600"/>
            <a:ext cx="8617527" cy="3352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2793423"/>
            <a:ext cx="8153400" cy="2845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99" y="2895600"/>
            <a:ext cx="7703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        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1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1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lang="en-US" sz="25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5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Nhuận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657600"/>
            <a:ext cx="799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lang="en-US" sz="2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1066" y="4399746"/>
            <a:ext cx="799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en-US" sz="2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5466" y="3637746"/>
            <a:ext cx="799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4038600"/>
            <a:ext cx="799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en-US" sz="2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4038600"/>
            <a:ext cx="799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2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1789" y="4811762"/>
            <a:ext cx="799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endParaRPr lang="en-US" sz="2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25636" y="152400"/>
            <a:ext cx="411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4;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6;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9;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86200" y="76200"/>
            <a:ext cx="4724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5;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7;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8;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10;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12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692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934" y="443345"/>
            <a:ext cx="1599468" cy="1756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1655" y="1293990"/>
            <a:ext cx="3657600" cy="6535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2514600"/>
            <a:ext cx="8617527" cy="3352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2793423"/>
            <a:ext cx="8153400" cy="2845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99" y="2895600"/>
            <a:ext cx="7703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Đ,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336" y="3683169"/>
                <a:ext cx="994063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6" y="3683169"/>
                <a:ext cx="994063" cy="787716"/>
              </a:xfrm>
              <a:prstGeom prst="rect">
                <a:avLst/>
              </a:prstGeom>
              <a:blipFill rotWithShape="1">
                <a:blip r:embed="rId4"/>
                <a:stretch>
                  <a:fillRect l="-1165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295400" y="3835569"/>
            <a:ext cx="24768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iờ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573970"/>
            <a:ext cx="506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) 2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35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155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721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533400"/>
            <a:ext cx="3657600" cy="8059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5136" y="1905000"/>
            <a:ext cx="8617527" cy="49530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133600"/>
            <a:ext cx="8153400" cy="449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473" y="2387769"/>
            <a:ext cx="7703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Đ,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336" y="2944768"/>
                <a:ext cx="994063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6" y="2944768"/>
                <a:ext cx="994063" cy="787716"/>
              </a:xfrm>
              <a:prstGeom prst="rect">
                <a:avLst/>
              </a:prstGeom>
              <a:blipFill rotWithShape="1">
                <a:blip r:embed="rId3"/>
                <a:stretch>
                  <a:fillRect l="-1165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95400" y="3097168"/>
            <a:ext cx="24768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iờ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724400"/>
            <a:ext cx="506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) 2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35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155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1320922" y="3514467"/>
            <a:ext cx="212344" cy="49861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427094" y="3937215"/>
            <a:ext cx="1" cy="3299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2337" y="4267200"/>
            <a:ext cx="3280064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: 4 = 15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187535" y="2999867"/>
            <a:ext cx="692728" cy="73261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1385927" y="4996692"/>
            <a:ext cx="279614" cy="649431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25734" y="5514738"/>
            <a:ext cx="0" cy="2764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 rot="16200000">
            <a:off x="1993794" y="4407009"/>
            <a:ext cx="355814" cy="175259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31" idx="3"/>
          </p:cNvCxnSpPr>
          <p:nvPr/>
        </p:nvCxnSpPr>
        <p:spPr>
          <a:xfrm flipH="1">
            <a:off x="2169969" y="5451764"/>
            <a:ext cx="1732" cy="539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8200" y="5791200"/>
            <a:ext cx="133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120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28727" y="619131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120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+ 35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155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5032663" y="4499614"/>
            <a:ext cx="692728" cy="73261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9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18" grpId="0" animBg="1"/>
      <p:bldP spid="24" grpId="0" animBg="1"/>
      <p:bldP spid="31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44941" y="457200"/>
            <a:ext cx="450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191000" cy="4191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29491" y="1988127"/>
            <a:ext cx="40386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2564" y="2971800"/>
            <a:ext cx="40386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9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9491" y="4007427"/>
            <a:ext cx="40386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10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2564" y="5105400"/>
            <a:ext cx="40386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5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1083024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33600" y="228600"/>
            <a:ext cx="3657600" cy="5773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0990" r="5303" b="10099"/>
          <a:stretch/>
        </p:blipFill>
        <p:spPr>
          <a:xfrm>
            <a:off x="381000" y="1600200"/>
            <a:ext cx="2647468" cy="1177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2781300" cy="1177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72491"/>
            <a:ext cx="2661323" cy="1177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4" y="3276600"/>
            <a:ext cx="2647468" cy="1247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98" y="3311875"/>
            <a:ext cx="2608502" cy="1212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5" y="3276600"/>
            <a:ext cx="2647468" cy="1212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402"/>
            <a:ext cx="2683912" cy="11769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23" y="4954082"/>
            <a:ext cx="2647468" cy="12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7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1083024"/>
            <a:ext cx="75381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41178" y="152400"/>
            <a:ext cx="724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siêu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83019"/>
              </p:ext>
            </p:extLst>
          </p:nvPr>
        </p:nvGraphicFramePr>
        <p:xfrm>
          <a:off x="304800" y="1777491"/>
          <a:ext cx="8681123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755"/>
                <a:gridCol w="3407807"/>
                <a:gridCol w="1787180"/>
                <a:gridCol w="2553381"/>
              </a:tblGrid>
              <a:tr h="6858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HÓA</a:t>
                      </a:r>
                      <a:r>
                        <a:rPr lang="en-US" sz="28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ĐƠN BÁN HÀNG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2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Cải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bắp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30. 000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200.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000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41178" y="5488632"/>
            <a:ext cx="534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300.000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41178" y="5943600"/>
            <a:ext cx="6674793" cy="75530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6387" y="6059641"/>
            <a:ext cx="216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40.000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Kids Wallpapers | Tanda kayu, Kartu, Anima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4861" b="-2078"/>
          <a:stretch/>
        </p:blipFill>
        <p:spPr bwMode="auto">
          <a:xfrm>
            <a:off x="0" y="1"/>
            <a:ext cx="9144000" cy="69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ong hình ảnh có thể có: 2 người, bao gồm Mai P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08" b="100000" l="0" r="3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312" r="63319"/>
          <a:stretch/>
        </p:blipFill>
        <p:spPr bwMode="auto">
          <a:xfrm>
            <a:off x="1" y="4564662"/>
            <a:ext cx="2627697" cy="22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381000"/>
            <a:ext cx="899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ba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latin typeface="HP001 4 hàng" panose="020B0603050302020204" pitchFamily="34" charset="0"/>
              </a:rPr>
              <a:t>11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4000" b="1" dirty="0" smtClean="0">
                <a:latin typeface="HP001 4 hàng" panose="020B0603050302020204" pitchFamily="34" charset="0"/>
              </a:rPr>
              <a:t> 5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</a:rPr>
              <a:t> 2021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08888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Toán</a:t>
            </a:r>
            <a:endParaRPr 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Ôn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về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đại</a:t>
            </a:r>
            <a:r>
              <a:rPr lang="en-US" sz="4800" b="1" i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lượng</a:t>
            </a:r>
            <a:endParaRPr lang="en-US" sz="4800" b="1" i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4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47800" y="1083024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51813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371600"/>
            <a:ext cx="915092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owchart: Process 9"/>
          <p:cNvSpPr/>
          <p:nvPr/>
        </p:nvSpPr>
        <p:spPr>
          <a:xfrm>
            <a:off x="2743200" y="1313363"/>
            <a:ext cx="3318164" cy="123452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-16155"/>
            <a:ext cx="9162473" cy="6871855"/>
          </a:xfrm>
        </p:spPr>
      </p:pic>
      <p:sp>
        <p:nvSpPr>
          <p:cNvPr id="5" name="TextBox 4"/>
          <p:cNvSpPr txBox="1"/>
          <p:nvPr/>
        </p:nvSpPr>
        <p:spPr>
          <a:xfrm>
            <a:off x="27709" y="348734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Khoanh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2100" y="2286298"/>
            <a:ext cx="2667000" cy="2266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0291" y="1522374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7m 3 cm = 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4339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A. 73 cm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91745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703 cm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7837" y="341977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C. 730 cm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7055" y="397602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D. 7003 cm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2895600"/>
            <a:ext cx="457200" cy="461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01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24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Hình ảnh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9" y="1801920"/>
            <a:ext cx="596511" cy="51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44" y="1131654"/>
            <a:ext cx="1291861" cy="112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Nhóm 40"/>
          <p:cNvGrpSpPr>
            <a:grpSpLocks/>
          </p:cNvGrpSpPr>
          <p:nvPr/>
        </p:nvGrpSpPr>
        <p:grpSpPr bwMode="auto">
          <a:xfrm>
            <a:off x="372443" y="1523087"/>
            <a:ext cx="3276600" cy="1957318"/>
            <a:chOff x="0" y="184641"/>
            <a:chExt cx="2177415" cy="1085848"/>
          </a:xfrm>
        </p:grpSpPr>
        <p:pic>
          <p:nvPicPr>
            <p:cNvPr id="10" name="Hình ảnh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" y="184641"/>
              <a:ext cx="470535" cy="4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Hình ảnh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0" y="298939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Nhóm 40"/>
          <p:cNvGrpSpPr>
            <a:grpSpLocks/>
          </p:cNvGrpSpPr>
          <p:nvPr/>
        </p:nvGrpSpPr>
        <p:grpSpPr bwMode="auto">
          <a:xfrm>
            <a:off x="5203222" y="1385678"/>
            <a:ext cx="3733800" cy="2094727"/>
            <a:chOff x="0" y="184641"/>
            <a:chExt cx="2177415" cy="1085848"/>
          </a:xfrm>
        </p:grpSpPr>
        <p:pic>
          <p:nvPicPr>
            <p:cNvPr id="19" name="Hình ảnh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" y="184641"/>
              <a:ext cx="470535" cy="4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Hình ảnh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0" y="298939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ounded Rectangle 15"/>
          <p:cNvSpPr/>
          <p:nvPr/>
        </p:nvSpPr>
        <p:spPr>
          <a:xfrm>
            <a:off x="103527" y="710044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95400" y="723899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00 g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190283" y="611832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00 g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822222" y="611832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g</a:t>
            </a:r>
            <a:endParaRPr lang="en-US" dirty="0"/>
          </a:p>
        </p:txBody>
      </p:sp>
      <p:cxnSp>
        <p:nvCxnSpPr>
          <p:cNvPr id="21" name="Straight Connector 20"/>
          <p:cNvCxnSpPr>
            <a:stCxn id="16" idx="2"/>
          </p:cNvCxnSpPr>
          <p:nvPr/>
        </p:nvCxnSpPr>
        <p:spPr>
          <a:xfrm>
            <a:off x="533438" y="1091045"/>
            <a:ext cx="152362" cy="5151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>
          <a:xfrm flipH="1">
            <a:off x="1155224" y="1104900"/>
            <a:ext cx="570087" cy="7867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2"/>
          </p:cNvCxnSpPr>
          <p:nvPr/>
        </p:nvCxnSpPr>
        <p:spPr>
          <a:xfrm>
            <a:off x="5252133" y="992833"/>
            <a:ext cx="310429" cy="5302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2"/>
          </p:cNvCxnSpPr>
          <p:nvPr/>
        </p:nvCxnSpPr>
        <p:spPr>
          <a:xfrm flipH="1">
            <a:off x="6248401" y="992833"/>
            <a:ext cx="371793" cy="226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6194"/>
            <a:ext cx="1231221" cy="1171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94" r="8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1" r="17449"/>
          <a:stretch/>
        </p:blipFill>
        <p:spPr>
          <a:xfrm rot="2936947">
            <a:off x="7424683" y="755770"/>
            <a:ext cx="1448130" cy="14850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6682" y="4686842"/>
            <a:ext cx="742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gam?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gam?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0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63435"/>
            <a:ext cx="1068885" cy="108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Nhóm 40"/>
          <p:cNvGrpSpPr>
            <a:grpSpLocks/>
          </p:cNvGrpSpPr>
          <p:nvPr/>
        </p:nvGrpSpPr>
        <p:grpSpPr bwMode="auto">
          <a:xfrm>
            <a:off x="1828800" y="1126194"/>
            <a:ext cx="5867400" cy="3598206"/>
            <a:chOff x="0" y="184641"/>
            <a:chExt cx="2177415" cy="1085848"/>
          </a:xfrm>
        </p:grpSpPr>
        <p:pic>
          <p:nvPicPr>
            <p:cNvPr id="9" name="Hình ảnh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" y="184641"/>
              <a:ext cx="470535" cy="4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Hình ảnh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0" y="298939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90457"/>
            <a:ext cx="1828800" cy="174021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063105" y="304800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54978" y="318655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00 g</a:t>
            </a:r>
            <a:endParaRPr lang="en-US" dirty="0"/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2493016" y="685801"/>
            <a:ext cx="152362" cy="5151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2"/>
          </p:cNvCxnSpPr>
          <p:nvPr/>
        </p:nvCxnSpPr>
        <p:spPr>
          <a:xfrm flipH="1">
            <a:off x="3353843" y="699656"/>
            <a:ext cx="331046" cy="8052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47268" y="4876800"/>
            <a:ext cx="5763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gam?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5419597"/>
            <a:ext cx="4269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300gam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9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16" y="743079"/>
            <a:ext cx="2522813" cy="21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Nhóm 40"/>
          <p:cNvGrpSpPr>
            <a:grpSpLocks/>
          </p:cNvGrpSpPr>
          <p:nvPr/>
        </p:nvGrpSpPr>
        <p:grpSpPr bwMode="auto">
          <a:xfrm>
            <a:off x="1474261" y="1163453"/>
            <a:ext cx="6374337" cy="3886739"/>
            <a:chOff x="0" y="184641"/>
            <a:chExt cx="2177415" cy="1085848"/>
          </a:xfrm>
        </p:grpSpPr>
        <p:pic>
          <p:nvPicPr>
            <p:cNvPr id="6" name="Hình ảnh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" y="184641"/>
              <a:ext cx="470535" cy="4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Hình ảnh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0" y="298939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3858028" y="36137"/>
            <a:ext cx="1467887" cy="706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00 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69021" y="224029"/>
            <a:ext cx="1467887" cy="706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g</a:t>
            </a:r>
            <a:endParaRPr lang="en-US" dirty="0"/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>
            <a:off x="1602965" y="930971"/>
            <a:ext cx="535651" cy="4406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58028" y="779576"/>
            <a:ext cx="733943" cy="3027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94" r="8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1" r="17449"/>
          <a:stretch/>
        </p:blipFill>
        <p:spPr>
          <a:xfrm rot="2936947">
            <a:off x="5452999" y="671352"/>
            <a:ext cx="1948828" cy="19984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47268" y="4963180"/>
            <a:ext cx="6072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gam?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60026" y="5419597"/>
            <a:ext cx="4511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00gam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9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9" y="1801920"/>
            <a:ext cx="596511" cy="51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44" y="1131654"/>
            <a:ext cx="1291861" cy="112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Nhóm 40"/>
          <p:cNvGrpSpPr>
            <a:grpSpLocks/>
          </p:cNvGrpSpPr>
          <p:nvPr/>
        </p:nvGrpSpPr>
        <p:grpSpPr bwMode="auto">
          <a:xfrm>
            <a:off x="372443" y="1523087"/>
            <a:ext cx="3276600" cy="1957318"/>
            <a:chOff x="0" y="184641"/>
            <a:chExt cx="2177415" cy="1085848"/>
          </a:xfrm>
        </p:grpSpPr>
        <p:pic>
          <p:nvPicPr>
            <p:cNvPr id="10" name="Hình ảnh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" y="184641"/>
              <a:ext cx="470535" cy="4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Hình ảnh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0" y="298939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Nhóm 40"/>
          <p:cNvGrpSpPr>
            <a:grpSpLocks/>
          </p:cNvGrpSpPr>
          <p:nvPr/>
        </p:nvGrpSpPr>
        <p:grpSpPr bwMode="auto">
          <a:xfrm>
            <a:off x="5203222" y="1385678"/>
            <a:ext cx="3733800" cy="2094727"/>
            <a:chOff x="0" y="184641"/>
            <a:chExt cx="2177415" cy="1085848"/>
          </a:xfrm>
        </p:grpSpPr>
        <p:pic>
          <p:nvPicPr>
            <p:cNvPr id="19" name="Hình ảnh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4" y="184641"/>
              <a:ext cx="470535" cy="40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Hình ảnh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94" b="26990"/>
            <a:stretch>
              <a:fillRect/>
            </a:stretch>
          </p:blipFill>
          <p:spPr bwMode="auto">
            <a:xfrm>
              <a:off x="0" y="298939"/>
              <a:ext cx="217741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ounded Rectangle 15"/>
          <p:cNvSpPr/>
          <p:nvPr/>
        </p:nvSpPr>
        <p:spPr>
          <a:xfrm>
            <a:off x="103527" y="710044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95400" y="723899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00 g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190283" y="611832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00 g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822222" y="611832"/>
            <a:ext cx="859822" cy="381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g</a:t>
            </a:r>
            <a:endParaRPr lang="en-US" dirty="0"/>
          </a:p>
        </p:txBody>
      </p:sp>
      <p:cxnSp>
        <p:nvCxnSpPr>
          <p:cNvPr id="21" name="Straight Connector 20"/>
          <p:cNvCxnSpPr>
            <a:stCxn id="16" idx="2"/>
          </p:cNvCxnSpPr>
          <p:nvPr/>
        </p:nvCxnSpPr>
        <p:spPr>
          <a:xfrm>
            <a:off x="533438" y="1091045"/>
            <a:ext cx="152362" cy="5151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>
          <a:xfrm flipH="1">
            <a:off x="1155224" y="1104900"/>
            <a:ext cx="570087" cy="7867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2"/>
          </p:cNvCxnSpPr>
          <p:nvPr/>
        </p:nvCxnSpPr>
        <p:spPr>
          <a:xfrm>
            <a:off x="5252133" y="992833"/>
            <a:ext cx="310429" cy="5302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2"/>
          </p:cNvCxnSpPr>
          <p:nvPr/>
        </p:nvCxnSpPr>
        <p:spPr>
          <a:xfrm flipH="1">
            <a:off x="6248401" y="992833"/>
            <a:ext cx="371793" cy="226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6194"/>
            <a:ext cx="1231221" cy="1171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94" r="8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1" r="17449"/>
          <a:stretch/>
        </p:blipFill>
        <p:spPr>
          <a:xfrm rot="2936947">
            <a:off x="7424683" y="755770"/>
            <a:ext cx="1448130" cy="14850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6682" y="4686842"/>
            <a:ext cx="742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gam?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134" y="5210062"/>
            <a:ext cx="5950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 400gam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8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-4728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3"/>
          <p:cNvPicPr>
            <a:picLocks noChangeAspect="1"/>
          </p:cNvPicPr>
          <p:nvPr/>
        </p:nvPicPr>
        <p:blipFill rotWithShape="1">
          <a:blip r:embed="rId2"/>
          <a:srcRect l="25546" t="33333" r="22787" b="40000"/>
          <a:stretch/>
        </p:blipFill>
        <p:spPr>
          <a:xfrm>
            <a:off x="0" y="1453356"/>
            <a:ext cx="9144000" cy="436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2235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Lan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609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5943600"/>
            <a:ext cx="642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arenR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Lan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2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-4728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3"/>
          <p:cNvPicPr>
            <a:picLocks noChangeAspect="1"/>
          </p:cNvPicPr>
          <p:nvPr/>
        </p:nvPicPr>
        <p:blipFill rotWithShape="1">
          <a:blip r:embed="rId2"/>
          <a:srcRect l="25546" t="33333" r="22787" b="40000"/>
          <a:stretch/>
        </p:blipFill>
        <p:spPr>
          <a:xfrm>
            <a:off x="0" y="1453356"/>
            <a:ext cx="9144000" cy="436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2235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Lan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609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218" y="6151187"/>
            <a:ext cx="642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Lan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562100" y="2667000"/>
            <a:ext cx="190500" cy="4087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924800" y="213360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5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-457200" y="2422525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latin typeface="Times New Roman" pitchFamily="18" charset="0"/>
              </a:rPr>
              <a:t>Tóm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tắt</a:t>
            </a:r>
            <a:r>
              <a:rPr lang="en-US" altLang="vi-VN" b="1" dirty="0">
                <a:latin typeface="Times New Roman" pitchFamily="18" charset="0"/>
              </a:rPr>
              <a:t>: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852488"/>
            <a:ext cx="8991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altLang="vi-VN" b="1" dirty="0" err="1">
                <a:latin typeface="Times New Roman" pitchFamily="18" charset="0"/>
              </a:rPr>
              <a:t>Bình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có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hai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tờ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giấy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bạc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loại</a:t>
            </a:r>
            <a:r>
              <a:rPr lang="en-US" altLang="vi-VN" b="1" dirty="0">
                <a:latin typeface="Times New Roman" pitchFamily="18" charset="0"/>
              </a:rPr>
              <a:t> 2000 </a:t>
            </a:r>
            <a:r>
              <a:rPr lang="en-US" altLang="vi-VN" b="1" dirty="0" err="1">
                <a:latin typeface="Times New Roman" pitchFamily="18" charset="0"/>
              </a:rPr>
              <a:t>đồng</a:t>
            </a:r>
            <a:r>
              <a:rPr lang="en-US" altLang="vi-VN" b="1" dirty="0">
                <a:latin typeface="Times New Roman" pitchFamily="18" charset="0"/>
              </a:rPr>
              <a:t>. </a:t>
            </a:r>
            <a:r>
              <a:rPr lang="en-US" altLang="vi-VN" b="1" dirty="0" err="1">
                <a:latin typeface="Times New Roman" pitchFamily="18" charset="0"/>
              </a:rPr>
              <a:t>Bình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mua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bút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chì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hết</a:t>
            </a:r>
            <a:r>
              <a:rPr lang="en-US" altLang="vi-VN" b="1" dirty="0">
                <a:latin typeface="Times New Roman" pitchFamily="18" charset="0"/>
              </a:rPr>
              <a:t> 2700 </a:t>
            </a:r>
            <a:r>
              <a:rPr lang="en-US" altLang="vi-VN" b="1" dirty="0" err="1">
                <a:latin typeface="Times New Roman" pitchFamily="18" charset="0"/>
              </a:rPr>
              <a:t>đồng</a:t>
            </a:r>
            <a:r>
              <a:rPr lang="en-US" altLang="vi-VN" b="1" dirty="0">
                <a:latin typeface="Times New Roman" pitchFamily="18" charset="0"/>
              </a:rPr>
              <a:t>. </a:t>
            </a:r>
            <a:r>
              <a:rPr lang="en-US" altLang="vi-VN" b="1" dirty="0" err="1">
                <a:latin typeface="Times New Roman" pitchFamily="18" charset="0"/>
              </a:rPr>
              <a:t>Hỏi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Bình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còn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lại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bao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nhiêu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</a:rPr>
              <a:t>tiền</a:t>
            </a:r>
            <a:r>
              <a:rPr lang="en-US" altLang="vi-VN" b="1" dirty="0">
                <a:latin typeface="Times New Roman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723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9050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24800" y="13716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3206750"/>
            <a:ext cx="8991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: 2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2000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81000" y="3830638"/>
            <a:ext cx="89916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2700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81000" y="4416425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               :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</a:rPr>
              <a:t>…..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106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8" name="TextBox 539"/>
          <p:cNvSpPr txBox="1">
            <a:spLocks noChangeArrowheads="1"/>
          </p:cNvSpPr>
          <p:nvPr/>
        </p:nvSpPr>
        <p:spPr bwMode="auto">
          <a:xfrm>
            <a:off x="2819400" y="1310044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269" name="TextBox 539"/>
          <p:cNvSpPr txBox="1">
            <a:spLocks noChangeArrowheads="1"/>
          </p:cNvSpPr>
          <p:nvPr/>
        </p:nvSpPr>
        <p:spPr bwMode="auto">
          <a:xfrm>
            <a:off x="457200" y="3040637"/>
            <a:ext cx="5888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tiền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Bình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còn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lại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270" name="TextBox 539"/>
          <p:cNvSpPr txBox="1">
            <a:spLocks noChangeArrowheads="1"/>
          </p:cNvSpPr>
          <p:nvPr/>
        </p:nvSpPr>
        <p:spPr bwMode="auto">
          <a:xfrm>
            <a:off x="669924" y="2492732"/>
            <a:ext cx="7026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2000 </a:t>
            </a:r>
            <a:r>
              <a:rPr lang="en-US" altLang="vi-VN" sz="36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   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2  =  4000 (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)</a:t>
            </a:r>
            <a:endParaRPr lang="en-US" altLang="en-US" sz="3600" b="1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271" name="TextBox 539"/>
          <p:cNvSpPr txBox="1">
            <a:spLocks noChangeArrowheads="1"/>
          </p:cNvSpPr>
          <p:nvPr/>
        </p:nvSpPr>
        <p:spPr bwMode="auto">
          <a:xfrm>
            <a:off x="1600200" y="4230469"/>
            <a:ext cx="7026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: </a:t>
            </a:r>
            <a:r>
              <a:rPr lang="en-US" altLang="vi-VN" sz="36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1300 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(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272" name="TextBox 539"/>
          <p:cNvSpPr txBox="1">
            <a:spLocks noChangeArrowheads="1"/>
          </p:cNvSpPr>
          <p:nvPr/>
        </p:nvSpPr>
        <p:spPr bwMode="auto">
          <a:xfrm>
            <a:off x="-990600" y="1956375"/>
            <a:ext cx="7756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tiền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Bình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273" name="TextBox 539"/>
          <p:cNvSpPr txBox="1">
            <a:spLocks noChangeArrowheads="1"/>
          </p:cNvSpPr>
          <p:nvPr/>
        </p:nvSpPr>
        <p:spPr bwMode="auto">
          <a:xfrm>
            <a:off x="504825" y="3618487"/>
            <a:ext cx="8410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en-US" altLang="vi-VN" sz="36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4000  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-  </a:t>
            </a:r>
            <a:r>
              <a:rPr lang="en-US" altLang="vi-VN" sz="36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2700  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= </a:t>
            </a:r>
            <a:r>
              <a:rPr lang="en-US" altLang="vi-VN" sz="3600" b="1" dirty="0" smtClean="0">
                <a:solidFill>
                  <a:srgbClr val="0000CC"/>
                </a:solidFill>
                <a:latin typeface="HP001 4 hàng" panose="020B0603050302020204" pitchFamily="34" charset="0"/>
              </a:rPr>
              <a:t>1300 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(</a:t>
            </a:r>
            <a:r>
              <a:rPr lang="en-US" altLang="vi-VN" sz="3600" b="1" dirty="0" err="1">
                <a:solidFill>
                  <a:srgbClr val="0000CC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vi-VN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2362200" y="248183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x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79" name="TextBox 539"/>
          <p:cNvSpPr txBox="1">
            <a:spLocks noChangeArrowheads="1"/>
          </p:cNvSpPr>
          <p:nvPr/>
        </p:nvSpPr>
        <p:spPr bwMode="auto">
          <a:xfrm>
            <a:off x="296862" y="22860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4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0" grpId="0"/>
      <p:bldP spid="271" grpId="0"/>
      <p:bldP spid="272" grpId="0"/>
      <p:bldP spid="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16"/>
          <p:cNvSpPr/>
          <p:nvPr/>
        </p:nvSpPr>
        <p:spPr>
          <a:xfrm>
            <a:off x="514582" y="460517"/>
            <a:ext cx="8047733" cy="5940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" y="5912053"/>
            <a:ext cx="4126520" cy="1009190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88" y="203933"/>
            <a:ext cx="976715" cy="1263241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24" y="4570896"/>
            <a:ext cx="1267077" cy="2356868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24" y="5410433"/>
            <a:ext cx="1338484" cy="151081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4" y="3514590"/>
            <a:ext cx="1184524" cy="2772250"/>
          </a:xfrm>
          <a:prstGeom prst="rect">
            <a:avLst/>
          </a:prstGeom>
        </p:spPr>
      </p:pic>
      <p:pic>
        <p:nvPicPr>
          <p:cNvPr id="9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45" y="1660995"/>
            <a:ext cx="530394" cy="685989"/>
          </a:xfrm>
          <a:prstGeom prst="rect">
            <a:avLst/>
          </a:prstGeom>
        </p:spPr>
      </p:pic>
      <p:sp>
        <p:nvSpPr>
          <p:cNvPr id="10" name="圆角矩形 2056"/>
          <p:cNvSpPr/>
          <p:nvPr/>
        </p:nvSpPr>
        <p:spPr>
          <a:xfrm>
            <a:off x="2404026" y="1936547"/>
            <a:ext cx="6097882" cy="15204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lượng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1" name="组合 2062"/>
          <p:cNvGrpSpPr/>
          <p:nvPr/>
        </p:nvGrpSpPr>
        <p:grpSpPr>
          <a:xfrm>
            <a:off x="914400" y="2246805"/>
            <a:ext cx="1229930" cy="1008401"/>
            <a:chOff x="729386" y="1830374"/>
            <a:chExt cx="1549396" cy="834290"/>
          </a:xfrm>
        </p:grpSpPr>
        <p:sp>
          <p:nvSpPr>
            <p:cNvPr id="12" name="Freeform 76"/>
            <p:cNvSpPr>
              <a:spLocks noEditPoints="1"/>
            </p:cNvSpPr>
            <p:nvPr/>
          </p:nvSpPr>
          <p:spPr bwMode="auto">
            <a:xfrm>
              <a:off x="729386" y="1830374"/>
              <a:ext cx="1549396" cy="834290"/>
            </a:xfrm>
            <a:custGeom>
              <a:avLst/>
              <a:gdLst>
                <a:gd name="T0" fmla="*/ 760 w 875"/>
                <a:gd name="T1" fmla="*/ 271 h 471"/>
                <a:gd name="T2" fmla="*/ 726 w 875"/>
                <a:gd name="T3" fmla="*/ 241 h 471"/>
                <a:gd name="T4" fmla="*/ 516 w 875"/>
                <a:gd name="T5" fmla="*/ 125 h 471"/>
                <a:gd name="T6" fmla="*/ 406 w 875"/>
                <a:gd name="T7" fmla="*/ 10 h 471"/>
                <a:gd name="T8" fmla="*/ 172 w 875"/>
                <a:gd name="T9" fmla="*/ 159 h 471"/>
                <a:gd name="T10" fmla="*/ 146 w 875"/>
                <a:gd name="T11" fmla="*/ 308 h 471"/>
                <a:gd name="T12" fmla="*/ 125 w 875"/>
                <a:gd name="T13" fmla="*/ 315 h 471"/>
                <a:gd name="T14" fmla="*/ 11 w 875"/>
                <a:gd name="T15" fmla="*/ 374 h 471"/>
                <a:gd name="T16" fmla="*/ 469 w 875"/>
                <a:gd name="T17" fmla="*/ 452 h 471"/>
                <a:gd name="T18" fmla="*/ 712 w 875"/>
                <a:gd name="T19" fmla="*/ 427 h 471"/>
                <a:gd name="T20" fmla="*/ 609 w 875"/>
                <a:gd name="T21" fmla="*/ 440 h 471"/>
                <a:gd name="T22" fmla="*/ 393 w 875"/>
                <a:gd name="T23" fmla="*/ 440 h 471"/>
                <a:gd name="T24" fmla="*/ 76 w 875"/>
                <a:gd name="T25" fmla="*/ 427 h 471"/>
                <a:gd name="T26" fmla="*/ 99 w 875"/>
                <a:gd name="T27" fmla="*/ 323 h 471"/>
                <a:gd name="T28" fmla="*/ 159 w 875"/>
                <a:gd name="T29" fmla="*/ 353 h 471"/>
                <a:gd name="T30" fmla="*/ 156 w 875"/>
                <a:gd name="T31" fmla="*/ 318 h 471"/>
                <a:gd name="T32" fmla="*/ 212 w 875"/>
                <a:gd name="T33" fmla="*/ 115 h 471"/>
                <a:gd name="T34" fmla="*/ 499 w 875"/>
                <a:gd name="T35" fmla="*/ 101 h 471"/>
                <a:gd name="T36" fmla="*/ 487 w 875"/>
                <a:gd name="T37" fmla="*/ 132 h 471"/>
                <a:gd name="T38" fmla="*/ 505 w 875"/>
                <a:gd name="T39" fmla="*/ 199 h 471"/>
                <a:gd name="T40" fmla="*/ 532 w 875"/>
                <a:gd name="T41" fmla="*/ 135 h 471"/>
                <a:gd name="T42" fmla="*/ 712 w 875"/>
                <a:gd name="T43" fmla="*/ 251 h 471"/>
                <a:gd name="T44" fmla="*/ 644 w 875"/>
                <a:gd name="T45" fmla="*/ 309 h 471"/>
                <a:gd name="T46" fmla="*/ 701 w 875"/>
                <a:gd name="T47" fmla="*/ 296 h 471"/>
                <a:gd name="T48" fmla="*/ 746 w 875"/>
                <a:gd name="T49" fmla="*/ 284 h 471"/>
                <a:gd name="T50" fmla="*/ 814 w 875"/>
                <a:gd name="T51" fmla="*/ 388 h 471"/>
                <a:gd name="T52" fmla="*/ 711 w 875"/>
                <a:gd name="T53" fmla="*/ 418 h 471"/>
                <a:gd name="T54" fmla="*/ 834 w 875"/>
                <a:gd name="T55" fmla="*/ 392 h 471"/>
                <a:gd name="T56" fmla="*/ 177 w 875"/>
                <a:gd name="T57" fmla="*/ 353 h 471"/>
                <a:gd name="T58" fmla="*/ 158 w 875"/>
                <a:gd name="T59" fmla="*/ 327 h 471"/>
                <a:gd name="T60" fmla="*/ 177 w 875"/>
                <a:gd name="T61" fmla="*/ 353 h 471"/>
                <a:gd name="T62" fmla="*/ 449 w 875"/>
                <a:gd name="T63" fmla="*/ 194 h 471"/>
                <a:gd name="T64" fmla="*/ 507 w 875"/>
                <a:gd name="T65" fmla="*/ 13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5" h="471">
                  <a:moveTo>
                    <a:pt x="858" y="311"/>
                  </a:moveTo>
                  <a:cubicBezTo>
                    <a:pt x="839" y="277"/>
                    <a:pt x="794" y="273"/>
                    <a:pt x="760" y="271"/>
                  </a:cubicBezTo>
                  <a:cubicBezTo>
                    <a:pt x="745" y="271"/>
                    <a:pt x="731" y="271"/>
                    <a:pt x="718" y="273"/>
                  </a:cubicBezTo>
                  <a:cubicBezTo>
                    <a:pt x="724" y="262"/>
                    <a:pt x="729" y="250"/>
                    <a:pt x="726" y="241"/>
                  </a:cubicBezTo>
                  <a:cubicBezTo>
                    <a:pt x="713" y="192"/>
                    <a:pt x="675" y="160"/>
                    <a:pt x="630" y="140"/>
                  </a:cubicBezTo>
                  <a:cubicBezTo>
                    <a:pt x="595" y="125"/>
                    <a:pt x="554" y="119"/>
                    <a:pt x="516" y="125"/>
                  </a:cubicBezTo>
                  <a:cubicBezTo>
                    <a:pt x="514" y="114"/>
                    <a:pt x="511" y="103"/>
                    <a:pt x="508" y="93"/>
                  </a:cubicBezTo>
                  <a:cubicBezTo>
                    <a:pt x="491" y="48"/>
                    <a:pt x="452" y="19"/>
                    <a:pt x="406" y="10"/>
                  </a:cubicBezTo>
                  <a:cubicBezTo>
                    <a:pt x="357" y="0"/>
                    <a:pt x="310" y="17"/>
                    <a:pt x="270" y="44"/>
                  </a:cubicBezTo>
                  <a:cubicBezTo>
                    <a:pt x="229" y="73"/>
                    <a:pt x="196" y="115"/>
                    <a:pt x="172" y="159"/>
                  </a:cubicBezTo>
                  <a:cubicBezTo>
                    <a:pt x="161" y="180"/>
                    <a:pt x="151" y="202"/>
                    <a:pt x="146" y="225"/>
                  </a:cubicBezTo>
                  <a:cubicBezTo>
                    <a:pt x="141" y="253"/>
                    <a:pt x="147" y="280"/>
                    <a:pt x="146" y="308"/>
                  </a:cubicBezTo>
                  <a:cubicBezTo>
                    <a:pt x="146" y="311"/>
                    <a:pt x="146" y="314"/>
                    <a:pt x="146" y="317"/>
                  </a:cubicBezTo>
                  <a:cubicBezTo>
                    <a:pt x="137" y="316"/>
                    <a:pt x="129" y="315"/>
                    <a:pt x="125" y="315"/>
                  </a:cubicBezTo>
                  <a:cubicBezTo>
                    <a:pt x="101" y="312"/>
                    <a:pt x="82" y="312"/>
                    <a:pt x="60" y="322"/>
                  </a:cubicBezTo>
                  <a:cubicBezTo>
                    <a:pt x="37" y="332"/>
                    <a:pt x="19" y="350"/>
                    <a:pt x="11" y="374"/>
                  </a:cubicBezTo>
                  <a:cubicBezTo>
                    <a:pt x="0" y="412"/>
                    <a:pt x="38" y="428"/>
                    <a:pt x="68" y="436"/>
                  </a:cubicBezTo>
                  <a:cubicBezTo>
                    <a:pt x="198" y="471"/>
                    <a:pt x="336" y="447"/>
                    <a:pt x="469" y="452"/>
                  </a:cubicBezTo>
                  <a:cubicBezTo>
                    <a:pt x="511" y="454"/>
                    <a:pt x="552" y="454"/>
                    <a:pt x="594" y="451"/>
                  </a:cubicBezTo>
                  <a:cubicBezTo>
                    <a:pt x="635" y="447"/>
                    <a:pt x="674" y="445"/>
                    <a:pt x="712" y="427"/>
                  </a:cubicBezTo>
                  <a:cubicBezTo>
                    <a:pt x="714" y="426"/>
                    <a:pt x="712" y="423"/>
                    <a:pt x="710" y="424"/>
                  </a:cubicBezTo>
                  <a:cubicBezTo>
                    <a:pt x="677" y="436"/>
                    <a:pt x="644" y="436"/>
                    <a:pt x="609" y="440"/>
                  </a:cubicBezTo>
                  <a:cubicBezTo>
                    <a:pt x="571" y="444"/>
                    <a:pt x="532" y="444"/>
                    <a:pt x="493" y="443"/>
                  </a:cubicBezTo>
                  <a:cubicBezTo>
                    <a:pt x="460" y="442"/>
                    <a:pt x="427" y="440"/>
                    <a:pt x="393" y="440"/>
                  </a:cubicBezTo>
                  <a:cubicBezTo>
                    <a:pt x="354" y="440"/>
                    <a:pt x="316" y="443"/>
                    <a:pt x="277" y="444"/>
                  </a:cubicBezTo>
                  <a:cubicBezTo>
                    <a:pt x="210" y="445"/>
                    <a:pt x="141" y="443"/>
                    <a:pt x="76" y="427"/>
                  </a:cubicBezTo>
                  <a:cubicBezTo>
                    <a:pt x="56" y="422"/>
                    <a:pt x="28" y="416"/>
                    <a:pt x="21" y="394"/>
                  </a:cubicBezTo>
                  <a:cubicBezTo>
                    <a:pt x="9" y="355"/>
                    <a:pt x="68" y="324"/>
                    <a:pt x="99" y="323"/>
                  </a:cubicBezTo>
                  <a:cubicBezTo>
                    <a:pt x="114" y="323"/>
                    <a:pt x="131" y="324"/>
                    <a:pt x="147" y="326"/>
                  </a:cubicBezTo>
                  <a:cubicBezTo>
                    <a:pt x="149" y="336"/>
                    <a:pt x="152" y="345"/>
                    <a:pt x="159" y="353"/>
                  </a:cubicBezTo>
                  <a:cubicBezTo>
                    <a:pt x="167" y="362"/>
                    <a:pt x="189" y="370"/>
                    <a:pt x="199" y="360"/>
                  </a:cubicBezTo>
                  <a:cubicBezTo>
                    <a:pt x="223" y="333"/>
                    <a:pt x="186" y="323"/>
                    <a:pt x="156" y="318"/>
                  </a:cubicBezTo>
                  <a:cubicBezTo>
                    <a:pt x="155" y="307"/>
                    <a:pt x="157" y="296"/>
                    <a:pt x="155" y="285"/>
                  </a:cubicBezTo>
                  <a:cubicBezTo>
                    <a:pt x="147" y="221"/>
                    <a:pt x="175" y="165"/>
                    <a:pt x="212" y="115"/>
                  </a:cubicBezTo>
                  <a:cubicBezTo>
                    <a:pt x="247" y="69"/>
                    <a:pt x="295" y="30"/>
                    <a:pt x="353" y="19"/>
                  </a:cubicBezTo>
                  <a:cubicBezTo>
                    <a:pt x="414" y="7"/>
                    <a:pt x="480" y="41"/>
                    <a:pt x="499" y="101"/>
                  </a:cubicBezTo>
                  <a:cubicBezTo>
                    <a:pt x="502" y="109"/>
                    <a:pt x="504" y="118"/>
                    <a:pt x="505" y="127"/>
                  </a:cubicBezTo>
                  <a:cubicBezTo>
                    <a:pt x="499" y="128"/>
                    <a:pt x="493" y="130"/>
                    <a:pt x="487" y="132"/>
                  </a:cubicBezTo>
                  <a:cubicBezTo>
                    <a:pt x="448" y="144"/>
                    <a:pt x="432" y="169"/>
                    <a:pt x="438" y="209"/>
                  </a:cubicBezTo>
                  <a:cubicBezTo>
                    <a:pt x="444" y="245"/>
                    <a:pt x="493" y="216"/>
                    <a:pt x="505" y="199"/>
                  </a:cubicBezTo>
                  <a:cubicBezTo>
                    <a:pt x="516" y="182"/>
                    <a:pt x="519" y="159"/>
                    <a:pt x="517" y="136"/>
                  </a:cubicBezTo>
                  <a:cubicBezTo>
                    <a:pt x="522" y="136"/>
                    <a:pt x="527" y="135"/>
                    <a:pt x="532" y="135"/>
                  </a:cubicBezTo>
                  <a:cubicBezTo>
                    <a:pt x="579" y="132"/>
                    <a:pt x="627" y="146"/>
                    <a:pt x="665" y="174"/>
                  </a:cubicBezTo>
                  <a:cubicBezTo>
                    <a:pt x="687" y="189"/>
                    <a:pt x="719" y="222"/>
                    <a:pt x="712" y="251"/>
                  </a:cubicBezTo>
                  <a:cubicBezTo>
                    <a:pt x="711" y="260"/>
                    <a:pt x="707" y="269"/>
                    <a:pt x="701" y="276"/>
                  </a:cubicBezTo>
                  <a:cubicBezTo>
                    <a:pt x="681" y="282"/>
                    <a:pt x="663" y="292"/>
                    <a:pt x="644" y="309"/>
                  </a:cubicBezTo>
                  <a:cubicBezTo>
                    <a:pt x="640" y="312"/>
                    <a:pt x="642" y="320"/>
                    <a:pt x="648" y="320"/>
                  </a:cubicBezTo>
                  <a:cubicBezTo>
                    <a:pt x="669" y="319"/>
                    <a:pt x="686" y="310"/>
                    <a:pt x="701" y="296"/>
                  </a:cubicBezTo>
                  <a:cubicBezTo>
                    <a:pt x="703" y="294"/>
                    <a:pt x="705" y="291"/>
                    <a:pt x="708" y="288"/>
                  </a:cubicBezTo>
                  <a:cubicBezTo>
                    <a:pt x="719" y="285"/>
                    <a:pt x="732" y="284"/>
                    <a:pt x="746" y="284"/>
                  </a:cubicBezTo>
                  <a:cubicBezTo>
                    <a:pt x="778" y="285"/>
                    <a:pt x="816" y="286"/>
                    <a:pt x="840" y="310"/>
                  </a:cubicBezTo>
                  <a:cubicBezTo>
                    <a:pt x="871" y="341"/>
                    <a:pt x="842" y="372"/>
                    <a:pt x="814" y="388"/>
                  </a:cubicBezTo>
                  <a:cubicBezTo>
                    <a:pt x="782" y="407"/>
                    <a:pt x="748" y="407"/>
                    <a:pt x="712" y="406"/>
                  </a:cubicBezTo>
                  <a:cubicBezTo>
                    <a:pt x="705" y="406"/>
                    <a:pt x="704" y="417"/>
                    <a:pt x="711" y="418"/>
                  </a:cubicBezTo>
                  <a:cubicBezTo>
                    <a:pt x="737" y="419"/>
                    <a:pt x="762" y="420"/>
                    <a:pt x="788" y="416"/>
                  </a:cubicBezTo>
                  <a:cubicBezTo>
                    <a:pt x="803" y="413"/>
                    <a:pt x="821" y="400"/>
                    <a:pt x="834" y="392"/>
                  </a:cubicBezTo>
                  <a:cubicBezTo>
                    <a:pt x="864" y="372"/>
                    <a:pt x="875" y="343"/>
                    <a:pt x="858" y="311"/>
                  </a:cubicBezTo>
                  <a:close/>
                  <a:moveTo>
                    <a:pt x="177" y="353"/>
                  </a:moveTo>
                  <a:cubicBezTo>
                    <a:pt x="170" y="350"/>
                    <a:pt x="165" y="346"/>
                    <a:pt x="162" y="340"/>
                  </a:cubicBezTo>
                  <a:cubicBezTo>
                    <a:pt x="160" y="336"/>
                    <a:pt x="158" y="332"/>
                    <a:pt x="158" y="327"/>
                  </a:cubicBezTo>
                  <a:cubicBezTo>
                    <a:pt x="167" y="329"/>
                    <a:pt x="176" y="331"/>
                    <a:pt x="184" y="333"/>
                  </a:cubicBezTo>
                  <a:cubicBezTo>
                    <a:pt x="182" y="340"/>
                    <a:pt x="179" y="346"/>
                    <a:pt x="177" y="353"/>
                  </a:cubicBezTo>
                  <a:close/>
                  <a:moveTo>
                    <a:pt x="478" y="209"/>
                  </a:moveTo>
                  <a:cubicBezTo>
                    <a:pt x="462" y="218"/>
                    <a:pt x="448" y="213"/>
                    <a:pt x="449" y="194"/>
                  </a:cubicBezTo>
                  <a:cubicBezTo>
                    <a:pt x="449" y="182"/>
                    <a:pt x="449" y="169"/>
                    <a:pt x="457" y="160"/>
                  </a:cubicBezTo>
                  <a:cubicBezTo>
                    <a:pt x="469" y="148"/>
                    <a:pt x="488" y="141"/>
                    <a:pt x="507" y="138"/>
                  </a:cubicBezTo>
                  <a:cubicBezTo>
                    <a:pt x="509" y="166"/>
                    <a:pt x="502" y="196"/>
                    <a:pt x="478" y="20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1864" y="2062589"/>
              <a:ext cx="822289" cy="534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2"/>
                  </a:solidFill>
                </a:rPr>
                <a:t>01</a:t>
              </a:r>
              <a:endParaRPr lang="zh-CN" altLang="en-US" sz="3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4" name="圆角矩形 47"/>
          <p:cNvSpPr/>
          <p:nvPr/>
        </p:nvSpPr>
        <p:spPr>
          <a:xfrm>
            <a:off x="2404026" y="4067429"/>
            <a:ext cx="5901773" cy="13430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thạo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quan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5" name="组合 2061"/>
          <p:cNvGrpSpPr/>
          <p:nvPr/>
        </p:nvGrpSpPr>
        <p:grpSpPr>
          <a:xfrm>
            <a:off x="916748" y="4279817"/>
            <a:ext cx="1227582" cy="977983"/>
            <a:chOff x="3031943" y="1829253"/>
            <a:chExt cx="1404585" cy="836532"/>
          </a:xfrm>
        </p:grpSpPr>
        <p:sp>
          <p:nvSpPr>
            <p:cNvPr id="16" name="Freeform 74"/>
            <p:cNvSpPr>
              <a:spLocks noEditPoints="1"/>
            </p:cNvSpPr>
            <p:nvPr/>
          </p:nvSpPr>
          <p:spPr bwMode="auto">
            <a:xfrm>
              <a:off x="3031943" y="1829253"/>
              <a:ext cx="1404585" cy="836532"/>
            </a:xfrm>
            <a:custGeom>
              <a:avLst/>
              <a:gdLst>
                <a:gd name="T0" fmla="*/ 746 w 784"/>
                <a:gd name="T1" fmla="*/ 339 h 467"/>
                <a:gd name="T2" fmla="*/ 670 w 784"/>
                <a:gd name="T3" fmla="*/ 311 h 467"/>
                <a:gd name="T4" fmla="*/ 690 w 784"/>
                <a:gd name="T5" fmla="*/ 194 h 467"/>
                <a:gd name="T6" fmla="*/ 579 w 784"/>
                <a:gd name="T7" fmla="*/ 173 h 467"/>
                <a:gd name="T8" fmla="*/ 561 w 784"/>
                <a:gd name="T9" fmla="*/ 95 h 467"/>
                <a:gd name="T10" fmla="*/ 460 w 784"/>
                <a:gd name="T11" fmla="*/ 93 h 467"/>
                <a:gd name="T12" fmla="*/ 382 w 784"/>
                <a:gd name="T13" fmla="*/ 14 h 467"/>
                <a:gd name="T14" fmla="*/ 237 w 784"/>
                <a:gd name="T15" fmla="*/ 160 h 467"/>
                <a:gd name="T16" fmla="*/ 96 w 784"/>
                <a:gd name="T17" fmla="*/ 173 h 467"/>
                <a:gd name="T18" fmla="*/ 67 w 784"/>
                <a:gd name="T19" fmla="*/ 317 h 467"/>
                <a:gd name="T20" fmla="*/ 15 w 784"/>
                <a:gd name="T21" fmla="*/ 350 h 467"/>
                <a:gd name="T22" fmla="*/ 78 w 784"/>
                <a:gd name="T23" fmla="*/ 437 h 467"/>
                <a:gd name="T24" fmla="*/ 126 w 784"/>
                <a:gd name="T25" fmla="*/ 448 h 467"/>
                <a:gd name="T26" fmla="*/ 241 w 784"/>
                <a:gd name="T27" fmla="*/ 452 h 467"/>
                <a:gd name="T28" fmla="*/ 481 w 784"/>
                <a:gd name="T29" fmla="*/ 438 h 467"/>
                <a:gd name="T30" fmla="*/ 537 w 784"/>
                <a:gd name="T31" fmla="*/ 435 h 467"/>
                <a:gd name="T32" fmla="*/ 644 w 784"/>
                <a:gd name="T33" fmla="*/ 464 h 467"/>
                <a:gd name="T34" fmla="*/ 781 w 784"/>
                <a:gd name="T35" fmla="*/ 382 h 467"/>
                <a:gd name="T36" fmla="*/ 640 w 784"/>
                <a:gd name="T37" fmla="*/ 453 h 467"/>
                <a:gd name="T38" fmla="*/ 585 w 784"/>
                <a:gd name="T39" fmla="*/ 434 h 467"/>
                <a:gd name="T40" fmla="*/ 589 w 784"/>
                <a:gd name="T41" fmla="*/ 426 h 467"/>
                <a:gd name="T42" fmla="*/ 578 w 784"/>
                <a:gd name="T43" fmla="*/ 420 h 467"/>
                <a:gd name="T44" fmla="*/ 551 w 784"/>
                <a:gd name="T45" fmla="*/ 426 h 467"/>
                <a:gd name="T46" fmla="*/ 483 w 784"/>
                <a:gd name="T47" fmla="*/ 427 h 467"/>
                <a:gd name="T48" fmla="*/ 355 w 784"/>
                <a:gd name="T49" fmla="*/ 435 h 467"/>
                <a:gd name="T50" fmla="*/ 119 w 784"/>
                <a:gd name="T51" fmla="*/ 435 h 467"/>
                <a:gd name="T52" fmla="*/ 24 w 784"/>
                <a:gd name="T53" fmla="*/ 388 h 467"/>
                <a:gd name="T54" fmla="*/ 62 w 784"/>
                <a:gd name="T55" fmla="*/ 330 h 467"/>
                <a:gd name="T56" fmla="*/ 73 w 784"/>
                <a:gd name="T57" fmla="*/ 330 h 467"/>
                <a:gd name="T58" fmla="*/ 127 w 784"/>
                <a:gd name="T59" fmla="*/ 317 h 467"/>
                <a:gd name="T60" fmla="*/ 76 w 784"/>
                <a:gd name="T61" fmla="*/ 313 h 467"/>
                <a:gd name="T62" fmla="*/ 80 w 784"/>
                <a:gd name="T63" fmla="*/ 199 h 467"/>
                <a:gd name="T64" fmla="*/ 236 w 784"/>
                <a:gd name="T65" fmla="*/ 171 h 467"/>
                <a:gd name="T66" fmla="*/ 239 w 784"/>
                <a:gd name="T67" fmla="*/ 219 h 467"/>
                <a:gd name="T68" fmla="*/ 274 w 784"/>
                <a:gd name="T69" fmla="*/ 184 h 467"/>
                <a:gd name="T70" fmla="*/ 250 w 784"/>
                <a:gd name="T71" fmla="*/ 138 h 467"/>
                <a:gd name="T72" fmla="*/ 373 w 784"/>
                <a:gd name="T73" fmla="*/ 23 h 467"/>
                <a:gd name="T74" fmla="*/ 447 w 784"/>
                <a:gd name="T75" fmla="*/ 83 h 467"/>
                <a:gd name="T76" fmla="*/ 416 w 784"/>
                <a:gd name="T77" fmla="*/ 128 h 467"/>
                <a:gd name="T78" fmla="*/ 457 w 784"/>
                <a:gd name="T79" fmla="*/ 143 h 467"/>
                <a:gd name="T80" fmla="*/ 462 w 784"/>
                <a:gd name="T81" fmla="*/ 104 h 467"/>
                <a:gd name="T82" fmla="*/ 568 w 784"/>
                <a:gd name="T83" fmla="*/ 170 h 467"/>
                <a:gd name="T84" fmla="*/ 530 w 784"/>
                <a:gd name="T85" fmla="*/ 208 h 467"/>
                <a:gd name="T86" fmla="*/ 573 w 784"/>
                <a:gd name="T87" fmla="*/ 184 h 467"/>
                <a:gd name="T88" fmla="*/ 680 w 784"/>
                <a:gd name="T89" fmla="*/ 200 h 467"/>
                <a:gd name="T90" fmla="*/ 635 w 784"/>
                <a:gd name="T91" fmla="*/ 313 h 467"/>
                <a:gd name="T92" fmla="*/ 615 w 784"/>
                <a:gd name="T93" fmla="*/ 329 h 467"/>
                <a:gd name="T94" fmla="*/ 671 w 784"/>
                <a:gd name="T95" fmla="*/ 323 h 467"/>
                <a:gd name="T96" fmla="*/ 769 w 784"/>
                <a:gd name="T97" fmla="*/ 380 h 467"/>
                <a:gd name="T98" fmla="*/ 80 w 784"/>
                <a:gd name="T99" fmla="*/ 323 h 467"/>
                <a:gd name="T100" fmla="*/ 116 w 784"/>
                <a:gd name="T101" fmla="*/ 321 h 467"/>
                <a:gd name="T102" fmla="*/ 101 w 784"/>
                <a:gd name="T103" fmla="*/ 339 h 467"/>
                <a:gd name="T104" fmla="*/ 246 w 784"/>
                <a:gd name="T105" fmla="*/ 174 h 467"/>
                <a:gd name="T106" fmla="*/ 252 w 784"/>
                <a:gd name="T107" fmla="*/ 219 h 467"/>
                <a:gd name="T108" fmla="*/ 246 w 784"/>
                <a:gd name="T109" fmla="*/ 174 h 467"/>
                <a:gd name="T110" fmla="*/ 435 w 784"/>
                <a:gd name="T111" fmla="*/ 168 h 467"/>
                <a:gd name="T112" fmla="*/ 439 w 784"/>
                <a:gd name="T113" fmla="*/ 117 h 467"/>
                <a:gd name="T114" fmla="*/ 449 w 784"/>
                <a:gd name="T115" fmla="*/ 130 h 467"/>
                <a:gd name="T116" fmla="*/ 546 w 784"/>
                <a:gd name="T117" fmla="*/ 19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4" h="467">
                  <a:moveTo>
                    <a:pt x="781" y="382"/>
                  </a:moveTo>
                  <a:cubicBezTo>
                    <a:pt x="777" y="362"/>
                    <a:pt x="763" y="348"/>
                    <a:pt x="746" y="339"/>
                  </a:cubicBezTo>
                  <a:cubicBezTo>
                    <a:pt x="726" y="328"/>
                    <a:pt x="705" y="320"/>
                    <a:pt x="683" y="314"/>
                  </a:cubicBezTo>
                  <a:cubicBezTo>
                    <a:pt x="679" y="313"/>
                    <a:pt x="674" y="312"/>
                    <a:pt x="670" y="311"/>
                  </a:cubicBezTo>
                  <a:cubicBezTo>
                    <a:pt x="681" y="305"/>
                    <a:pt x="691" y="297"/>
                    <a:pt x="700" y="286"/>
                  </a:cubicBezTo>
                  <a:cubicBezTo>
                    <a:pt x="720" y="260"/>
                    <a:pt x="713" y="216"/>
                    <a:pt x="690" y="194"/>
                  </a:cubicBezTo>
                  <a:cubicBezTo>
                    <a:pt x="667" y="172"/>
                    <a:pt x="626" y="174"/>
                    <a:pt x="596" y="172"/>
                  </a:cubicBezTo>
                  <a:cubicBezTo>
                    <a:pt x="591" y="172"/>
                    <a:pt x="585" y="172"/>
                    <a:pt x="579" y="173"/>
                  </a:cubicBezTo>
                  <a:cubicBezTo>
                    <a:pt x="579" y="172"/>
                    <a:pt x="579" y="172"/>
                    <a:pt x="579" y="171"/>
                  </a:cubicBezTo>
                  <a:cubicBezTo>
                    <a:pt x="590" y="149"/>
                    <a:pt x="579" y="110"/>
                    <a:pt x="561" y="95"/>
                  </a:cubicBezTo>
                  <a:cubicBezTo>
                    <a:pt x="539" y="77"/>
                    <a:pt x="511" y="79"/>
                    <a:pt x="485" y="85"/>
                  </a:cubicBezTo>
                  <a:cubicBezTo>
                    <a:pt x="477" y="87"/>
                    <a:pt x="468" y="89"/>
                    <a:pt x="460" y="93"/>
                  </a:cubicBezTo>
                  <a:cubicBezTo>
                    <a:pt x="458" y="80"/>
                    <a:pt x="455" y="67"/>
                    <a:pt x="448" y="57"/>
                  </a:cubicBezTo>
                  <a:cubicBezTo>
                    <a:pt x="433" y="34"/>
                    <a:pt x="408" y="21"/>
                    <a:pt x="382" y="14"/>
                  </a:cubicBezTo>
                  <a:cubicBezTo>
                    <a:pt x="327" y="0"/>
                    <a:pt x="277" y="31"/>
                    <a:pt x="255" y="82"/>
                  </a:cubicBezTo>
                  <a:cubicBezTo>
                    <a:pt x="244" y="106"/>
                    <a:pt x="239" y="133"/>
                    <a:pt x="237" y="160"/>
                  </a:cubicBezTo>
                  <a:cubicBezTo>
                    <a:pt x="219" y="155"/>
                    <a:pt x="200" y="154"/>
                    <a:pt x="183" y="153"/>
                  </a:cubicBezTo>
                  <a:cubicBezTo>
                    <a:pt x="151" y="151"/>
                    <a:pt x="122" y="155"/>
                    <a:pt x="96" y="173"/>
                  </a:cubicBezTo>
                  <a:cubicBezTo>
                    <a:pt x="71" y="189"/>
                    <a:pt x="55" y="211"/>
                    <a:pt x="55" y="241"/>
                  </a:cubicBezTo>
                  <a:cubicBezTo>
                    <a:pt x="54" y="266"/>
                    <a:pt x="57" y="293"/>
                    <a:pt x="67" y="317"/>
                  </a:cubicBezTo>
                  <a:cubicBezTo>
                    <a:pt x="61" y="319"/>
                    <a:pt x="54" y="320"/>
                    <a:pt x="49" y="323"/>
                  </a:cubicBezTo>
                  <a:cubicBezTo>
                    <a:pt x="35" y="330"/>
                    <a:pt x="23" y="338"/>
                    <a:pt x="15" y="350"/>
                  </a:cubicBezTo>
                  <a:cubicBezTo>
                    <a:pt x="0" y="373"/>
                    <a:pt x="16" y="403"/>
                    <a:pt x="34" y="419"/>
                  </a:cubicBezTo>
                  <a:cubicBezTo>
                    <a:pt x="47" y="430"/>
                    <a:pt x="62" y="434"/>
                    <a:pt x="78" y="437"/>
                  </a:cubicBezTo>
                  <a:cubicBezTo>
                    <a:pt x="86" y="439"/>
                    <a:pt x="93" y="441"/>
                    <a:pt x="102" y="442"/>
                  </a:cubicBezTo>
                  <a:cubicBezTo>
                    <a:pt x="110" y="443"/>
                    <a:pt x="118" y="447"/>
                    <a:pt x="126" y="448"/>
                  </a:cubicBezTo>
                  <a:cubicBezTo>
                    <a:pt x="144" y="451"/>
                    <a:pt x="163" y="455"/>
                    <a:pt x="181" y="454"/>
                  </a:cubicBezTo>
                  <a:cubicBezTo>
                    <a:pt x="201" y="453"/>
                    <a:pt x="221" y="452"/>
                    <a:pt x="241" y="452"/>
                  </a:cubicBezTo>
                  <a:cubicBezTo>
                    <a:pt x="280" y="450"/>
                    <a:pt x="318" y="448"/>
                    <a:pt x="357" y="446"/>
                  </a:cubicBezTo>
                  <a:cubicBezTo>
                    <a:pt x="399" y="443"/>
                    <a:pt x="440" y="440"/>
                    <a:pt x="481" y="438"/>
                  </a:cubicBezTo>
                  <a:cubicBezTo>
                    <a:pt x="490" y="438"/>
                    <a:pt x="498" y="435"/>
                    <a:pt x="507" y="434"/>
                  </a:cubicBezTo>
                  <a:cubicBezTo>
                    <a:pt x="517" y="433"/>
                    <a:pt x="527" y="434"/>
                    <a:pt x="537" y="435"/>
                  </a:cubicBezTo>
                  <a:cubicBezTo>
                    <a:pt x="541" y="435"/>
                    <a:pt x="545" y="436"/>
                    <a:pt x="549" y="436"/>
                  </a:cubicBezTo>
                  <a:cubicBezTo>
                    <a:pt x="568" y="465"/>
                    <a:pt x="614" y="463"/>
                    <a:pt x="644" y="464"/>
                  </a:cubicBezTo>
                  <a:cubicBezTo>
                    <a:pt x="686" y="467"/>
                    <a:pt x="733" y="460"/>
                    <a:pt x="766" y="432"/>
                  </a:cubicBezTo>
                  <a:cubicBezTo>
                    <a:pt x="781" y="419"/>
                    <a:pt x="784" y="401"/>
                    <a:pt x="781" y="382"/>
                  </a:cubicBezTo>
                  <a:close/>
                  <a:moveTo>
                    <a:pt x="747" y="431"/>
                  </a:moveTo>
                  <a:cubicBezTo>
                    <a:pt x="715" y="451"/>
                    <a:pt x="677" y="455"/>
                    <a:pt x="640" y="453"/>
                  </a:cubicBezTo>
                  <a:cubicBezTo>
                    <a:pt x="617" y="451"/>
                    <a:pt x="585" y="453"/>
                    <a:pt x="566" y="437"/>
                  </a:cubicBezTo>
                  <a:cubicBezTo>
                    <a:pt x="572" y="437"/>
                    <a:pt x="578" y="434"/>
                    <a:pt x="585" y="434"/>
                  </a:cubicBezTo>
                  <a:cubicBezTo>
                    <a:pt x="587" y="434"/>
                    <a:pt x="589" y="432"/>
                    <a:pt x="589" y="430"/>
                  </a:cubicBezTo>
                  <a:cubicBezTo>
                    <a:pt x="589" y="429"/>
                    <a:pt x="589" y="427"/>
                    <a:pt x="589" y="426"/>
                  </a:cubicBezTo>
                  <a:cubicBezTo>
                    <a:pt x="589" y="421"/>
                    <a:pt x="583" y="421"/>
                    <a:pt x="582" y="424"/>
                  </a:cubicBezTo>
                  <a:cubicBezTo>
                    <a:pt x="581" y="422"/>
                    <a:pt x="580" y="420"/>
                    <a:pt x="578" y="420"/>
                  </a:cubicBezTo>
                  <a:cubicBezTo>
                    <a:pt x="569" y="420"/>
                    <a:pt x="562" y="425"/>
                    <a:pt x="553" y="425"/>
                  </a:cubicBezTo>
                  <a:cubicBezTo>
                    <a:pt x="552" y="425"/>
                    <a:pt x="552" y="426"/>
                    <a:pt x="551" y="426"/>
                  </a:cubicBezTo>
                  <a:cubicBezTo>
                    <a:pt x="547" y="425"/>
                    <a:pt x="542" y="425"/>
                    <a:pt x="538" y="425"/>
                  </a:cubicBezTo>
                  <a:cubicBezTo>
                    <a:pt x="519" y="423"/>
                    <a:pt x="502" y="423"/>
                    <a:pt x="483" y="427"/>
                  </a:cubicBezTo>
                  <a:cubicBezTo>
                    <a:pt x="464" y="431"/>
                    <a:pt x="442" y="430"/>
                    <a:pt x="422" y="431"/>
                  </a:cubicBezTo>
                  <a:cubicBezTo>
                    <a:pt x="400" y="432"/>
                    <a:pt x="378" y="434"/>
                    <a:pt x="355" y="435"/>
                  </a:cubicBezTo>
                  <a:cubicBezTo>
                    <a:pt x="314" y="437"/>
                    <a:pt x="273" y="440"/>
                    <a:pt x="232" y="441"/>
                  </a:cubicBezTo>
                  <a:cubicBezTo>
                    <a:pt x="195" y="442"/>
                    <a:pt x="155" y="446"/>
                    <a:pt x="119" y="435"/>
                  </a:cubicBezTo>
                  <a:cubicBezTo>
                    <a:pt x="104" y="430"/>
                    <a:pt x="87" y="428"/>
                    <a:pt x="71" y="425"/>
                  </a:cubicBezTo>
                  <a:cubicBezTo>
                    <a:pt x="49" y="421"/>
                    <a:pt x="35" y="407"/>
                    <a:pt x="24" y="388"/>
                  </a:cubicBezTo>
                  <a:cubicBezTo>
                    <a:pt x="14" y="370"/>
                    <a:pt x="23" y="353"/>
                    <a:pt x="37" y="342"/>
                  </a:cubicBezTo>
                  <a:cubicBezTo>
                    <a:pt x="44" y="336"/>
                    <a:pt x="53" y="333"/>
                    <a:pt x="62" y="330"/>
                  </a:cubicBezTo>
                  <a:cubicBezTo>
                    <a:pt x="65" y="329"/>
                    <a:pt x="68" y="328"/>
                    <a:pt x="71" y="326"/>
                  </a:cubicBezTo>
                  <a:cubicBezTo>
                    <a:pt x="72" y="327"/>
                    <a:pt x="72" y="329"/>
                    <a:pt x="73" y="330"/>
                  </a:cubicBezTo>
                  <a:cubicBezTo>
                    <a:pt x="84" y="351"/>
                    <a:pt x="111" y="356"/>
                    <a:pt x="128" y="338"/>
                  </a:cubicBezTo>
                  <a:cubicBezTo>
                    <a:pt x="134" y="331"/>
                    <a:pt x="133" y="323"/>
                    <a:pt x="127" y="317"/>
                  </a:cubicBezTo>
                  <a:cubicBezTo>
                    <a:pt x="119" y="307"/>
                    <a:pt x="103" y="310"/>
                    <a:pt x="91" y="310"/>
                  </a:cubicBezTo>
                  <a:cubicBezTo>
                    <a:pt x="86" y="310"/>
                    <a:pt x="81" y="311"/>
                    <a:pt x="76" y="313"/>
                  </a:cubicBezTo>
                  <a:cubicBezTo>
                    <a:pt x="74" y="306"/>
                    <a:pt x="72" y="299"/>
                    <a:pt x="71" y="294"/>
                  </a:cubicBezTo>
                  <a:cubicBezTo>
                    <a:pt x="63" y="264"/>
                    <a:pt x="57" y="224"/>
                    <a:pt x="80" y="199"/>
                  </a:cubicBezTo>
                  <a:cubicBezTo>
                    <a:pt x="106" y="172"/>
                    <a:pt x="140" y="160"/>
                    <a:pt x="178" y="163"/>
                  </a:cubicBezTo>
                  <a:cubicBezTo>
                    <a:pt x="194" y="164"/>
                    <a:pt x="217" y="165"/>
                    <a:pt x="236" y="171"/>
                  </a:cubicBezTo>
                  <a:cubicBezTo>
                    <a:pt x="236" y="173"/>
                    <a:pt x="236" y="175"/>
                    <a:pt x="236" y="177"/>
                  </a:cubicBezTo>
                  <a:cubicBezTo>
                    <a:pt x="235" y="191"/>
                    <a:pt x="235" y="206"/>
                    <a:pt x="239" y="219"/>
                  </a:cubicBezTo>
                  <a:cubicBezTo>
                    <a:pt x="243" y="229"/>
                    <a:pt x="254" y="233"/>
                    <a:pt x="264" y="234"/>
                  </a:cubicBezTo>
                  <a:cubicBezTo>
                    <a:pt x="292" y="237"/>
                    <a:pt x="283" y="197"/>
                    <a:pt x="274" y="184"/>
                  </a:cubicBezTo>
                  <a:cubicBezTo>
                    <a:pt x="267" y="174"/>
                    <a:pt x="257" y="168"/>
                    <a:pt x="247" y="163"/>
                  </a:cubicBezTo>
                  <a:cubicBezTo>
                    <a:pt x="248" y="155"/>
                    <a:pt x="249" y="146"/>
                    <a:pt x="250" y="138"/>
                  </a:cubicBezTo>
                  <a:cubicBezTo>
                    <a:pt x="254" y="106"/>
                    <a:pt x="266" y="71"/>
                    <a:pt x="290" y="48"/>
                  </a:cubicBezTo>
                  <a:cubicBezTo>
                    <a:pt x="312" y="26"/>
                    <a:pt x="343" y="17"/>
                    <a:pt x="373" y="23"/>
                  </a:cubicBezTo>
                  <a:cubicBezTo>
                    <a:pt x="388" y="25"/>
                    <a:pt x="403" y="32"/>
                    <a:pt x="416" y="40"/>
                  </a:cubicBezTo>
                  <a:cubicBezTo>
                    <a:pt x="433" y="51"/>
                    <a:pt x="442" y="64"/>
                    <a:pt x="447" y="83"/>
                  </a:cubicBezTo>
                  <a:cubicBezTo>
                    <a:pt x="448" y="88"/>
                    <a:pt x="449" y="93"/>
                    <a:pt x="449" y="98"/>
                  </a:cubicBezTo>
                  <a:cubicBezTo>
                    <a:pt x="436" y="105"/>
                    <a:pt x="424" y="114"/>
                    <a:pt x="416" y="128"/>
                  </a:cubicBezTo>
                  <a:cubicBezTo>
                    <a:pt x="407" y="142"/>
                    <a:pt x="414" y="167"/>
                    <a:pt x="427" y="177"/>
                  </a:cubicBezTo>
                  <a:cubicBezTo>
                    <a:pt x="445" y="191"/>
                    <a:pt x="455" y="152"/>
                    <a:pt x="457" y="143"/>
                  </a:cubicBezTo>
                  <a:cubicBezTo>
                    <a:pt x="459" y="131"/>
                    <a:pt x="461" y="118"/>
                    <a:pt x="460" y="104"/>
                  </a:cubicBezTo>
                  <a:cubicBezTo>
                    <a:pt x="461" y="104"/>
                    <a:pt x="461" y="104"/>
                    <a:pt x="462" y="104"/>
                  </a:cubicBezTo>
                  <a:cubicBezTo>
                    <a:pt x="490" y="91"/>
                    <a:pt x="542" y="79"/>
                    <a:pt x="561" y="112"/>
                  </a:cubicBezTo>
                  <a:cubicBezTo>
                    <a:pt x="571" y="128"/>
                    <a:pt x="577" y="152"/>
                    <a:pt x="568" y="170"/>
                  </a:cubicBezTo>
                  <a:cubicBezTo>
                    <a:pt x="567" y="171"/>
                    <a:pt x="566" y="173"/>
                    <a:pt x="565" y="176"/>
                  </a:cubicBezTo>
                  <a:cubicBezTo>
                    <a:pt x="548" y="181"/>
                    <a:pt x="533" y="191"/>
                    <a:pt x="530" y="208"/>
                  </a:cubicBezTo>
                  <a:cubicBezTo>
                    <a:pt x="530" y="211"/>
                    <a:pt x="532" y="214"/>
                    <a:pt x="535" y="214"/>
                  </a:cubicBezTo>
                  <a:cubicBezTo>
                    <a:pt x="552" y="214"/>
                    <a:pt x="564" y="199"/>
                    <a:pt x="573" y="184"/>
                  </a:cubicBezTo>
                  <a:cubicBezTo>
                    <a:pt x="584" y="181"/>
                    <a:pt x="598" y="183"/>
                    <a:pt x="609" y="184"/>
                  </a:cubicBezTo>
                  <a:cubicBezTo>
                    <a:pt x="633" y="186"/>
                    <a:pt x="660" y="185"/>
                    <a:pt x="680" y="200"/>
                  </a:cubicBezTo>
                  <a:cubicBezTo>
                    <a:pt x="706" y="219"/>
                    <a:pt x="706" y="264"/>
                    <a:pt x="686" y="286"/>
                  </a:cubicBezTo>
                  <a:cubicBezTo>
                    <a:pt x="671" y="301"/>
                    <a:pt x="654" y="309"/>
                    <a:pt x="635" y="313"/>
                  </a:cubicBezTo>
                  <a:cubicBezTo>
                    <a:pt x="628" y="315"/>
                    <a:pt x="620" y="317"/>
                    <a:pt x="613" y="318"/>
                  </a:cubicBezTo>
                  <a:cubicBezTo>
                    <a:pt x="606" y="320"/>
                    <a:pt x="608" y="330"/>
                    <a:pt x="615" y="329"/>
                  </a:cubicBezTo>
                  <a:cubicBezTo>
                    <a:pt x="621" y="328"/>
                    <a:pt x="627" y="327"/>
                    <a:pt x="633" y="325"/>
                  </a:cubicBezTo>
                  <a:cubicBezTo>
                    <a:pt x="646" y="323"/>
                    <a:pt x="658" y="321"/>
                    <a:pt x="671" y="323"/>
                  </a:cubicBezTo>
                  <a:cubicBezTo>
                    <a:pt x="689" y="325"/>
                    <a:pt x="709" y="334"/>
                    <a:pt x="726" y="341"/>
                  </a:cubicBezTo>
                  <a:cubicBezTo>
                    <a:pt x="745" y="349"/>
                    <a:pt x="762" y="360"/>
                    <a:pt x="769" y="380"/>
                  </a:cubicBezTo>
                  <a:cubicBezTo>
                    <a:pt x="776" y="402"/>
                    <a:pt x="766" y="420"/>
                    <a:pt x="747" y="431"/>
                  </a:cubicBezTo>
                  <a:close/>
                  <a:moveTo>
                    <a:pt x="80" y="323"/>
                  </a:moveTo>
                  <a:cubicBezTo>
                    <a:pt x="85" y="321"/>
                    <a:pt x="89" y="320"/>
                    <a:pt x="94" y="320"/>
                  </a:cubicBezTo>
                  <a:cubicBezTo>
                    <a:pt x="101" y="320"/>
                    <a:pt x="109" y="319"/>
                    <a:pt x="116" y="321"/>
                  </a:cubicBezTo>
                  <a:cubicBezTo>
                    <a:pt x="130" y="325"/>
                    <a:pt x="117" y="334"/>
                    <a:pt x="114" y="336"/>
                  </a:cubicBezTo>
                  <a:cubicBezTo>
                    <a:pt x="110" y="338"/>
                    <a:pt x="106" y="339"/>
                    <a:pt x="101" y="339"/>
                  </a:cubicBezTo>
                  <a:cubicBezTo>
                    <a:pt x="92" y="339"/>
                    <a:pt x="85" y="332"/>
                    <a:pt x="80" y="323"/>
                  </a:cubicBezTo>
                  <a:close/>
                  <a:moveTo>
                    <a:pt x="246" y="174"/>
                  </a:moveTo>
                  <a:cubicBezTo>
                    <a:pt x="262" y="181"/>
                    <a:pt x="274" y="194"/>
                    <a:pt x="273" y="215"/>
                  </a:cubicBezTo>
                  <a:cubicBezTo>
                    <a:pt x="273" y="229"/>
                    <a:pt x="258" y="223"/>
                    <a:pt x="252" y="219"/>
                  </a:cubicBezTo>
                  <a:cubicBezTo>
                    <a:pt x="245" y="215"/>
                    <a:pt x="246" y="196"/>
                    <a:pt x="246" y="190"/>
                  </a:cubicBezTo>
                  <a:cubicBezTo>
                    <a:pt x="246" y="185"/>
                    <a:pt x="246" y="179"/>
                    <a:pt x="246" y="174"/>
                  </a:cubicBezTo>
                  <a:close/>
                  <a:moveTo>
                    <a:pt x="449" y="130"/>
                  </a:moveTo>
                  <a:cubicBezTo>
                    <a:pt x="447" y="142"/>
                    <a:pt x="446" y="161"/>
                    <a:pt x="435" y="168"/>
                  </a:cubicBezTo>
                  <a:cubicBezTo>
                    <a:pt x="428" y="172"/>
                    <a:pt x="422" y="144"/>
                    <a:pt x="422" y="140"/>
                  </a:cubicBezTo>
                  <a:cubicBezTo>
                    <a:pt x="421" y="132"/>
                    <a:pt x="433" y="121"/>
                    <a:pt x="439" y="117"/>
                  </a:cubicBezTo>
                  <a:cubicBezTo>
                    <a:pt x="442" y="114"/>
                    <a:pt x="446" y="112"/>
                    <a:pt x="450" y="109"/>
                  </a:cubicBezTo>
                  <a:cubicBezTo>
                    <a:pt x="450" y="116"/>
                    <a:pt x="449" y="123"/>
                    <a:pt x="449" y="130"/>
                  </a:cubicBezTo>
                  <a:close/>
                  <a:moveTo>
                    <a:pt x="552" y="194"/>
                  </a:moveTo>
                  <a:cubicBezTo>
                    <a:pt x="550" y="196"/>
                    <a:pt x="548" y="198"/>
                    <a:pt x="546" y="199"/>
                  </a:cubicBezTo>
                  <a:cubicBezTo>
                    <a:pt x="548" y="198"/>
                    <a:pt x="550" y="196"/>
                    <a:pt x="552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5632" y="2062589"/>
              <a:ext cx="746862" cy="5528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6">
                      <a:lumMod val="75000"/>
                    </a:schemeClr>
                  </a:solidFill>
                </a:rPr>
                <a:t>02</a:t>
              </a:r>
              <a:endParaRPr lang="zh-CN" altLang="en-US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838200" y="1460247"/>
            <a:ext cx="3276600" cy="692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6748" y="82429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Mục</a:t>
            </a:r>
            <a:r>
              <a:rPr lang="en-US" sz="4000" dirty="0" smtClean="0"/>
              <a:t> </a:t>
            </a:r>
            <a:r>
              <a:rPr lang="en-US" sz="4000" dirty="0" err="1" smtClean="0"/>
              <a:t>tiêu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79776"/>
            <a:ext cx="609600" cy="6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dò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HP001 4 hàng" panose="020B0603050302020204" pitchFamily="34" charset="0"/>
              </a:rPr>
              <a:t>Chuẩn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bị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trước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tiết</a:t>
            </a:r>
            <a:r>
              <a:rPr lang="en-US" sz="3200" b="1" dirty="0" smtClean="0">
                <a:latin typeface="HP001 4 hàng" panose="020B0603050302020204" pitchFamily="34" charset="0"/>
              </a:rPr>
              <a:t> LTVC 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tuần</a:t>
            </a:r>
            <a:r>
              <a:rPr lang="en-US" sz="3200" b="1" dirty="0" smtClean="0">
                <a:latin typeface="HP001 4 hàng" panose="020B0603050302020204" pitchFamily="34" charset="0"/>
              </a:rPr>
              <a:t> 34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HP001 4 hàng" panose="020B0603050302020204" pitchFamily="34" charset="0"/>
              </a:rPr>
              <a:t>Làm</a:t>
            </a:r>
            <a:r>
              <a:rPr lang="en-US" sz="3200" b="1" dirty="0" smtClean="0">
                <a:latin typeface="HP001 4 hàng" panose="020B0603050302020204" pitchFamily="34" charset="0"/>
              </a:rPr>
              <a:t> VBT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toán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ôn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tập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về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đại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lượng</a:t>
            </a:r>
            <a:endParaRPr lang="en-US" sz="3200" b="1" dirty="0" smtClean="0">
              <a:latin typeface="HP001 4 hàng" panose="020B06030503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HP001 4 hàng" panose="020B0603050302020204" pitchFamily="34" charset="0"/>
              </a:rPr>
              <a:t>Học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thuộc</a:t>
            </a:r>
            <a:r>
              <a:rPr lang="en-US" sz="3200" b="1" dirty="0" smtClean="0">
                <a:latin typeface="HP001 4 hàng" panose="020B0603050302020204" pitchFamily="34" charset="0"/>
              </a:rPr>
              <a:t> 4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đoạn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văn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cô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đã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hướng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dẫn</a:t>
            </a:r>
            <a:endParaRPr lang="en-US" sz="3200" b="1" dirty="0" smtClean="0">
              <a:latin typeface="HP001 4 hàng" panose="020B06030503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HP001 4 hàng" panose="020B0603050302020204" pitchFamily="34" charset="0"/>
              </a:rPr>
              <a:t>Học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sinh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tự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kiểm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tra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đề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văn</a:t>
            </a:r>
            <a:r>
              <a:rPr lang="en-US" sz="3200" b="1" dirty="0" smtClean="0"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3200" b="1" dirty="0" smtClean="0">
                <a:latin typeface="HP001 4 hàng" panose="020B0603050302020204" pitchFamily="34" charset="0"/>
              </a:rPr>
              <a:t> 1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đoạn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văn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kể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về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những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việc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em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đã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làm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để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bảo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vệ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môi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trường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6"/>
          <p:cNvSpPr/>
          <p:nvPr/>
        </p:nvSpPr>
        <p:spPr>
          <a:xfrm>
            <a:off x="514582" y="460517"/>
            <a:ext cx="8047733" cy="5940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8" y="6026292"/>
            <a:ext cx="4126520" cy="1009190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32" y="3704754"/>
            <a:ext cx="1040390" cy="2781711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419"/>
            <a:ext cx="1731506" cy="2239455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88" y="5273417"/>
            <a:ext cx="606225" cy="1127628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08" y="3899159"/>
            <a:ext cx="1202830" cy="250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" y="4427111"/>
            <a:ext cx="2063259" cy="2328899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877" y="2180559"/>
            <a:ext cx="1415668" cy="1029917"/>
          </a:xfrm>
          <a:prstGeom prst="rect">
            <a:avLst/>
          </a:prstGeom>
        </p:spPr>
      </p:pic>
      <p:pic>
        <p:nvPicPr>
          <p:cNvPr id="12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968" y="778986"/>
            <a:ext cx="1010366" cy="7350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1C2A23C-B581-44B9-9730-DA2C3307513E}"/>
              </a:ext>
            </a:extLst>
          </p:cNvPr>
          <p:cNvSpPr/>
          <p:nvPr/>
        </p:nvSpPr>
        <p:spPr>
          <a:xfrm>
            <a:off x="1086377" y="1511819"/>
            <a:ext cx="7475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</a:p>
          <a:p>
            <a:pPr algn="ctr">
              <a:defRPr/>
            </a:pPr>
            <a:r>
              <a:rPr lang="en-US" sz="7200" b="1" i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02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382" flipH="1">
            <a:off x="-5719161" y="1942328"/>
            <a:ext cx="3503864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6200" y="533400"/>
            <a:ext cx="4800600" cy="167098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DORAMI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95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0774 C 4.16667E-6 -0.20347 0.07187 -0.27746 0.15937 -0.27746 C 0.2493 -0.27746 0.32118 -0.20347 0.32118 -0.10774 C 0.32118 -0.01225 0.39305 0.06197 0.48281 0.06197 C 0.57031 0.06197 0.64218 -0.01225 0.64218 -0.1077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381000"/>
            <a:ext cx="3657600" cy="9583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52162"/>
              </p:ext>
            </p:extLst>
          </p:nvPr>
        </p:nvGraphicFramePr>
        <p:xfrm>
          <a:off x="-2" y="2667000"/>
          <a:ext cx="9144002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…….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km = 10 </a:t>
                      </a:r>
                      <a:r>
                        <a:rPr lang="en-US" sz="29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endParaRPr lang="en-US" sz="29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29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r>
                        <a:rPr lang="en-US" sz="29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……..</a:t>
                      </a:r>
                      <a:endParaRPr lang="en-US" sz="29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dam = 10 m</a:t>
                      </a:r>
                      <a:endParaRPr lang="en-US" sz="29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m = 10 </a:t>
                      </a:r>
                      <a:r>
                        <a:rPr lang="en-US" sz="29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endParaRPr lang="en-US" sz="29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en-US" sz="29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r>
                        <a:rPr lang="en-US" sz="29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………</a:t>
                      </a:r>
                      <a:endParaRPr lang="en-US" sz="29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cm</a:t>
                      </a:r>
                      <a:r>
                        <a:rPr lang="en-US" sz="29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10 mm</a:t>
                      </a:r>
                      <a:endParaRPr lang="en-US" sz="29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99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8001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2539" y="685800"/>
            <a:ext cx="770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4000" b="1" dirty="0">
              <a:solidFill>
                <a:srgbClr val="1B3F6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56020"/>
              </p:ext>
            </p:extLst>
          </p:nvPr>
        </p:nvGraphicFramePr>
        <p:xfrm>
          <a:off x="-2" y="3124200"/>
          <a:ext cx="91440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2"/>
                <a:gridCol w="1317170"/>
                <a:gridCol w="1306286"/>
                <a:gridCol w="1306286"/>
                <a:gridCol w="1306286"/>
                <a:gridCol w="1306286"/>
                <a:gridCol w="1306286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km = 10 </a:t>
                      </a:r>
                      <a:r>
                        <a:rPr lang="en-US" sz="2700" b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27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r>
                        <a:rPr lang="en-US" sz="27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</a:t>
                      </a:r>
                      <a:r>
                        <a:rPr lang="en-US" sz="2700" b="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dam</a:t>
                      </a:r>
                      <a:endParaRPr lang="en-US" sz="27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dam = 10 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m = 10 </a:t>
                      </a:r>
                      <a:r>
                        <a:rPr lang="en-US" sz="2700" b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en-US" sz="2700" b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r>
                        <a:rPr lang="en-US" sz="27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</a:t>
                      </a:r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cm</a:t>
                      </a:r>
                      <a:endParaRPr lang="en-US" sz="27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cm</a:t>
                      </a:r>
                      <a:r>
                        <a:rPr lang="en-US" sz="27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10 mm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90568"/>
              </p:ext>
            </p:extLst>
          </p:nvPr>
        </p:nvGraphicFramePr>
        <p:xfrm>
          <a:off x="-6927" y="2423160"/>
          <a:ext cx="915092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825"/>
                <a:gridCol w="1307275"/>
                <a:gridCol w="39218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hơn</a:t>
                      </a:r>
                      <a:r>
                        <a:rPr lang="en-US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mét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mét</a:t>
                      </a:r>
                      <a:endParaRPr lang="en-US" sz="40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lang="en-US" sz="4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hơn</a:t>
                      </a:r>
                      <a:r>
                        <a:rPr lang="en-US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mét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1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8001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2539" y="685800"/>
            <a:ext cx="770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000" b="1" dirty="0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1B3F6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4000" b="1" dirty="0">
              <a:solidFill>
                <a:srgbClr val="1B3F6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78963"/>
              </p:ext>
            </p:extLst>
          </p:nvPr>
        </p:nvGraphicFramePr>
        <p:xfrm>
          <a:off x="-2" y="3276600"/>
          <a:ext cx="9144002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2"/>
                <a:gridCol w="1317170"/>
                <a:gridCol w="1306286"/>
                <a:gridCol w="1306286"/>
                <a:gridCol w="1306286"/>
                <a:gridCol w="1306286"/>
                <a:gridCol w="1306286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km = 10 </a:t>
                      </a:r>
                      <a:r>
                        <a:rPr lang="en-US" sz="27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27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hm</a:t>
                      </a:r>
                      <a:r>
                        <a:rPr lang="en-US" sz="27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10 dam</a:t>
                      </a:r>
                      <a:endParaRPr lang="en-US" sz="27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dam = 10 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m = 10 </a:t>
                      </a:r>
                      <a:r>
                        <a:rPr lang="en-US" sz="27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en-US" sz="27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  <a:r>
                        <a:rPr lang="en-US" sz="27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10 cm</a:t>
                      </a:r>
                      <a:endParaRPr lang="en-US" sz="27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cm</a:t>
                      </a:r>
                      <a:r>
                        <a:rPr lang="en-US" sz="27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10 mm</a:t>
                      </a:r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5257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 km = ……….m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71946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5000 m = ……km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257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 m = ……….mm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71723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000 mm = …. 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765" y="51816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7496" y="160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1000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3792" y="56388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1365" y="517713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9733">
            <a:off x="725546" y="1430271"/>
            <a:ext cx="3269523" cy="3083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9733">
            <a:off x="5041493" y="1490206"/>
            <a:ext cx="3269523" cy="30831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2200" y="164385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1000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4392" y="56388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3" grpId="0"/>
      <p:bldP spid="13" grpId="0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382" flipH="1">
            <a:off x="58808" y="63800"/>
            <a:ext cx="2300085" cy="2551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2391" y="381000"/>
            <a:ext cx="3657600" cy="9583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962400"/>
            <a:ext cx="8077200" cy="1828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4191000"/>
            <a:ext cx="7696200" cy="140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512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55" y="4775550"/>
            <a:ext cx="83681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a) 8km 3m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=            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m    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b) 13006 mm = 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m        mm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2522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27" y="0"/>
            <a:ext cx="1599468" cy="17567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0" y="1447800"/>
            <a:ext cx="556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609600"/>
            <a:ext cx="3657600" cy="7297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thách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981200"/>
            <a:ext cx="8617527" cy="3352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260226"/>
            <a:ext cx="8153400" cy="2845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982" y="2438400"/>
            <a:ext cx="836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a) 8km 3m 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=             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m     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b) 13006 mm = 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m        mm </a:t>
            </a: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700" dirty="0"/>
          </a:p>
        </p:txBody>
      </p:sp>
      <p:sp>
        <p:nvSpPr>
          <p:cNvPr id="3" name="Left Brace 2"/>
          <p:cNvSpPr/>
          <p:nvPr/>
        </p:nvSpPr>
        <p:spPr>
          <a:xfrm rot="16200000">
            <a:off x="1168522" y="2676267"/>
            <a:ext cx="212344" cy="49861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274694" y="3099015"/>
            <a:ext cx="1" cy="3299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3657599"/>
            <a:ext cx="1493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8000 m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1380866" y="2463922"/>
            <a:ext cx="397255" cy="1108212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7400" y="3053788"/>
            <a:ext cx="2" cy="12134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0407" y="4267200"/>
            <a:ext cx="2712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8000 m + 3m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9207" y="2438400"/>
            <a:ext cx="1493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8003 </a:t>
            </a:r>
            <a:endParaRPr lang="en-US" sz="27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8400"/>
            <a:ext cx="220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13000 mm</a:t>
            </a: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2438400"/>
            <a:ext cx="220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mm</a:t>
            </a: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4747308" y="3710894"/>
            <a:ext cx="300398" cy="110821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97507" y="4467089"/>
            <a:ext cx="1" cy="3299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5800" y="4673769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13 m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673769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endParaRPr lang="en-US" sz="27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6563" y="36576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27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7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2.59259E-6 L 0.04583 0.17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8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741 L -0.07083 0.174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2083 -0.329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19132 -0.1814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 animBg="1"/>
      <p:bldP spid="19" grpId="0"/>
      <p:bldP spid="20" grpId="0"/>
      <p:bldP spid="21" grpId="0"/>
      <p:bldP spid="21" grpId="1"/>
      <p:bldP spid="21" grpId="2"/>
      <p:bldP spid="22" grpId="0"/>
      <p:bldP spid="22" grpId="1"/>
      <p:bldP spid="22" grpId="2"/>
      <p:bldP spid="23" grpId="0" animBg="1"/>
      <p:bldP spid="23" grpId="1" animBg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1089</Words>
  <Application>Microsoft Office PowerPoint</Application>
  <PresentationFormat>On-screen Show (4:3)</PresentationFormat>
  <Paragraphs>225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Tuan</dc:creator>
  <cp:lastModifiedBy>Nguyen Tuan</cp:lastModifiedBy>
  <cp:revision>38</cp:revision>
  <dcterms:created xsi:type="dcterms:W3CDTF">2021-05-06T02:25:56Z</dcterms:created>
  <dcterms:modified xsi:type="dcterms:W3CDTF">2021-05-11T04:39:55Z</dcterms:modified>
</cp:coreProperties>
</file>