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60" y="21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CEAE-64E7-45C3-A7F7-FD4E57658F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0B28-5052-479C-8A6A-0A368C21C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CEAE-64E7-45C3-A7F7-FD4E57658F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0B28-5052-479C-8A6A-0A368C21C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CEAE-64E7-45C3-A7F7-FD4E57658F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0B28-5052-479C-8A6A-0A368C21C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CEAE-64E7-45C3-A7F7-FD4E57658F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0B28-5052-479C-8A6A-0A368C21C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CEAE-64E7-45C3-A7F7-FD4E57658F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0B28-5052-479C-8A6A-0A368C21C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CEAE-64E7-45C3-A7F7-FD4E57658F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0B28-5052-479C-8A6A-0A368C21C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CEAE-64E7-45C3-A7F7-FD4E57658F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0B28-5052-479C-8A6A-0A368C21C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CEAE-64E7-45C3-A7F7-FD4E57658F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0B28-5052-479C-8A6A-0A368C21C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CEAE-64E7-45C3-A7F7-FD4E57658F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0B28-5052-479C-8A6A-0A368C21C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CEAE-64E7-45C3-A7F7-FD4E57658F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0B28-5052-479C-8A6A-0A368C21C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CEAE-64E7-45C3-A7F7-FD4E57658F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0B28-5052-479C-8A6A-0A368C21C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CEAE-64E7-45C3-A7F7-FD4E57658F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80B28-5052-479C-8A6A-0A368C21CA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klm,jknmu\b&#243;mave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mtg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3988"/>
            <a:ext cx="16002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22325"/>
            <a:ext cx="1676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0725"/>
            <a:ext cx="1676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ómav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25963"/>
            <a:ext cx="1524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20"/>
          <p:cNvSpPr>
            <a:spLocks noChangeArrowheads="1" noChangeShapeType="1" noTextEdit="1"/>
          </p:cNvSpPr>
          <p:nvPr/>
        </p:nvSpPr>
        <p:spPr bwMode="auto">
          <a:xfrm>
            <a:off x="1600200" y="0"/>
            <a:ext cx="6753225" cy="565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B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WordArt 21"/>
          <p:cNvSpPr>
            <a:spLocks noChangeArrowheads="1" noChangeShapeType="1" noTextEdit="1"/>
          </p:cNvSpPr>
          <p:nvPr/>
        </p:nvSpPr>
        <p:spPr bwMode="auto">
          <a:xfrm>
            <a:off x="5486400" y="1131888"/>
            <a:ext cx="32956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WordArt 22"/>
          <p:cNvSpPr>
            <a:spLocks noChangeArrowheads="1" noChangeShapeType="1" noTextEdit="1"/>
          </p:cNvSpPr>
          <p:nvPr/>
        </p:nvSpPr>
        <p:spPr bwMode="auto">
          <a:xfrm>
            <a:off x="152400" y="2057400"/>
            <a:ext cx="52959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 (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159)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84589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4350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HANH PH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371850"/>
            <a:ext cx="3240088" cy="132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manh khoe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28751"/>
            <a:ext cx="8229600" cy="2470547"/>
          </a:xfrm>
        </p:spPr>
      </p:pic>
      <p:pic>
        <p:nvPicPr>
          <p:cNvPr id="10245" name="Picture 5" descr="flower1_div_md_wh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3150" y="4786312"/>
            <a:ext cx="29908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flower1_div_md_wh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0"/>
            <a:ext cx="29908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flower1_div_md_wh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29908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flower1_div_md_wh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86312"/>
            <a:ext cx="29908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flower1_div_md_wh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786312"/>
            <a:ext cx="29908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" descr="flower1_div_md_wh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9908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152400" y="122694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" y="579894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12000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21000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45000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200400" y="1208544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81000" y="1722894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12000 + 21000 =   33000 (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45000 -  33000 =    12000 (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 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12000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10"/>
          <p:cNvSpPr>
            <a:spLocks noChangeArrowheads="1"/>
          </p:cNvSpPr>
          <p:nvPr/>
        </p:nvSpPr>
        <p:spPr bwMode="auto">
          <a:xfrm>
            <a:off x="0" y="38100"/>
            <a:ext cx="533400" cy="4000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57151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38200" y="5715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1" name="Rectangle 13" descr="Green marble"/>
          <p:cNvSpPr>
            <a:spLocks noChangeArrowheads="1"/>
          </p:cNvSpPr>
          <p:nvPr/>
        </p:nvSpPr>
        <p:spPr bwMode="auto">
          <a:xfrm>
            <a:off x="152400" y="514350"/>
            <a:ext cx="8839200" cy="1657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28600" y="438150"/>
            <a:ext cx="868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90000 – 50000 =  ?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90000 – 50000 =  40000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28600" y="3080087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 – 30000  =                       b)80000 - 50000 = 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100000 – 40000  =                        100000 - 70000 =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895600" y="3100685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895600" y="3634085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705600" y="3100685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6629400" y="3634085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60" grpId="0"/>
      <p:bldP spid="6161" grpId="0"/>
      <p:bldP spid="6162" grpId="0"/>
      <p:bldP spid="6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6"/>
          <p:cNvSpPr>
            <a:spLocks noChangeArrowheads="1"/>
          </p:cNvSpPr>
          <p:nvPr/>
        </p:nvSpPr>
        <p:spPr bwMode="auto">
          <a:xfrm>
            <a:off x="30480" y="133350"/>
            <a:ext cx="533400" cy="4000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76200" y="133351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914400" y="13335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81000" y="819150"/>
            <a:ext cx="3581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81981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- 45245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86296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74951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953000" y="819150"/>
            <a:ext cx="4038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b) 93644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26107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65900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245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219200" y="2343151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81981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219200" y="278124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45245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1219200" y="310515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762000" y="2514601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Text Box 24"/>
          <p:cNvSpPr txBox="1">
            <a:spLocks noChangeArrowheads="1"/>
          </p:cNvSpPr>
          <p:nvPr/>
        </p:nvSpPr>
        <p:spPr bwMode="auto">
          <a:xfrm>
            <a:off x="2971800" y="245745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1066800" y="27241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2895600" y="2343151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86296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895600" y="278124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74951</a:t>
            </a:r>
          </a:p>
        </p:txBody>
      </p:sp>
      <p:sp>
        <p:nvSpPr>
          <p:cNvPr id="5137" name="Line 28"/>
          <p:cNvSpPr>
            <a:spLocks noChangeShapeType="1"/>
          </p:cNvSpPr>
          <p:nvPr/>
        </p:nvSpPr>
        <p:spPr bwMode="auto">
          <a:xfrm>
            <a:off x="2895600" y="310515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2667000" y="2431018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_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1219200" y="308604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36736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2895600" y="308604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11345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4800600" y="2343151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93644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4800600" y="278124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26107</a:t>
            </a: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4648200" y="272415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4800600" y="307975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5" name="Text Box 37"/>
          <p:cNvSpPr txBox="1">
            <a:spLocks noChangeArrowheads="1"/>
          </p:cNvSpPr>
          <p:nvPr/>
        </p:nvSpPr>
        <p:spPr bwMode="auto">
          <a:xfrm>
            <a:off x="4114800" y="331470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4800600" y="302895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67537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6400800" y="2343151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65900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6705600" y="270504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245</a:t>
            </a: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6477000" y="302895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6172200" y="245745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_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6400800" y="300984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65655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7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/>
      <p:bldP spid="7189" grpId="0"/>
      <p:bldP spid="7190" grpId="0" animBg="1"/>
      <p:bldP spid="7191" grpId="0"/>
      <p:bldP spid="7193" grpId="0" animBg="1"/>
      <p:bldP spid="7194" grpId="0"/>
      <p:bldP spid="7195" grpId="0"/>
      <p:bldP spid="5137" grpId="0" animBg="1"/>
      <p:bldP spid="7197" grpId="0"/>
      <p:bldP spid="7199" grpId="0"/>
      <p:bldP spid="7200" grpId="0"/>
      <p:bldP spid="7203" grpId="0" animBg="1"/>
      <p:bldP spid="7204" grpId="0" animBg="1"/>
      <p:bldP spid="7208" grpId="0"/>
      <p:bldP spid="7209" grpId="0" animBg="1"/>
      <p:bldP spid="7210" grpId="0"/>
      <p:bldP spid="72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6"/>
          <p:cNvSpPr>
            <a:spLocks noChangeArrowheads="1"/>
          </p:cNvSpPr>
          <p:nvPr/>
        </p:nvSpPr>
        <p:spPr bwMode="auto">
          <a:xfrm>
            <a:off x="0" y="171450"/>
            <a:ext cx="533400" cy="4000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228601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en-US" sz="2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838200" y="2286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62000" y="1771651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2971800" y="17145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1" name="Text Box 29"/>
          <p:cNvSpPr txBox="1">
            <a:spLocks noChangeArrowheads="1"/>
          </p:cNvSpPr>
          <p:nvPr/>
        </p:nvSpPr>
        <p:spPr bwMode="auto">
          <a:xfrm>
            <a:off x="4114800" y="257175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77" name="Picture 37" descr="hin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38"/>
          <p:cNvSpPr txBox="1">
            <a:spLocks noChangeArrowheads="1"/>
          </p:cNvSpPr>
          <p:nvPr/>
        </p:nvSpPr>
        <p:spPr bwMode="auto">
          <a:xfrm>
            <a:off x="2133600" y="1428750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4" name="Text Box 40"/>
          <p:cNvSpPr txBox="1">
            <a:spLocks noChangeArrowheads="1"/>
          </p:cNvSpPr>
          <p:nvPr/>
        </p:nvSpPr>
        <p:spPr bwMode="auto">
          <a:xfrm>
            <a:off x="2040673" y="742771"/>
            <a:ext cx="5638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23560 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21800 l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429000" y="4629150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Trại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nuôi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173" name="AutoShape 5" descr="Mùa hoa nhãn nở rộ, người nuôi ong bận rộn thu mật | Thời Báo Tài ..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AutoShape 7" descr="Mùa hoa nhãn nở rộ, người nuôi ong bận rộn thu mật | Thời Báo Tài ..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7" name="Picture 9" descr="Mùa hoa nhãn nở rộ, người nuôi ong bận rộn thu mật | Thời Báo Tài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4567430"/>
          </a:xfrm>
          <a:prstGeom prst="rect">
            <a:avLst/>
          </a:prstGeom>
          <a:noFill/>
        </p:spPr>
      </p:pic>
      <p:pic>
        <p:nvPicPr>
          <p:cNvPr id="7179" name="Picture 11" descr="Nuôi ong lấy mật: Vốn ít, lãi nhiều - Báo Bà Rịa - Vũng Tàu điện t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6"/>
          <p:cNvSpPr>
            <a:spLocks noChangeArrowheads="1"/>
          </p:cNvSpPr>
          <p:nvPr/>
        </p:nvSpPr>
        <p:spPr bwMode="auto">
          <a:xfrm>
            <a:off x="304800" y="228600"/>
            <a:ext cx="533400" cy="4000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304800" y="285751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62000" y="1771651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2971800" y="17145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1" name="Text Box 29"/>
          <p:cNvSpPr txBox="1">
            <a:spLocks noChangeArrowheads="1"/>
          </p:cNvSpPr>
          <p:nvPr/>
        </p:nvSpPr>
        <p:spPr bwMode="auto">
          <a:xfrm>
            <a:off x="4114800" y="257175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77" name="Picture 37" descr="hin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38"/>
          <p:cNvSpPr txBox="1">
            <a:spLocks noChangeArrowheads="1"/>
          </p:cNvSpPr>
          <p:nvPr/>
        </p:nvSpPr>
        <p:spPr bwMode="auto">
          <a:xfrm>
            <a:off x="2133600" y="1428750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4" name="Text Box 40"/>
          <p:cNvSpPr txBox="1">
            <a:spLocks noChangeArrowheads="1"/>
          </p:cNvSpPr>
          <p:nvPr/>
        </p:nvSpPr>
        <p:spPr bwMode="auto">
          <a:xfrm>
            <a:off x="1828800" y="1123950"/>
            <a:ext cx="5943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23560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21800 l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61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6"/>
          <p:cNvSpPr>
            <a:spLocks noChangeArrowheads="1"/>
          </p:cNvSpPr>
          <p:nvPr/>
        </p:nvSpPr>
        <p:spPr bwMode="auto">
          <a:xfrm>
            <a:off x="0" y="285750"/>
            <a:ext cx="533400" cy="4000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0" y="20955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114800" y="2457451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762000" y="3257551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2971800" y="3200401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 Box 29"/>
          <p:cNvSpPr txBox="1">
            <a:spLocks noChangeArrowheads="1"/>
          </p:cNvSpPr>
          <p:nvPr/>
        </p:nvSpPr>
        <p:spPr bwMode="auto">
          <a:xfrm>
            <a:off x="4114800" y="4057651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290861" y="3008948"/>
            <a:ext cx="8534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23560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 21800 =  1760 (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  1760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95400" y="242828"/>
            <a:ext cx="7848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ts val="6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23560 l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21800 l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òn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…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381000" y="361950"/>
            <a:ext cx="533400" cy="4000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457200" y="407194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762000" y="2286001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2971800" y="222885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4114800" y="308610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143000" y="285750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85800" y="1504950"/>
            <a:ext cx="2971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imes New Roman" panose="02020603050405020304" pitchFamily="18" charset="0"/>
                <a:cs typeface="Times New Roman" pitchFamily="18" charset="0"/>
              </a:rPr>
              <a:t>Cho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2659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23154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69505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Line 15"/>
          <p:cNvSpPr>
            <a:spLocks noChangeShapeType="1"/>
          </p:cNvSpPr>
          <p:nvPr/>
        </p:nvSpPr>
        <p:spPr bwMode="auto">
          <a:xfrm>
            <a:off x="762000" y="25146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Rectangle 16"/>
          <p:cNvSpPr>
            <a:spLocks noChangeArrowheads="1"/>
          </p:cNvSpPr>
          <p:nvPr/>
        </p:nvSpPr>
        <p:spPr bwMode="auto">
          <a:xfrm>
            <a:off x="1066800" y="211455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667000" y="1639491"/>
            <a:ext cx="6400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A    8                   C     9            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     6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6400800" y="2266950"/>
            <a:ext cx="533400" cy="527447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 flipH="1">
            <a:off x="7162800" y="226695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230" name="Line 21"/>
          <p:cNvSpPr>
            <a:spLocks noChangeShapeType="1"/>
          </p:cNvSpPr>
          <p:nvPr/>
        </p:nvSpPr>
        <p:spPr bwMode="auto">
          <a:xfrm>
            <a:off x="990600" y="291465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0.00927 L -0.66945 -0.05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33" y="-3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/>
      <p:bldP spid="14354" grpId="0" animBg="1"/>
      <p:bldP spid="14356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374</Words>
  <Application>Microsoft Office PowerPoint</Application>
  <PresentationFormat>On-screen Show (16:9)</PresentationFormat>
  <Paragraphs>67</Paragraphs>
  <Slides>10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HỌC KẾT THÚC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user</cp:lastModifiedBy>
  <cp:revision>9</cp:revision>
  <dcterms:created xsi:type="dcterms:W3CDTF">2020-06-03T17:37:08Z</dcterms:created>
  <dcterms:modified xsi:type="dcterms:W3CDTF">2021-04-08T07:38:40Z</dcterms:modified>
</cp:coreProperties>
</file>