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6" r:id="rId2"/>
    <p:sldId id="271" r:id="rId3"/>
    <p:sldId id="268" r:id="rId4"/>
    <p:sldId id="260" r:id="rId5"/>
    <p:sldId id="258" r:id="rId6"/>
    <p:sldId id="259" r:id="rId7"/>
    <p:sldId id="269" r:id="rId8"/>
    <p:sldId id="270" r:id="rId9"/>
    <p:sldId id="262" r:id="rId10"/>
  </p:sldIdLst>
  <p:sldSz cx="9144000" cy="6858000" type="screen4x3"/>
  <p:notesSz cx="6858000" cy="9144000"/>
  <p:custDataLst>
    <p:tags r:id="rId12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6A1FA5-4520-4E0D-B3EC-8BBA3906B470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87DC14-719F-4D17-9CC7-7886740F7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745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3A0E1349-97A2-44B8-813E-1AEC3A10C7FD}" type="slidenum">
              <a:rPr lang="en-US" sz="1200">
                <a:latin typeface="Arial" charset="0"/>
              </a:rPr>
              <a:pPr algn="r" eaLnBrk="1" hangingPunct="1"/>
              <a:t>1</a:t>
            </a:fld>
            <a:endParaRPr lang="en-US" sz="1200">
              <a:latin typeface="Arial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329145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pPr/>
              <a:t>08/04/2021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pPr/>
              <a:t>08/04/2021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pPr/>
              <a:t>08/04/2021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pPr/>
              <a:t>08/04/2021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pPr/>
              <a:t>08/04/2021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pPr/>
              <a:t>08/04/2021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pPr/>
              <a:t>08/04/2021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pPr/>
              <a:t>08/04/2021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pPr/>
              <a:t>08/04/2021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pPr/>
              <a:t>08/04/2021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493A-89BC-4F2F-B625-40A7C1CDD0F4}" type="datetimeFigureOut">
              <a:rPr lang="vi-VN" smtClean="0"/>
              <a:pPr/>
              <a:t>08/04/2021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F2B87-03C4-4A4F-A60E-E64F1B75976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7493A-89BC-4F2F-B625-40A7C1CDD0F4}" type="datetimeFigureOut">
              <a:rPr lang="vi-VN" smtClean="0"/>
              <a:pPr/>
              <a:t>08/04/2021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F2B87-03C4-4A4F-A60E-E64F1B759763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1.jpeg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gif"/><Relationship Id="rId5" Type="http://schemas.openxmlformats.org/officeDocument/2006/relationships/image" Target="../media/image3.png"/><Relationship Id="rId10" Type="http://schemas.openxmlformats.org/officeDocument/2006/relationships/image" Target="../media/image8.gif"/><Relationship Id="rId4" Type="http://schemas.openxmlformats.org/officeDocument/2006/relationships/image" Target="../media/image2.gif"/><Relationship Id="rId9" Type="http://schemas.openxmlformats.org/officeDocument/2006/relationships/image" Target="../media/image7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F:\ca%20nh&#7841;c\Hoa-Ban-Vao-Lop.mp3" TargetMode="External"/><Relationship Id="rId6" Type="http://schemas.openxmlformats.org/officeDocument/2006/relationships/image" Target="../media/image12.gif"/><Relationship Id="rId5" Type="http://schemas.openxmlformats.org/officeDocument/2006/relationships/image" Target="../media/image11.gif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2" descr="a11"/>
          <p:cNvPicPr>
            <a:picLocks noChangeAspect="1" noChangeArrowheads="1"/>
          </p:cNvPicPr>
          <p:nvPr/>
        </p:nvPicPr>
        <p:blipFill>
          <a:blip r:embed="rId3"/>
          <a:srcRect l="3142" t="3287"/>
          <a:stretch>
            <a:fillRect/>
          </a:stretch>
        </p:blipFill>
        <p:spPr bwMode="auto">
          <a:xfrm>
            <a:off x="0" y="0"/>
            <a:ext cx="9144000" cy="693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12" descr="j0236249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71775" y="260350"/>
            <a:ext cx="990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13" descr="j0236249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16688" y="115888"/>
            <a:ext cx="990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4" descr="j0236249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0" y="115888"/>
            <a:ext cx="91440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WordArt 6"/>
          <p:cNvSpPr>
            <a:spLocks noChangeArrowheads="1" noChangeShapeType="1" noTextEdit="1"/>
          </p:cNvSpPr>
          <p:nvPr/>
        </p:nvSpPr>
        <p:spPr bwMode="auto">
          <a:xfrm>
            <a:off x="914400" y="228600"/>
            <a:ext cx="80772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 TIỂU HỌC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ÁI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MỘ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B</a:t>
            </a: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55" name="WordArt 7"/>
          <p:cNvSpPr>
            <a:spLocks noChangeArrowheads="1" noChangeShapeType="1" noTextEdit="1"/>
          </p:cNvSpPr>
          <p:nvPr/>
        </p:nvSpPr>
        <p:spPr bwMode="auto">
          <a:xfrm>
            <a:off x="2919413" y="1557338"/>
            <a:ext cx="5786437" cy="1511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en-US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 - </a:t>
            </a:r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LỚP</a:t>
            </a:r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3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4104" name="WordArt 8"/>
          <p:cNvSpPr>
            <a:spLocks noChangeArrowheads="1" noChangeShapeType="1" noTextEdit="1"/>
          </p:cNvSpPr>
          <p:nvPr/>
        </p:nvSpPr>
        <p:spPr bwMode="auto">
          <a:xfrm>
            <a:off x="412750" y="3276600"/>
            <a:ext cx="7704138" cy="213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( </a:t>
            </a:r>
            <a:r>
              <a:rPr lang="en-US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156)</a:t>
            </a:r>
            <a:endParaRPr lang="en-US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4105" name="Picture 18" descr="daisy_button_blue_hb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0" y="2209800"/>
            <a:ext cx="914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20" descr="daisy_button_blue_hb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71713" y="5448300"/>
            <a:ext cx="647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28588" y="5943600"/>
            <a:ext cx="2919412" cy="914400"/>
            <a:chOff x="4656" y="3216"/>
            <a:chExt cx="1104" cy="651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4656" y="3216"/>
              <a:ext cx="1104" cy="651"/>
              <a:chOff x="1296" y="3577"/>
              <a:chExt cx="1104" cy="651"/>
            </a:xfrm>
          </p:grpSpPr>
          <p:pic>
            <p:nvPicPr>
              <p:cNvPr id="4120" name="Picture 6" descr="!hp8ls2l"/>
              <p:cNvPicPr>
                <a:picLocks noChangeAspect="1" noChangeArrowheads="1" noCrop="1"/>
              </p:cNvPicPr>
              <p:nvPr/>
            </p:nvPicPr>
            <p:blipFill>
              <a:blip r:embed="rId7"/>
              <a:srcRect/>
              <a:stretch>
                <a:fillRect/>
              </a:stretch>
            </p:blipFill>
            <p:spPr bwMode="auto">
              <a:xfrm>
                <a:off x="1296" y="3577"/>
                <a:ext cx="960" cy="6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121" name="Picture 7" descr="!dk8_1la"/>
              <p:cNvPicPr>
                <a:picLocks noChangeAspect="1" noChangeArrowheads="1" noCrop="1"/>
              </p:cNvPicPr>
              <p:nvPr/>
            </p:nvPicPr>
            <p:blipFill>
              <a:blip r:embed="rId8"/>
              <a:srcRect/>
              <a:stretch>
                <a:fillRect/>
              </a:stretch>
            </p:blipFill>
            <p:spPr bwMode="auto">
              <a:xfrm>
                <a:off x="1872" y="3710"/>
                <a:ext cx="528" cy="5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4119" name="Picture 8" descr="ROSE1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 flipH="1">
              <a:off x="4944" y="3360"/>
              <a:ext cx="336" cy="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4108" name="Picture 22" descr="daisy_button_pink_hb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276600" y="5181600"/>
            <a:ext cx="1371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9" name="Picture 21" descr="daisy_button_blue_hb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19700" y="5105400"/>
            <a:ext cx="647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0" name="Picture 19" descr="daisy_button_blue_hb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819900" y="4724400"/>
            <a:ext cx="647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5257800" y="5867400"/>
            <a:ext cx="3733800" cy="985838"/>
            <a:chOff x="96" y="3553"/>
            <a:chExt cx="1104" cy="671"/>
          </a:xfrm>
        </p:grpSpPr>
        <p:pic>
          <p:nvPicPr>
            <p:cNvPr id="4115" name="Picture 10" descr="!hp8ls2l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 flipH="1">
              <a:off x="246" y="3553"/>
              <a:ext cx="954" cy="6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16" name="Picture 11" descr="!dk8_1la"/>
            <p:cNvPicPr>
              <a:picLocks noChangeAspect="1" noChangeArrowheads="1" noCrop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 flipH="1">
              <a:off x="96" y="3753"/>
              <a:ext cx="480" cy="4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17" name="Picture 12" descr="ROSE1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 flipH="1">
              <a:off x="528" y="3661"/>
              <a:ext cx="336" cy="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5" name="AutoShape 14"/>
          <p:cNvSpPr>
            <a:spLocks noChangeArrowheads="1"/>
          </p:cNvSpPr>
          <p:nvPr/>
        </p:nvSpPr>
        <p:spPr bwMode="auto">
          <a:xfrm>
            <a:off x="2214563" y="1600200"/>
            <a:ext cx="604837" cy="685800"/>
          </a:xfrm>
          <a:prstGeom prst="star5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vi-VN">
              <a:solidFill>
                <a:srgbClr val="660033"/>
              </a:solidFill>
              <a:latin typeface="+mn-lt"/>
            </a:endParaRPr>
          </a:p>
        </p:txBody>
      </p:sp>
      <p:pic>
        <p:nvPicPr>
          <p:cNvPr id="4113" name="Picture 5" descr="0830js5b15daddi012pz8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8116888" y="2857500"/>
            <a:ext cx="606425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 Box 20"/>
          <p:cNvSpPr txBox="1">
            <a:spLocks noChangeArrowheads="1"/>
          </p:cNvSpPr>
          <p:nvPr/>
        </p:nvSpPr>
        <p:spPr bwMode="auto">
          <a:xfrm>
            <a:off x="1524000" y="5410200"/>
            <a:ext cx="5943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5400" dir="5400000" algn="ctr" rotWithShape="0">
              <a:srgbClr val="FF0066">
                <a:alpha val="50000"/>
              </a:srgb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dirty="0">
                <a:solidFill>
                  <a:schemeClr val="bg2"/>
                </a:solidFill>
                <a:cs typeface="Arial" pitchFamily="34" charset="0"/>
              </a:rPr>
              <a:t>GV:NGUYỄN THỊ NHUNG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1" presetClass="entr" presetSubtype="4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3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1143000"/>
            <a:ext cx="407675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endParaRPr lang="en-US" sz="6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208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143000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Box 25"/>
          <p:cNvSpPr txBox="1">
            <a:spLocks noChangeArrowheads="1"/>
          </p:cNvSpPr>
          <p:nvPr/>
        </p:nvSpPr>
        <p:spPr bwMode="auto">
          <a:xfrm>
            <a:off x="925513" y="7938"/>
            <a:ext cx="8077200" cy="584775"/>
          </a:xfrm>
          <a:prstGeom prst="rect">
            <a:avLst/>
          </a:prstGeom>
          <a:solidFill>
            <a:srgbClr val="CCFFFF"/>
          </a:solidFill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                             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Toán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227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596" y="214290"/>
            <a:ext cx="7929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>
                <a:latin typeface="+mj-lt"/>
              </a:rPr>
              <a:t>1</a:t>
            </a:r>
            <a:r>
              <a:rPr lang="en-US" sz="2400" b="1" dirty="0" smtClean="0">
                <a:latin typeface="+mj-lt"/>
              </a:rPr>
              <a:t>.</a:t>
            </a:r>
            <a:r>
              <a:rPr lang="vi-VN" sz="2400" b="1" dirty="0" smtClean="0">
                <a:latin typeface="+mj-lt"/>
              </a:rPr>
              <a:t>Tính </a:t>
            </a:r>
            <a:r>
              <a:rPr lang="vi-VN" sz="2400" b="1" dirty="0" smtClean="0">
                <a:latin typeface="+mj-lt"/>
              </a:rPr>
              <a:t>(theo mẫu)</a:t>
            </a:r>
            <a:endParaRPr lang="vi-VN" sz="2400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2910" y="785794"/>
            <a:ext cx="121444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63548</a:t>
            </a:r>
          </a:p>
          <a:p>
            <a:r>
              <a:rPr lang="vi-VN" sz="2800" dirty="0" smtClean="0">
                <a:latin typeface="+mj-lt"/>
              </a:rPr>
              <a:t>19256</a:t>
            </a:r>
          </a:p>
          <a:p>
            <a:endParaRPr lang="vi-VN" sz="28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71736" y="785794"/>
            <a:ext cx="121444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5237938421</a:t>
            </a:r>
          </a:p>
          <a:p>
            <a:endParaRPr lang="vi-VN" sz="2800" dirty="0"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28596" y="1071546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>
                <a:latin typeface="+mj-lt"/>
              </a:rPr>
              <a:t>+</a:t>
            </a:r>
            <a:endParaRPr lang="vi-VN" sz="2400" b="1" dirty="0">
              <a:latin typeface="+mj-lt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571472" y="1714488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2500298" y="1714488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572000" y="755862"/>
            <a:ext cx="121444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29107</a:t>
            </a:r>
          </a:p>
          <a:p>
            <a:r>
              <a:rPr lang="vi-VN" sz="2800" dirty="0" smtClean="0">
                <a:latin typeface="+mj-lt"/>
              </a:rPr>
              <a:t>34693</a:t>
            </a:r>
          </a:p>
          <a:p>
            <a:endParaRPr lang="vi-VN" sz="2800" dirty="0"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286248" y="1038509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>
                <a:latin typeface="+mj-lt"/>
              </a:rPr>
              <a:t>+</a:t>
            </a:r>
            <a:endParaRPr lang="vi-VN" sz="2400" b="1" dirty="0">
              <a:latin typeface="+mj-lt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4500562" y="1714488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572264" y="785794"/>
            <a:ext cx="150019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  93959</a:t>
            </a:r>
          </a:p>
          <a:p>
            <a:r>
              <a:rPr lang="vi-VN" sz="2800" dirty="0">
                <a:latin typeface="+mj-lt"/>
              </a:rPr>
              <a:t> </a:t>
            </a:r>
            <a:r>
              <a:rPr lang="vi-VN" sz="2800" dirty="0" smtClean="0">
                <a:latin typeface="+mj-lt"/>
              </a:rPr>
              <a:t>   6041</a:t>
            </a:r>
          </a:p>
          <a:p>
            <a:endParaRPr lang="vi-VN" sz="2800" dirty="0" smtClean="0">
              <a:latin typeface="+mj-lt"/>
            </a:endParaRPr>
          </a:p>
          <a:p>
            <a:endParaRPr lang="vi-VN" sz="2800" dirty="0" smtClean="0">
              <a:latin typeface="+mj-lt"/>
            </a:endParaRPr>
          </a:p>
          <a:p>
            <a:endParaRPr lang="vi-VN" sz="2800" dirty="0">
              <a:latin typeface="+mj-l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286512" y="1038509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>
                <a:latin typeface="+mj-lt"/>
              </a:rPr>
              <a:t>+</a:t>
            </a:r>
            <a:endParaRPr lang="vi-VN" sz="2400" b="1" dirty="0">
              <a:latin typeface="+mj-lt"/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>
            <a:off x="6500826" y="1714488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357422" y="1071546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>
                <a:latin typeface="+mj-lt"/>
              </a:rPr>
              <a:t>+</a:t>
            </a:r>
            <a:endParaRPr lang="vi-VN" sz="2400" b="1" dirty="0">
              <a:latin typeface="+mj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71472" y="2928934"/>
            <a:ext cx="121444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23154</a:t>
            </a:r>
          </a:p>
          <a:p>
            <a:r>
              <a:rPr lang="vi-VN" sz="2800" dirty="0" smtClean="0">
                <a:latin typeface="+mj-lt"/>
              </a:rPr>
              <a:t>31028</a:t>
            </a:r>
          </a:p>
          <a:p>
            <a:r>
              <a:rPr lang="vi-VN" sz="2800" dirty="0" smtClean="0">
                <a:latin typeface="+mj-lt"/>
              </a:rPr>
              <a:t>17209</a:t>
            </a:r>
          </a:p>
          <a:p>
            <a:endParaRPr lang="vi-VN" sz="2800" dirty="0">
              <a:latin typeface="+mj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85720" y="3395963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>
                <a:latin typeface="+mj-lt"/>
              </a:rPr>
              <a:t>+</a:t>
            </a:r>
            <a:endParaRPr lang="vi-VN" sz="2400" b="1" dirty="0">
              <a:latin typeface="+mj-lt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500034" y="4286256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500298" y="2928934"/>
            <a:ext cx="128588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46215</a:t>
            </a:r>
          </a:p>
          <a:p>
            <a:r>
              <a:rPr lang="vi-VN" sz="2800" dirty="0">
                <a:latin typeface="+mj-lt"/>
              </a:rPr>
              <a:t>  </a:t>
            </a:r>
            <a:r>
              <a:rPr lang="vi-VN" sz="2800" dirty="0" smtClean="0">
                <a:latin typeface="+mj-lt"/>
              </a:rPr>
              <a:t>4072</a:t>
            </a:r>
          </a:p>
          <a:p>
            <a:r>
              <a:rPr lang="vi-VN" sz="2800" dirty="0" smtClean="0">
                <a:latin typeface="+mj-lt"/>
              </a:rPr>
              <a:t>19360</a:t>
            </a:r>
          </a:p>
          <a:p>
            <a:endParaRPr lang="vi-VN" sz="2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285984" y="3395963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>
                <a:latin typeface="+mj-lt"/>
              </a:rPr>
              <a:t>+</a:t>
            </a:r>
            <a:endParaRPr lang="vi-VN" sz="2400" b="1" dirty="0">
              <a:latin typeface="+mj-lt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>
            <a:off x="2428860" y="4286256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572000" y="2928934"/>
            <a:ext cx="121444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53028</a:t>
            </a:r>
          </a:p>
          <a:p>
            <a:r>
              <a:rPr lang="vi-VN" sz="2800" dirty="0" smtClean="0">
                <a:latin typeface="+mj-lt"/>
              </a:rPr>
              <a:t>18436</a:t>
            </a:r>
          </a:p>
          <a:p>
            <a:r>
              <a:rPr lang="vi-VN" sz="2800" dirty="0">
                <a:latin typeface="+mj-lt"/>
              </a:rPr>
              <a:t> </a:t>
            </a:r>
            <a:r>
              <a:rPr lang="vi-VN" sz="2800" dirty="0" smtClean="0">
                <a:latin typeface="+mj-lt"/>
              </a:rPr>
              <a:t> 9127</a:t>
            </a:r>
          </a:p>
          <a:p>
            <a:r>
              <a:rPr lang="vi-VN" sz="2800" dirty="0" smtClean="0">
                <a:latin typeface="+mj-lt"/>
              </a:rPr>
              <a:t>  </a:t>
            </a:r>
          </a:p>
          <a:p>
            <a:endParaRPr lang="vi-VN" sz="2800" dirty="0">
              <a:latin typeface="+mj-lt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357686" y="3395963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>
                <a:latin typeface="+mj-lt"/>
              </a:rPr>
              <a:t>+</a:t>
            </a:r>
            <a:endParaRPr lang="vi-VN" sz="2400" b="1" dirty="0">
              <a:latin typeface="+mj-lt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4500562" y="4286256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6572264" y="2928934"/>
            <a:ext cx="121444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21357</a:t>
            </a:r>
          </a:p>
          <a:p>
            <a:r>
              <a:rPr lang="vi-VN" sz="2800" dirty="0">
                <a:latin typeface="+mj-lt"/>
              </a:rPr>
              <a:t> </a:t>
            </a:r>
            <a:r>
              <a:rPr lang="vi-VN" sz="2800" dirty="0" smtClean="0">
                <a:latin typeface="+mj-lt"/>
              </a:rPr>
              <a:t> 4208</a:t>
            </a:r>
          </a:p>
          <a:p>
            <a:r>
              <a:rPr lang="vi-VN" sz="2800" dirty="0">
                <a:latin typeface="+mj-lt"/>
              </a:rPr>
              <a:t> </a:t>
            </a:r>
            <a:r>
              <a:rPr lang="vi-VN" sz="2800" dirty="0" smtClean="0">
                <a:latin typeface="+mj-lt"/>
              </a:rPr>
              <a:t>   919</a:t>
            </a:r>
          </a:p>
          <a:p>
            <a:endParaRPr lang="vi-VN" sz="2800" dirty="0">
              <a:latin typeface="+mj-lt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357950" y="3395963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>
                <a:latin typeface="+mj-lt"/>
              </a:rPr>
              <a:t>+</a:t>
            </a:r>
            <a:endParaRPr lang="vi-VN" sz="2400" b="1" dirty="0">
              <a:latin typeface="+mj-lt"/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>
            <a:off x="6500826" y="4286256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609600" y="16764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82804</a:t>
            </a:r>
            <a:endParaRPr lang="vi-VN" sz="2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590800" y="17526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90800</a:t>
            </a:r>
            <a:endParaRPr lang="vi-VN" sz="2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572000" y="16764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63800</a:t>
            </a:r>
            <a:endParaRPr lang="vi-VN" sz="2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553200" y="17526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100000</a:t>
            </a:r>
            <a:endParaRPr lang="vi-VN" sz="2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553200" y="42672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26484</a:t>
            </a:r>
            <a:endParaRPr lang="vi-VN" sz="2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572000" y="42672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80591</a:t>
            </a:r>
            <a:endParaRPr lang="vi-VN" sz="2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514600" y="42672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69647</a:t>
            </a:r>
            <a:endParaRPr lang="vi-VN" sz="2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33400" y="42672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71391</a:t>
            </a:r>
            <a:endParaRPr lang="vi-VN" sz="2800" dirty="0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357166"/>
            <a:ext cx="8286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chữ nhật ABCD có chiều  rộng bằng 3cm, chiều dài gấp đôi chiều  rộng. tính chu vi và diện tích của hình chữ nhật đó</a:t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1472" y="2953780"/>
            <a:ext cx="828680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 dài hình chữ nhật ABCD là:</a:t>
            </a:r>
          </a:p>
          <a:p>
            <a:pPr algn="ctr"/>
            <a:r>
              <a:rPr lang="vi-VN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x 2 = 6 (cm)</a:t>
            </a:r>
          </a:p>
          <a:p>
            <a:pPr algn="ctr"/>
            <a:r>
              <a:rPr lang="vi-VN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 vi hình chữ nhật ABCD là:</a:t>
            </a:r>
          </a:p>
          <a:p>
            <a:pPr algn="ctr"/>
            <a:r>
              <a:rPr lang="vi-VN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(6 + 3 ) x 2 = 18 (cm)</a:t>
            </a:r>
          </a:p>
          <a:p>
            <a:pPr algn="ctr"/>
            <a:r>
              <a:rPr lang="vi-VN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hình chữ nhật ABCD là:</a:t>
            </a:r>
          </a:p>
          <a:p>
            <a:pPr algn="ctr"/>
            <a:r>
              <a:rPr lang="vi-VN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x 3 = 18 (cm</a:t>
            </a:r>
            <a:r>
              <a:rPr lang="vi-VN" sz="2400" baseline="30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vi-VN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Đ/S: 18 cm , 18 cm</a:t>
            </a:r>
            <a:r>
              <a:rPr lang="vi-VN" sz="2400" baseline="30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sz="2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14678" y="1428736"/>
            <a:ext cx="2786082" cy="135732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57488" y="1285860"/>
            <a:ext cx="4286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vi-V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57488" y="2571744"/>
            <a:ext cx="4286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72198" y="2631040"/>
            <a:ext cx="4286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072198" y="1285860"/>
            <a:ext cx="4286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4724400" y="762000"/>
            <a:ext cx="2362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33400" y="1143000"/>
            <a:ext cx="2362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048000" y="1143000"/>
            <a:ext cx="2971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5786" y="428604"/>
            <a:ext cx="79296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Nêu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toán rồi giải toán theo tóm tắt như sau :</a:t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7224" y="2329757"/>
            <a:ext cx="75724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cân nặng 17kg, mẹ cân nặng gấp 3 lần con. Hỏi cả hai mẹ con cân nặng bao nhiêu </a:t>
            </a:r>
            <a:r>
              <a:rPr lang="vi-VN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ki-lô-gam</a:t>
            </a:r>
            <a:r>
              <a:rPr lang="vi-VN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?</a:t>
            </a:r>
            <a:br>
              <a:rPr lang="vi-VN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28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7224" y="3629759"/>
            <a:ext cx="757242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vi-VN" sz="2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 cân nặng :</a:t>
            </a:r>
          </a:p>
          <a:p>
            <a:pPr algn="ctr"/>
            <a:r>
              <a:rPr lang="vi-VN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 x 3 = 51(kg)</a:t>
            </a:r>
          </a:p>
          <a:p>
            <a:pPr algn="ctr"/>
            <a:r>
              <a:rPr lang="vi-VN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 hai mẹ con cân nặng :</a:t>
            </a:r>
          </a:p>
          <a:p>
            <a:pPr algn="ctr"/>
            <a:r>
              <a:rPr lang="vi-VN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51 + 17 = </a:t>
            </a:r>
            <a:r>
              <a:rPr lang="vi-VN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 (kg)</a:t>
            </a:r>
          </a:p>
          <a:p>
            <a:pPr algn="ctr"/>
            <a:r>
              <a:rPr lang="vi-VN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Đ/S: 68 kg</a:t>
            </a:r>
            <a:endParaRPr lang="vi-VN" sz="2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28662" y="857232"/>
            <a:ext cx="10715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 :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28662" y="1405582"/>
            <a:ext cx="10715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Mẹ  :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2357422" y="1142984"/>
            <a:ext cx="785818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357422" y="1785926"/>
            <a:ext cx="785818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143240" y="1785926"/>
            <a:ext cx="785818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929058" y="1785926"/>
            <a:ext cx="785818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2250264" y="1107265"/>
            <a:ext cx="21431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3036083" y="1107265"/>
            <a:ext cx="21431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2250264" y="1750207"/>
            <a:ext cx="21431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3821901" y="1750207"/>
            <a:ext cx="21431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3036083" y="1750207"/>
            <a:ext cx="21431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4607719" y="1750207"/>
            <a:ext cx="21431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ight Brace 23"/>
          <p:cNvSpPr/>
          <p:nvPr/>
        </p:nvSpPr>
        <p:spPr>
          <a:xfrm>
            <a:off x="5000628" y="928670"/>
            <a:ext cx="214314" cy="1000132"/>
          </a:xfrm>
          <a:prstGeom prst="righ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429256" y="1142984"/>
            <a:ext cx="857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kg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285984" y="714356"/>
            <a:ext cx="1071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 kg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6"/>
          <p:cNvSpPr>
            <a:spLocks noChangeArrowheads="1"/>
          </p:cNvSpPr>
          <p:nvPr/>
        </p:nvSpPr>
        <p:spPr bwMode="auto">
          <a:xfrm>
            <a:off x="2209800" y="1066800"/>
            <a:ext cx="5029200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vi-VN" sz="3200" b="1" i="1">
              <a:solidFill>
                <a:schemeClr val="tx2"/>
              </a:solidFill>
              <a:latin typeface=".VnTime" pitchFamily="34" charset="0"/>
            </a:endParaRPr>
          </a:p>
        </p:txBody>
      </p:sp>
      <p:sp>
        <p:nvSpPr>
          <p:cNvPr id="21515" name="AutoShape 5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Text Box 5"/>
          <p:cNvSpPr txBox="1">
            <a:spLocks noChangeArrowheads="1"/>
          </p:cNvSpPr>
          <p:nvPr/>
        </p:nvSpPr>
        <p:spPr bwMode="auto">
          <a:xfrm>
            <a:off x="1905000" y="2895600"/>
            <a:ext cx="54102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 err="1">
                <a:solidFill>
                  <a:srgbClr val="FF00FF"/>
                </a:solidFill>
                <a:latin typeface="Times New Roman" pitchFamily="18" charset="0"/>
              </a:rPr>
              <a:t>Củng</a:t>
            </a:r>
            <a:r>
              <a:rPr lang="en-US" sz="4400" b="1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FF"/>
                </a:solidFill>
                <a:latin typeface="Times New Roman" pitchFamily="18" charset="0"/>
              </a:rPr>
              <a:t>cố</a:t>
            </a:r>
            <a:r>
              <a:rPr lang="en-US" sz="4400" b="1" dirty="0">
                <a:solidFill>
                  <a:srgbClr val="FF00FF"/>
                </a:solidFill>
                <a:latin typeface="Times New Roman" pitchFamily="18" charset="0"/>
              </a:rPr>
              <a:t> -</a:t>
            </a:r>
            <a:r>
              <a:rPr lang="en-US" sz="4400" b="1" dirty="0" err="1">
                <a:solidFill>
                  <a:srgbClr val="FF00FF"/>
                </a:solidFill>
                <a:latin typeface="Times New Roman" pitchFamily="18" charset="0"/>
              </a:rPr>
              <a:t>Dặn</a:t>
            </a:r>
            <a:r>
              <a:rPr lang="en-US" sz="4400" b="1" dirty="0">
                <a:solidFill>
                  <a:srgbClr val="FF00FF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FF"/>
                </a:solidFill>
                <a:latin typeface="Times New Roman" pitchFamily="18" charset="0"/>
              </a:rPr>
              <a:t>dò</a:t>
            </a:r>
            <a:endParaRPr lang="en-US" sz="4400" b="1" dirty="0">
              <a:solidFill>
                <a:srgbClr val="FF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Frames PPT 01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1" name="Picture 6" descr="Picture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24600" y="5410200"/>
            <a:ext cx="1219200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398" name="Picture 10" descr="07041701114722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00400" y="1371600"/>
            <a:ext cx="29718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6" descr="Picture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28800" y="5410200"/>
            <a:ext cx="1524000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400" name="WordArt 8"/>
          <p:cNvSpPr>
            <a:spLocks noChangeArrowheads="1" noChangeShapeType="1" noTextEdit="1"/>
          </p:cNvSpPr>
          <p:nvPr/>
        </p:nvSpPr>
        <p:spPr bwMode="auto">
          <a:xfrm>
            <a:off x="609600" y="990600"/>
            <a:ext cx="7896225" cy="7391400"/>
          </a:xfrm>
          <a:prstGeom prst="rect">
            <a:avLst/>
          </a:prstGeom>
        </p:spPr>
        <p:txBody>
          <a:bodyPr spcFirstLastPara="1" wrap="none" fromWordArt="1">
            <a:prstTxWarp prst="textButton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6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CHÚC CÁC THẦY CÔ VÀ CÁC EM HỌC SINH </a:t>
            </a:r>
          </a:p>
          <a:p>
            <a:pPr algn="ctr"/>
            <a:r>
              <a:rPr lang="en-US" sz="6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MẠNH KHOẺ - HẠNH PHÚC</a:t>
            </a:r>
          </a:p>
        </p:txBody>
      </p:sp>
      <p:pic>
        <p:nvPicPr>
          <p:cNvPr id="59401" name="Hoa-Ban-Vao-Lop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8229600" y="5943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53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594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94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94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94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40)">
                                      <p:cBhvr>
                                        <p:cTn id="21" dur="206423" fill="hold"/>
                                        <p:tgtEl>
                                          <p:spTgt spid="5940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2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9401"/>
                </p:tgtEl>
              </p:cMediaNode>
            </p:audio>
          </p:childTnLst>
        </p:cTn>
      </p:par>
    </p:tnLst>
    <p:bldLst>
      <p:bldP spid="59400" grpId="0" animBg="1"/>
      <p:bldP spid="59400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 descr="Nền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WordArt 7"/>
          <p:cNvSpPr>
            <a:spLocks noChangeArrowheads="1" noChangeShapeType="1" noTextEdit="1"/>
          </p:cNvSpPr>
          <p:nvPr/>
        </p:nvSpPr>
        <p:spPr bwMode="auto">
          <a:xfrm>
            <a:off x="2057400" y="2667000"/>
            <a:ext cx="457200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Cảm ơn các thầy cô !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4487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9.0&quot;&gt;&lt;object type=&quot;1&quot; unique_id=&quot;10001&quot;&gt;&lt;object type=&quot;2&quot; unique_id=&quot;10002&quot;&gt;&lt;object type=&quot;3&quot; unique_id=&quot;10005&quot;&gt;&lt;property id=&quot;20148&quot; value=&quot;5&quot;/&gt;&lt;property id=&quot;20300&quot; value=&quot;Slide 4&quot;/&gt;&lt;property id=&quot;20307&quot; value=&quot;260&quot;/&gt;&lt;/object&gt;&lt;object type=&quot;3&quot; unique_id=&quot;10006&quot;&gt;&lt;property id=&quot;20148&quot; value=&quot;5&quot;/&gt;&lt;property id=&quot;20300&quot; value=&quot;Slide 5&quot;/&gt;&lt;property id=&quot;20307&quot; value=&quot;258&quot;/&gt;&lt;/object&gt;&lt;object type=&quot;3&quot; unique_id=&quot;10007&quot;&gt;&lt;property id=&quot;20148&quot; value=&quot;5&quot;/&gt;&lt;property id=&quot;20300&quot; value=&quot;Slide 6&quot;/&gt;&lt;property id=&quot;20307&quot; value=&quot;259&quot;/&gt;&lt;/object&gt;&lt;object type=&quot;3&quot; unique_id=&quot;10008&quot;&gt;&lt;property id=&quot;20148&quot; value=&quot;5&quot;/&gt;&lt;property id=&quot;20300&quot; value=&quot;Slide 7&quot;/&gt;&lt;property id=&quot;20307&quot; value=&quot;262&quot;/&gt;&lt;/object&gt;&lt;object type=&quot;3&quot; unique_id=&quot;10033&quot;&gt;&lt;property id=&quot;20148&quot; value=&quot;5&quot;/&gt;&lt;property id=&quot;20300&quot; value=&quot;Slide 3 - &amp;quot;LUYỆN TẬP&amp;quot;&quot;/&gt;&lt;property id=&quot;20307&quot; value=&quot;263&quot;/&gt;&lt;/object&gt;&lt;object type=&quot;3&quot; unique_id=&quot;12486&quot;&gt;&lt;property id=&quot;20148&quot; value=&quot;5&quot;/&gt;&lt;property id=&quot;20300&quot; value=&quot;Slide 1&quot;/&gt;&lt;property id=&quot;20307&quot; value=&quot;264&quot;/&gt;&lt;/object&gt;&lt;object type=&quot;3&quot; unique_id=&quot;12487&quot;&gt;&lt;property id=&quot;20148&quot; value=&quot;5&quot;/&gt;&lt;property id=&quot;20300&quot; value=&quot;Slide 2&quot;/&gt;&lt;property id=&quot;20307&quot; value=&quot;265&quot;/&gt;&lt;/object&gt;&lt;/object&gt;&lt;object type=&quot;8&quot; unique_id=&quot;1001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184</Words>
  <Application>Microsoft Office PowerPoint</Application>
  <PresentationFormat>On-screen Show (4:3)</PresentationFormat>
  <Paragraphs>75</Paragraphs>
  <Slides>9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.VnTime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LUYỆN TẬP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Case</dc:creator>
  <cp:lastModifiedBy>user</cp:lastModifiedBy>
  <cp:revision>20</cp:revision>
  <dcterms:created xsi:type="dcterms:W3CDTF">2016-08-18T08:40:43Z</dcterms:created>
  <dcterms:modified xsi:type="dcterms:W3CDTF">2021-04-08T07:31:42Z</dcterms:modified>
</cp:coreProperties>
</file>