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1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1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1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626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117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534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501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680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85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089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0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202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85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74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45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44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9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0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65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67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39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63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0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Đặt tính rồi tính: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867490"/>
              </p:ext>
            </p:extLst>
          </p:nvPr>
        </p:nvGraphicFramePr>
        <p:xfrm>
          <a:off x="107504" y="1397000"/>
          <a:ext cx="8568951" cy="4704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31121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a)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1608   4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2035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4218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92064">
                <a:tc>
                  <a:txBody>
                    <a:bodyPr/>
                    <a:lstStyle/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2105    3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2413      4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3052    5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59632" y="1412776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199662" y="1441814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102703" y="1441814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62283" y="4581128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355976" y="4581128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36296" y="4602842"/>
            <a:ext cx="0" cy="7920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62283" y="1808820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77281" y="1877219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102703" y="1861664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59632" y="4977172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70583" y="4954641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36296" y="4998886"/>
            <a:ext cx="64542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75556" y="1861664"/>
            <a:ext cx="8280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00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08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0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62283" y="1804465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402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71570" y="1804465"/>
            <a:ext cx="11284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03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35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0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73734" y="1861664"/>
            <a:ext cx="9625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01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18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0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7284" y="4954641"/>
            <a:ext cx="11750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00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05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 2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99273" y="4977172"/>
            <a:ext cx="9713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 01</a:t>
            </a:r>
          </a:p>
          <a:p>
            <a:r>
              <a:rPr lang="en-US" sz="2800" smtClean="0">
                <a:solidFill>
                  <a:srgbClr val="C00000"/>
                </a:solidFill>
              </a:rPr>
              <a:t>   13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1  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 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96963" y="4938062"/>
            <a:ext cx="8280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05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02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2</a:t>
            </a:r>
          </a:p>
          <a:p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23916" y="1844355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407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89629" y="186166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703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62283" y="4958069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701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70583" y="497717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603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236296" y="4998886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610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91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smtClean="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9507" y="136521"/>
            <a:ext cx="4769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</a:rPr>
              <a:t>Tìm x: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2957"/>
              </p:ext>
            </p:extLst>
          </p:nvPr>
        </p:nvGraphicFramePr>
        <p:xfrm>
          <a:off x="290075" y="908720"/>
          <a:ext cx="84969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a) x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x 7 = 2107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b) 8 x x = 1640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53514" y="1484784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=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2107 : 7</a:t>
            </a:r>
            <a:endParaRPr lang="en-US" sz="320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=     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  301</a:t>
            </a:r>
            <a:endParaRPr lang="vi-VN" sz="320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8104" y="1484784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=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1640 : 8</a:t>
            </a:r>
            <a:endParaRPr lang="en-US" sz="320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=      205</a:t>
            </a:r>
            <a:endParaRPr lang="vi-VN" sz="320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699398"/>
              </p:ext>
            </p:extLst>
          </p:nvPr>
        </p:nvGraphicFramePr>
        <p:xfrm>
          <a:off x="274430" y="2852936"/>
          <a:ext cx="84969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c) x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x 9 = 2763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31640" y="3422212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=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2763 : 9</a:t>
            </a:r>
            <a:endParaRPr lang="en-US" sz="320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C00000"/>
                </a:solidFill>
                <a:cs typeface="Times New Roman" panose="02020603050405020304" pitchFamily="18" charset="0"/>
              </a:rPr>
              <a:t>x =      </a:t>
            </a:r>
            <a:r>
              <a:rPr lang="en-US" sz="3200" smtClean="0">
                <a:solidFill>
                  <a:srgbClr val="C00000"/>
                </a:solidFill>
                <a:cs typeface="Times New Roman" panose="02020603050405020304" pitchFamily="18" charset="0"/>
              </a:rPr>
              <a:t>  307</a:t>
            </a:r>
            <a:endParaRPr lang="vi-VN" sz="320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9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9507" y="136521"/>
                <a:ext cx="7982973" cy="177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smtClean="0">
                    <a:solidFill>
                      <a:prstClr val="black"/>
                    </a:solidFill>
                  </a:rPr>
                  <a:t>Một cửa hàng có 2024kg gạo, cửa hàng đã bán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prstClr val="black"/>
                    </a:solidFill>
                  </a:rPr>
                  <a:t> số gạo đó. Hỏi cửa hàng còn lại bao nhiêu ki–lô–gam gạo?</a:t>
                </a:r>
                <a:endParaRPr lang="en-US" sz="320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507" y="136521"/>
                <a:ext cx="7982973" cy="1772601"/>
              </a:xfrm>
              <a:prstGeom prst="rect">
                <a:avLst/>
              </a:prstGeom>
              <a:blipFill rotWithShape="1">
                <a:blip r:embed="rId2"/>
                <a:stretch>
                  <a:fillRect l="-1908" t="-4811" r="-1908" b="-99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11201" y="1988840"/>
            <a:ext cx="79829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Số gạo cửa hàng đã bán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2024 : 4 = 506 (kg)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Cửa hàng còn lại số ki-lô-gam gạo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2024 – 506 = 1518 (kg)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Đáp số: 1518 kg.</a:t>
            </a:r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18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4769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Tính nhẩm:</a:t>
            </a: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1435" y="999343"/>
            <a:ext cx="5184576" cy="1944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6000 : 3 = ?</a:t>
            </a:r>
          </a:p>
          <a:p>
            <a:pPr algn="ctr"/>
            <a:r>
              <a:rPr lang="en-US" sz="2800" b="1" smtClean="0">
                <a:solidFill>
                  <a:schemeClr val="tx1"/>
                </a:solidFill>
              </a:rPr>
              <a:t>Nhẩm: 6 nghìn : 3 = 2 nghìn</a:t>
            </a:r>
          </a:p>
          <a:p>
            <a:pPr algn="ctr"/>
            <a:r>
              <a:rPr lang="en-US" sz="2800" b="1" smtClean="0">
                <a:solidFill>
                  <a:schemeClr val="tx1"/>
                </a:solidFill>
              </a:rPr>
              <a:t>Vậy: 6000 : 3 = 2000</a:t>
            </a:r>
            <a:endParaRPr lang="vi-VN" sz="2800" b="1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0152" y="999343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6000 : 2 = </a:t>
            </a:r>
          </a:p>
          <a:p>
            <a:r>
              <a:rPr lang="en-US" sz="2800" smtClean="0"/>
              <a:t>8000 : 4 =</a:t>
            </a:r>
          </a:p>
          <a:p>
            <a:r>
              <a:rPr lang="en-US" sz="2800" smtClean="0"/>
              <a:t>9000 : 3 =</a:t>
            </a:r>
            <a:endParaRPr lang="vi-VN" sz="2800"/>
          </a:p>
        </p:txBody>
      </p:sp>
      <p:sp>
        <p:nvSpPr>
          <p:cNvPr id="6" name="TextBox 5"/>
          <p:cNvSpPr txBox="1"/>
          <p:nvPr/>
        </p:nvSpPr>
        <p:spPr>
          <a:xfrm>
            <a:off x="7596336" y="999343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3000 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96336" y="143023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2</a:t>
            </a:r>
            <a:r>
              <a:rPr lang="en-US" sz="2800" smtClean="0">
                <a:solidFill>
                  <a:srgbClr val="C00000"/>
                </a:solidFill>
              </a:rPr>
              <a:t>000 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96336" y="186111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3000 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18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302&quot;&gt;&lt;property id=&quot;20148&quot; value=&quot;5&quot;/&gt;&lt;property id=&quot;20300&quot; value=&quot;Slide 2&quot;/&gt;&lt;property id=&quot;20307&quot; value=&quot;258&quot;/&gt;&lt;/object&gt;&lt;object type=&quot;3&quot; unique_id=&quot;10303&quot;&gt;&lt;property id=&quot;20148&quot; value=&quot;5&quot;/&gt;&lt;property id=&quot;20300&quot; value=&quot;Slide 3&quot;/&gt;&lt;property id=&quot;20307&quot; value=&quot;259&quot;/&gt;&lt;/object&gt;&lt;object type=&quot;3&quot; unique_id=&quot;10304&quot;&gt;&lt;property id=&quot;20148&quot; value=&quot;5&quot;/&gt;&lt;property id=&quot;20300&quot; value=&quot;Slide 4&quot;/&gt;&lt;property id=&quot;20307&quot; value=&quot;260&quot;/&gt;&lt;/object&gt;&lt;object type=&quot;3&quot; unique_id=&quot;10337&quot;&gt;&lt;property id=&quot;20148&quot; value=&quot;5&quot;/&gt;&lt;property id=&quot;20300&quot; value=&quot;Slide 1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228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5</cp:revision>
  <dcterms:created xsi:type="dcterms:W3CDTF">2017-02-14T01:36:10Z</dcterms:created>
  <dcterms:modified xsi:type="dcterms:W3CDTF">2017-02-17T06:59:41Z</dcterms:modified>
</cp:coreProperties>
</file>