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4" r:id="rId4"/>
    <p:sldId id="258" r:id="rId5"/>
    <p:sldId id="261" r:id="rId6"/>
    <p:sldId id="262" r:id="rId7"/>
  </p:sldIdLst>
  <p:sldSz cx="9144000" cy="6858000" type="screen4x3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79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779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8645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14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91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415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34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16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524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07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64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080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6107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6264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2917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216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751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698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0298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344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1043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728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73722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4485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9938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353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63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68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899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904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804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661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496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0C3E4-E176-485A-9A4F-3C545C9C7CDA}" type="datetimeFigureOut">
              <a:rPr lang="vi-VN" smtClean="0"/>
              <a:t>17/02/2017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851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02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648072" cy="58477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prstClr val="black"/>
                </a:solidFill>
              </a:rPr>
              <a:t>Đặt tính rồi tính:</a:t>
            </a:r>
            <a:endParaRPr lang="vi-VN" sz="3200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50953"/>
              </p:ext>
            </p:extLst>
          </p:nvPr>
        </p:nvGraphicFramePr>
        <p:xfrm>
          <a:off x="107504" y="1052736"/>
          <a:ext cx="903649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821 x 4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3284 :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1012 x 5 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5060 : 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c) 308 x 7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2156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: 7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d) 1230 x 6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7380 : 6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839368"/>
              </p:ext>
            </p:extLst>
          </p:nvPr>
        </p:nvGraphicFramePr>
        <p:xfrm>
          <a:off x="179512" y="2276872"/>
          <a:ext cx="8640960" cy="1980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198022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a)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821 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x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   4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1012 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x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    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c) 308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x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   7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d) 1230 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x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    6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24" name="Straight Connector 23"/>
          <p:cNvCxnSpPr/>
          <p:nvPr/>
        </p:nvCxnSpPr>
        <p:spPr>
          <a:xfrm>
            <a:off x="467544" y="3573016"/>
            <a:ext cx="1080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699792" y="3591671"/>
            <a:ext cx="1080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716016" y="3573016"/>
            <a:ext cx="1080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948264" y="3591671"/>
            <a:ext cx="10801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7544" y="3591671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3284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24685" y="3591671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 5006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44008" y="3583949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2156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42016" y="359497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7380</a:t>
            </a:r>
            <a:endParaRPr lang="vi-VN" sz="2800">
              <a:solidFill>
                <a:srgbClr val="C00000"/>
              </a:solidFill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781981"/>
              </p:ext>
            </p:extLst>
          </p:nvPr>
        </p:nvGraphicFramePr>
        <p:xfrm>
          <a:off x="191852" y="4509120"/>
          <a:ext cx="870062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908"/>
                <a:gridCol w="2160240"/>
                <a:gridCol w="2304256"/>
                <a:gridCol w="20162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3284     4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5060       5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2156      7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7380     6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4" name="Straight Connector 33"/>
          <p:cNvCxnSpPr/>
          <p:nvPr/>
        </p:nvCxnSpPr>
        <p:spPr>
          <a:xfrm>
            <a:off x="3491880" y="4653136"/>
            <a:ext cx="0" cy="7920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187624" y="4653136"/>
            <a:ext cx="0" cy="7920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585334" y="4653136"/>
            <a:ext cx="0" cy="7920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884368" y="4676185"/>
            <a:ext cx="0" cy="7920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187624" y="4951173"/>
            <a:ext cx="6480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91880" y="4951173"/>
            <a:ext cx="6480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585334" y="4951173"/>
            <a:ext cx="6480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884368" y="4985901"/>
            <a:ext cx="6480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87524" y="4951173"/>
            <a:ext cx="10441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 08 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04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87624" y="4985901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821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433853" y="4930784"/>
            <a:ext cx="10441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00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06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10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 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91880" y="495117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1012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541218" y="4930784"/>
            <a:ext cx="10441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  05 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56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 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85334" y="4951173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308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826341" y="4930784"/>
            <a:ext cx="10441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1</a:t>
            </a:r>
            <a:r>
              <a:rPr lang="en-US" sz="2800">
                <a:solidFill>
                  <a:srgbClr val="C00000"/>
                </a:solidFill>
              </a:rPr>
              <a:t>3</a:t>
            </a:r>
            <a:endParaRPr lang="en-US" sz="2800" smtClean="0">
              <a:solidFill>
                <a:srgbClr val="C00000"/>
              </a:solidFill>
            </a:endParaRP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18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00</a:t>
            </a:r>
          </a:p>
          <a:p>
            <a:r>
              <a:rPr lang="en-US" sz="2800">
                <a:solidFill>
                  <a:srgbClr val="C00000"/>
                </a:solidFill>
              </a:rPr>
              <a:t> </a:t>
            </a:r>
            <a:r>
              <a:rPr lang="en-US" sz="2800" smtClean="0">
                <a:solidFill>
                  <a:srgbClr val="C00000"/>
                </a:solidFill>
              </a:rPr>
              <a:t>     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870457" y="500371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1260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1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136521"/>
            <a:ext cx="7910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tính rồi tính: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061278"/>
              </p:ext>
            </p:extLst>
          </p:nvPr>
        </p:nvGraphicFramePr>
        <p:xfrm>
          <a:off x="41260" y="980728"/>
          <a:ext cx="907314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728"/>
                <a:gridCol w="2376264"/>
                <a:gridCol w="2376264"/>
                <a:gridCol w="2196888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4691 :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1230 : 3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endParaRPr lang="vi-VN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1607 : 4</a:t>
                      </a:r>
                      <a:endParaRPr lang="vi-VN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1038 : 5</a:t>
                      </a:r>
                      <a:endParaRPr lang="vi-VN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96309"/>
              </p:ext>
            </p:extLst>
          </p:nvPr>
        </p:nvGraphicFramePr>
        <p:xfrm>
          <a:off x="0" y="2078650"/>
          <a:ext cx="920711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1046"/>
                <a:gridCol w="2590069"/>
                <a:gridCol w="2151165"/>
                <a:gridCol w="21148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4691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</a:t>
                      </a:r>
                      <a:endParaRPr lang="vi-VN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1230 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3</a:t>
                      </a:r>
                      <a:endParaRPr lang="vi-VN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1607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4</a:t>
                      </a:r>
                      <a:endParaRPr lang="vi-VN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1038     5</a:t>
                      </a:r>
                      <a:endParaRPr lang="vi-VN" sz="2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91650" y="2178122"/>
            <a:ext cx="0" cy="10801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19872" y="2120098"/>
            <a:ext cx="0" cy="10801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868144" y="2178123"/>
            <a:ext cx="0" cy="10801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80429" y="2636228"/>
            <a:ext cx="9361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27784" y="2600562"/>
            <a:ext cx="7200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84765" y="2600562"/>
            <a:ext cx="7200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43608" y="266298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2345</a:t>
            </a:r>
            <a:endParaRPr lang="vi-VN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5156" y="2600562"/>
            <a:ext cx="12320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09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11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</a:t>
            </a:r>
            <a:endParaRPr lang="vi-VN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19872" y="260038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410</a:t>
            </a:r>
            <a:endParaRPr lang="vi-VN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84765" y="260038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401</a:t>
            </a:r>
            <a:endParaRPr lang="vi-VN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55776" y="2657770"/>
            <a:ext cx="1232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03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00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0</a:t>
            </a:r>
            <a:endParaRPr lang="vi-VN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50375" y="2600562"/>
            <a:ext cx="1232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00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07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3</a:t>
            </a:r>
            <a:endParaRPr lang="vi-VN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8100392" y="2119932"/>
            <a:ext cx="0" cy="10801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100392" y="2600380"/>
            <a:ext cx="7200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93516" y="2565745"/>
            <a:ext cx="1232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03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08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3</a:t>
            </a:r>
            <a:endParaRPr lang="vi-VN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00392" y="260038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endParaRPr lang="vi-VN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52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3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136521"/>
            <a:ext cx="798297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Có 5 thùng sách, mỗi thùng đựng 306 quyển sách. Số sách đó chia đều cho 9 thư viện trường học. Hỏi mỗi thư viện được chia bao nhiêu quyển sách?</a:t>
            </a: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1201" y="1988840"/>
            <a:ext cx="79829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5 thùng đựng số sách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306 x 5 = 1530 (quyển)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Mỗi thư viện được chia số quyển sách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1530 : 9 = 170 (quyển)</a:t>
            </a:r>
          </a:p>
          <a:p>
            <a:pPr algn="r"/>
            <a:r>
              <a:rPr lang="en-US" sz="3200" smtClean="0">
                <a:solidFill>
                  <a:prstClr val="black"/>
                </a:solidFill>
              </a:rPr>
              <a:t>Đáp số: 170 quyển</a:t>
            </a:r>
            <a:endParaRPr lang="en-US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15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smtClean="0">
                <a:solidFill>
                  <a:prstClr val="black"/>
                </a:solidFill>
              </a:rPr>
              <a:t>4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136521"/>
            <a:ext cx="79829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Một sân vận động hình chữ nhật có chiều rộng 95m và chiều dài gấp 3 lần chiều rộng. Tính chu vi sân vận động đó?</a:t>
            </a: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988840"/>
            <a:ext cx="79829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Chiều dài sân vận động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95 x 3 = 285 (m)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Chu vi sân vận động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(285 + 95) x 2 = 760 (m)</a:t>
            </a:r>
          </a:p>
          <a:p>
            <a:pPr algn="r"/>
            <a:r>
              <a:rPr lang="en-US" sz="3200" smtClean="0">
                <a:solidFill>
                  <a:prstClr val="black"/>
                </a:solidFill>
              </a:rPr>
              <a:t>Đáp số: 760m.</a:t>
            </a:r>
          </a:p>
          <a:p>
            <a:pPr algn="ctr"/>
            <a:endParaRPr lang="en-US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15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352&quot;&gt;&lt;object type=&quot;3&quot; unique_id=&quot;10354&quot;&gt;&lt;property id=&quot;20148&quot; value=&quot;5&quot;/&gt;&lt;property id=&quot;20300&quot; value=&quot;Slide 2&quot;/&gt;&lt;property id=&quot;20307&quot; value=&quot;258&quot;/&gt;&lt;/object&gt;&lt;object type=&quot;3&quot; unique_id=&quot;10425&quot;&gt;&lt;property id=&quot;20148&quot; value=&quot;5&quot;/&gt;&lt;property id=&quot;20300&quot; value=&quot;Slide 3&quot;/&gt;&lt;property id=&quot;20307&quot; value=&quot;261&quot;/&gt;&lt;/object&gt;&lt;object type=&quot;3&quot; unique_id=&quot;10426&quot;&gt;&lt;property id=&quot;20148&quot; value=&quot;5&quot;/&gt;&lt;property id=&quot;20300&quot; value=&quot;Slide 4&quot;/&gt;&lt;property id=&quot;20307&quot; value=&quot;262&quot;/&gt;&lt;/object&gt;&lt;object type=&quot;3&quot; unique_id=&quot;10525&quot;&gt;&lt;property id=&quot;20148&quot; value=&quot;5&quot;/&gt;&lt;property id=&quot;20300&quot; value=&quot;Slide 1&quot;/&gt;&lt;property id=&quot;20307&quot; value=&quot;264&quot;/&gt;&lt;/object&gt;&lt;/object&gt;&lt;object type=&quot;8&quot; unique_id=&quot;1036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324</Words>
  <Application>Microsoft Office PowerPoint</Application>
  <PresentationFormat>On-screen Show (4:3)</PresentationFormat>
  <Paragraphs>93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THAMB</cp:lastModifiedBy>
  <cp:revision>7</cp:revision>
  <dcterms:created xsi:type="dcterms:W3CDTF">2017-02-14T02:12:07Z</dcterms:created>
  <dcterms:modified xsi:type="dcterms:W3CDTF">2017-02-17T07:00:02Z</dcterms:modified>
</cp:coreProperties>
</file>